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0" r:id="rId2"/>
    <p:sldId id="279" r:id="rId3"/>
    <p:sldId id="262"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5" d="100"/>
          <a:sy n="115" d="100"/>
        </p:scale>
        <p:origin x="-39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E5DB0-3F52-4759-AE71-2B1D60B0B968}" type="datetimeFigureOut">
              <a:rPr lang="tr-TR" smtClean="0"/>
              <a:t>6.01.2025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31565-9098-4454-80E2-11BC9E206B7E}" type="slidenum">
              <a:rPr lang="tr-TR" smtClean="0"/>
              <a:t>‹#›</a:t>
            </a:fld>
            <a:endParaRPr lang="tr-TR"/>
          </a:p>
        </p:txBody>
      </p:sp>
    </p:spTree>
    <p:extLst>
      <p:ext uri="{BB962C8B-B14F-4D97-AF65-F5344CB8AC3E}">
        <p14:creationId xmlns:p14="http://schemas.microsoft.com/office/powerpoint/2010/main" val="355810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59B3639-F8C2-40B0-A78F-F31EFF2376D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93BB0962-824F-40C6-8FED-D23B77C315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0CACD11B-2BE6-433F-B13D-30042DB2E9BC}"/>
              </a:ext>
            </a:extLst>
          </p:cNvPr>
          <p:cNvSpPr>
            <a:spLocks noGrp="1"/>
          </p:cNvSpPr>
          <p:nvPr>
            <p:ph type="dt" sz="half" idx="10"/>
          </p:nvPr>
        </p:nvSpPr>
        <p:spPr/>
        <p:txBody>
          <a:bodyPr/>
          <a:lstStyle/>
          <a:p>
            <a:fld id="{FE99C352-B48A-4144-B973-70FA29F74216}" type="datetimeFigureOut">
              <a:rPr lang="tr-TR" smtClean="0"/>
              <a:t>6.01.2025</a:t>
            </a:fld>
            <a:endParaRPr lang="tr-TR"/>
          </a:p>
        </p:txBody>
      </p:sp>
      <p:sp>
        <p:nvSpPr>
          <p:cNvPr id="5" name="Alt Bilgi Yer Tutucusu 4">
            <a:extLst>
              <a:ext uri="{FF2B5EF4-FFF2-40B4-BE49-F238E27FC236}">
                <a16:creationId xmlns="" xmlns:a16="http://schemas.microsoft.com/office/drawing/2014/main" id="{17845394-4E8B-4739-A3CC-C2C90199E79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9E2ADD3F-562E-4B5A-A51B-645F09BCEAFE}"/>
              </a:ext>
            </a:extLst>
          </p:cNvPr>
          <p:cNvSpPr>
            <a:spLocks noGrp="1"/>
          </p:cNvSpPr>
          <p:nvPr>
            <p:ph type="sldNum" sz="quarter" idx="12"/>
          </p:nvPr>
        </p:nvSpPr>
        <p:spPr/>
        <p:txBody>
          <a:bodyPr/>
          <a:lstStyle/>
          <a:p>
            <a:fld id="{9BA1989C-DAC2-4E9A-BC04-848AF0A277F3}" type="slidenum">
              <a:rPr lang="tr-TR" smtClean="0"/>
              <a:t>‹#›</a:t>
            </a:fld>
            <a:endParaRPr lang="tr-TR"/>
          </a:p>
        </p:txBody>
      </p:sp>
    </p:spTree>
    <p:extLst>
      <p:ext uri="{BB962C8B-B14F-4D97-AF65-F5344CB8AC3E}">
        <p14:creationId xmlns:p14="http://schemas.microsoft.com/office/powerpoint/2010/main" val="195122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7D2D9C2-3D62-4EA2-8650-557060DBC97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3669BFE6-93D9-4EFF-8678-E11D9BCAF0D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6F7C270D-0F83-4F64-9CD0-CA907F2A9176}"/>
              </a:ext>
            </a:extLst>
          </p:cNvPr>
          <p:cNvSpPr>
            <a:spLocks noGrp="1"/>
          </p:cNvSpPr>
          <p:nvPr>
            <p:ph type="dt" sz="half" idx="10"/>
          </p:nvPr>
        </p:nvSpPr>
        <p:spPr/>
        <p:txBody>
          <a:bodyPr/>
          <a:lstStyle/>
          <a:p>
            <a:fld id="{FE99C352-B48A-4144-B973-70FA29F74216}" type="datetimeFigureOut">
              <a:rPr lang="tr-TR" smtClean="0"/>
              <a:t>6.01.2025</a:t>
            </a:fld>
            <a:endParaRPr lang="tr-TR"/>
          </a:p>
        </p:txBody>
      </p:sp>
      <p:sp>
        <p:nvSpPr>
          <p:cNvPr id="5" name="Alt Bilgi Yer Tutucusu 4">
            <a:extLst>
              <a:ext uri="{FF2B5EF4-FFF2-40B4-BE49-F238E27FC236}">
                <a16:creationId xmlns="" xmlns:a16="http://schemas.microsoft.com/office/drawing/2014/main" id="{91F56D5D-497B-4F3B-A494-2F515959FA2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19752F9D-F9A8-4969-AED4-A4B0A011BDE0}"/>
              </a:ext>
            </a:extLst>
          </p:cNvPr>
          <p:cNvSpPr>
            <a:spLocks noGrp="1"/>
          </p:cNvSpPr>
          <p:nvPr>
            <p:ph type="sldNum" sz="quarter" idx="12"/>
          </p:nvPr>
        </p:nvSpPr>
        <p:spPr/>
        <p:txBody>
          <a:bodyPr/>
          <a:lstStyle/>
          <a:p>
            <a:fld id="{9BA1989C-DAC2-4E9A-BC04-848AF0A277F3}" type="slidenum">
              <a:rPr lang="tr-TR" smtClean="0"/>
              <a:t>‹#›</a:t>
            </a:fld>
            <a:endParaRPr lang="tr-TR"/>
          </a:p>
        </p:txBody>
      </p:sp>
    </p:spTree>
    <p:extLst>
      <p:ext uri="{BB962C8B-B14F-4D97-AF65-F5344CB8AC3E}">
        <p14:creationId xmlns:p14="http://schemas.microsoft.com/office/powerpoint/2010/main" val="249038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6689C4EA-AD73-4A89-A00C-3C2EF25A9BD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2AF85BBE-AC00-428F-A43D-07FEEB289EB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44AABA85-BBF7-41A5-BBE0-E439EF12CFAF}"/>
              </a:ext>
            </a:extLst>
          </p:cNvPr>
          <p:cNvSpPr>
            <a:spLocks noGrp="1"/>
          </p:cNvSpPr>
          <p:nvPr>
            <p:ph type="dt" sz="half" idx="10"/>
          </p:nvPr>
        </p:nvSpPr>
        <p:spPr/>
        <p:txBody>
          <a:bodyPr/>
          <a:lstStyle/>
          <a:p>
            <a:fld id="{FE99C352-B48A-4144-B973-70FA29F74216}" type="datetimeFigureOut">
              <a:rPr lang="tr-TR" smtClean="0"/>
              <a:t>6.01.2025</a:t>
            </a:fld>
            <a:endParaRPr lang="tr-TR"/>
          </a:p>
        </p:txBody>
      </p:sp>
      <p:sp>
        <p:nvSpPr>
          <p:cNvPr id="5" name="Alt Bilgi Yer Tutucusu 4">
            <a:extLst>
              <a:ext uri="{FF2B5EF4-FFF2-40B4-BE49-F238E27FC236}">
                <a16:creationId xmlns="" xmlns:a16="http://schemas.microsoft.com/office/drawing/2014/main" id="{82DA9F57-86AA-486D-B1C0-67ED689261A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CB18FE4B-8EFE-4FDF-BA82-834A2894EBB1}"/>
              </a:ext>
            </a:extLst>
          </p:cNvPr>
          <p:cNvSpPr>
            <a:spLocks noGrp="1"/>
          </p:cNvSpPr>
          <p:nvPr>
            <p:ph type="sldNum" sz="quarter" idx="12"/>
          </p:nvPr>
        </p:nvSpPr>
        <p:spPr/>
        <p:txBody>
          <a:bodyPr/>
          <a:lstStyle/>
          <a:p>
            <a:fld id="{9BA1989C-DAC2-4E9A-BC04-848AF0A277F3}" type="slidenum">
              <a:rPr lang="tr-TR" smtClean="0"/>
              <a:t>‹#›</a:t>
            </a:fld>
            <a:endParaRPr lang="tr-TR"/>
          </a:p>
        </p:txBody>
      </p:sp>
    </p:spTree>
    <p:extLst>
      <p:ext uri="{BB962C8B-B14F-4D97-AF65-F5344CB8AC3E}">
        <p14:creationId xmlns:p14="http://schemas.microsoft.com/office/powerpoint/2010/main" val="34115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63E8079-3E3E-468A-AAD3-BD579D717D4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4F063DE6-0753-4194-BB2F-84C97F703D8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A6F2E8F0-11EF-426F-833B-020A6C3DA9F5}"/>
              </a:ext>
            </a:extLst>
          </p:cNvPr>
          <p:cNvSpPr>
            <a:spLocks noGrp="1"/>
          </p:cNvSpPr>
          <p:nvPr>
            <p:ph type="dt" sz="half" idx="10"/>
          </p:nvPr>
        </p:nvSpPr>
        <p:spPr/>
        <p:txBody>
          <a:bodyPr/>
          <a:lstStyle/>
          <a:p>
            <a:fld id="{FE99C352-B48A-4144-B973-70FA29F74216}" type="datetimeFigureOut">
              <a:rPr lang="tr-TR" smtClean="0"/>
              <a:t>6.01.2025</a:t>
            </a:fld>
            <a:endParaRPr lang="tr-TR"/>
          </a:p>
        </p:txBody>
      </p:sp>
      <p:sp>
        <p:nvSpPr>
          <p:cNvPr id="5" name="Alt Bilgi Yer Tutucusu 4">
            <a:extLst>
              <a:ext uri="{FF2B5EF4-FFF2-40B4-BE49-F238E27FC236}">
                <a16:creationId xmlns="" xmlns:a16="http://schemas.microsoft.com/office/drawing/2014/main" id="{CD6A1D4C-A0A9-4C39-8E21-C4B31BAD832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B3D64833-2FED-4FA6-86D4-6C9AD23A0D33}"/>
              </a:ext>
            </a:extLst>
          </p:cNvPr>
          <p:cNvSpPr>
            <a:spLocks noGrp="1"/>
          </p:cNvSpPr>
          <p:nvPr>
            <p:ph type="sldNum" sz="quarter" idx="12"/>
          </p:nvPr>
        </p:nvSpPr>
        <p:spPr/>
        <p:txBody>
          <a:bodyPr/>
          <a:lstStyle/>
          <a:p>
            <a:fld id="{9BA1989C-DAC2-4E9A-BC04-848AF0A277F3}" type="slidenum">
              <a:rPr lang="tr-TR" smtClean="0"/>
              <a:t>‹#›</a:t>
            </a:fld>
            <a:endParaRPr lang="tr-TR"/>
          </a:p>
        </p:txBody>
      </p:sp>
    </p:spTree>
    <p:extLst>
      <p:ext uri="{BB962C8B-B14F-4D97-AF65-F5344CB8AC3E}">
        <p14:creationId xmlns:p14="http://schemas.microsoft.com/office/powerpoint/2010/main" val="119129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442B35E-81D9-49D6-85DB-662B35D138A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2D1B5149-13B0-48AA-815A-11C62C3650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 xmlns:a16="http://schemas.microsoft.com/office/drawing/2014/main" id="{440D6840-F04A-43EC-8653-7845CF1FA865}"/>
              </a:ext>
            </a:extLst>
          </p:cNvPr>
          <p:cNvSpPr>
            <a:spLocks noGrp="1"/>
          </p:cNvSpPr>
          <p:nvPr>
            <p:ph type="dt" sz="half" idx="10"/>
          </p:nvPr>
        </p:nvSpPr>
        <p:spPr/>
        <p:txBody>
          <a:bodyPr/>
          <a:lstStyle/>
          <a:p>
            <a:fld id="{FE99C352-B48A-4144-B973-70FA29F74216}" type="datetimeFigureOut">
              <a:rPr lang="tr-TR" smtClean="0"/>
              <a:t>6.01.2025</a:t>
            </a:fld>
            <a:endParaRPr lang="tr-TR"/>
          </a:p>
        </p:txBody>
      </p:sp>
      <p:sp>
        <p:nvSpPr>
          <p:cNvPr id="5" name="Alt Bilgi Yer Tutucusu 4">
            <a:extLst>
              <a:ext uri="{FF2B5EF4-FFF2-40B4-BE49-F238E27FC236}">
                <a16:creationId xmlns="" xmlns:a16="http://schemas.microsoft.com/office/drawing/2014/main" id="{9E3EF549-9DD0-4BD4-BD22-DE5765E3E0A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05FAFB77-7D99-4625-8BEF-A9029D365023}"/>
              </a:ext>
            </a:extLst>
          </p:cNvPr>
          <p:cNvSpPr>
            <a:spLocks noGrp="1"/>
          </p:cNvSpPr>
          <p:nvPr>
            <p:ph type="sldNum" sz="quarter" idx="12"/>
          </p:nvPr>
        </p:nvSpPr>
        <p:spPr/>
        <p:txBody>
          <a:bodyPr/>
          <a:lstStyle/>
          <a:p>
            <a:fld id="{9BA1989C-DAC2-4E9A-BC04-848AF0A277F3}" type="slidenum">
              <a:rPr lang="tr-TR" smtClean="0"/>
              <a:t>‹#›</a:t>
            </a:fld>
            <a:endParaRPr lang="tr-TR"/>
          </a:p>
        </p:txBody>
      </p:sp>
    </p:spTree>
    <p:extLst>
      <p:ext uri="{BB962C8B-B14F-4D97-AF65-F5344CB8AC3E}">
        <p14:creationId xmlns:p14="http://schemas.microsoft.com/office/powerpoint/2010/main" val="66889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7948817-893B-47A0-98D4-5A4BF094CDF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BBDC53B7-50B3-43DF-82C9-67DD7E28ADB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02520993-0C13-45AD-B9C6-630655B0B83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C9D64766-FD5A-4826-97EE-E248A2408EBC}"/>
              </a:ext>
            </a:extLst>
          </p:cNvPr>
          <p:cNvSpPr>
            <a:spLocks noGrp="1"/>
          </p:cNvSpPr>
          <p:nvPr>
            <p:ph type="dt" sz="half" idx="10"/>
          </p:nvPr>
        </p:nvSpPr>
        <p:spPr/>
        <p:txBody>
          <a:bodyPr/>
          <a:lstStyle/>
          <a:p>
            <a:fld id="{FE99C352-B48A-4144-B973-70FA29F74216}" type="datetimeFigureOut">
              <a:rPr lang="tr-TR" smtClean="0"/>
              <a:t>6.01.2025</a:t>
            </a:fld>
            <a:endParaRPr lang="tr-TR"/>
          </a:p>
        </p:txBody>
      </p:sp>
      <p:sp>
        <p:nvSpPr>
          <p:cNvPr id="6" name="Alt Bilgi Yer Tutucusu 5">
            <a:extLst>
              <a:ext uri="{FF2B5EF4-FFF2-40B4-BE49-F238E27FC236}">
                <a16:creationId xmlns="" xmlns:a16="http://schemas.microsoft.com/office/drawing/2014/main" id="{BB25F29E-20E3-4DB8-899D-4B7BFFEF8DE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EDAAC828-279D-4A86-8A3F-72CE1C25B6CB}"/>
              </a:ext>
            </a:extLst>
          </p:cNvPr>
          <p:cNvSpPr>
            <a:spLocks noGrp="1"/>
          </p:cNvSpPr>
          <p:nvPr>
            <p:ph type="sldNum" sz="quarter" idx="12"/>
          </p:nvPr>
        </p:nvSpPr>
        <p:spPr/>
        <p:txBody>
          <a:bodyPr/>
          <a:lstStyle/>
          <a:p>
            <a:fld id="{9BA1989C-DAC2-4E9A-BC04-848AF0A277F3}" type="slidenum">
              <a:rPr lang="tr-TR" smtClean="0"/>
              <a:t>‹#›</a:t>
            </a:fld>
            <a:endParaRPr lang="tr-TR"/>
          </a:p>
        </p:txBody>
      </p:sp>
    </p:spTree>
    <p:extLst>
      <p:ext uri="{BB962C8B-B14F-4D97-AF65-F5344CB8AC3E}">
        <p14:creationId xmlns:p14="http://schemas.microsoft.com/office/powerpoint/2010/main" val="150756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97FFAEA-8154-4656-8B21-1F80C554BD5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F0257A60-B4A5-4B3C-A509-681A7DD203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 xmlns:a16="http://schemas.microsoft.com/office/drawing/2014/main" id="{80EC9861-10C2-4E47-98BB-0F1D5F11B86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EA9F9576-77AC-4F08-BCB8-8B4FD896F5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 xmlns:a16="http://schemas.microsoft.com/office/drawing/2014/main" id="{FA0AD0CB-081E-4534-8E63-250B9BA31A7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C651162E-616D-4B7D-978C-6B9656A8FA64}"/>
              </a:ext>
            </a:extLst>
          </p:cNvPr>
          <p:cNvSpPr>
            <a:spLocks noGrp="1"/>
          </p:cNvSpPr>
          <p:nvPr>
            <p:ph type="dt" sz="half" idx="10"/>
          </p:nvPr>
        </p:nvSpPr>
        <p:spPr/>
        <p:txBody>
          <a:bodyPr/>
          <a:lstStyle/>
          <a:p>
            <a:fld id="{FE99C352-B48A-4144-B973-70FA29F74216}" type="datetimeFigureOut">
              <a:rPr lang="tr-TR" smtClean="0"/>
              <a:t>6.01.2025</a:t>
            </a:fld>
            <a:endParaRPr lang="tr-TR"/>
          </a:p>
        </p:txBody>
      </p:sp>
      <p:sp>
        <p:nvSpPr>
          <p:cNvPr id="8" name="Alt Bilgi Yer Tutucusu 7">
            <a:extLst>
              <a:ext uri="{FF2B5EF4-FFF2-40B4-BE49-F238E27FC236}">
                <a16:creationId xmlns="" xmlns:a16="http://schemas.microsoft.com/office/drawing/2014/main" id="{C1868D04-07F6-4574-A84A-6076932FFCB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F20C9099-53A1-47E2-89C1-C02A423C1BC2}"/>
              </a:ext>
            </a:extLst>
          </p:cNvPr>
          <p:cNvSpPr>
            <a:spLocks noGrp="1"/>
          </p:cNvSpPr>
          <p:nvPr>
            <p:ph type="sldNum" sz="quarter" idx="12"/>
          </p:nvPr>
        </p:nvSpPr>
        <p:spPr/>
        <p:txBody>
          <a:bodyPr/>
          <a:lstStyle/>
          <a:p>
            <a:fld id="{9BA1989C-DAC2-4E9A-BC04-848AF0A277F3}" type="slidenum">
              <a:rPr lang="tr-TR" smtClean="0"/>
              <a:t>‹#›</a:t>
            </a:fld>
            <a:endParaRPr lang="tr-TR"/>
          </a:p>
        </p:txBody>
      </p:sp>
    </p:spTree>
    <p:extLst>
      <p:ext uri="{BB962C8B-B14F-4D97-AF65-F5344CB8AC3E}">
        <p14:creationId xmlns:p14="http://schemas.microsoft.com/office/powerpoint/2010/main" val="72367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C642649-692F-466C-91B6-B651F1A5396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E1620EC5-261F-441E-9835-75BBCCBBF5FC}"/>
              </a:ext>
            </a:extLst>
          </p:cNvPr>
          <p:cNvSpPr>
            <a:spLocks noGrp="1"/>
          </p:cNvSpPr>
          <p:nvPr>
            <p:ph type="dt" sz="half" idx="10"/>
          </p:nvPr>
        </p:nvSpPr>
        <p:spPr/>
        <p:txBody>
          <a:bodyPr/>
          <a:lstStyle/>
          <a:p>
            <a:fld id="{FE99C352-B48A-4144-B973-70FA29F74216}" type="datetimeFigureOut">
              <a:rPr lang="tr-TR" smtClean="0"/>
              <a:t>6.01.2025</a:t>
            </a:fld>
            <a:endParaRPr lang="tr-TR"/>
          </a:p>
        </p:txBody>
      </p:sp>
      <p:sp>
        <p:nvSpPr>
          <p:cNvPr id="4" name="Alt Bilgi Yer Tutucusu 3">
            <a:extLst>
              <a:ext uri="{FF2B5EF4-FFF2-40B4-BE49-F238E27FC236}">
                <a16:creationId xmlns="" xmlns:a16="http://schemas.microsoft.com/office/drawing/2014/main" id="{ABCEF6C7-8AE3-4D11-9C6C-D40F63E8253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91FCC96F-746C-4E6F-97CF-521CCCE1434E}"/>
              </a:ext>
            </a:extLst>
          </p:cNvPr>
          <p:cNvSpPr>
            <a:spLocks noGrp="1"/>
          </p:cNvSpPr>
          <p:nvPr>
            <p:ph type="sldNum" sz="quarter" idx="12"/>
          </p:nvPr>
        </p:nvSpPr>
        <p:spPr/>
        <p:txBody>
          <a:bodyPr/>
          <a:lstStyle/>
          <a:p>
            <a:fld id="{9BA1989C-DAC2-4E9A-BC04-848AF0A277F3}" type="slidenum">
              <a:rPr lang="tr-TR" smtClean="0"/>
              <a:t>‹#›</a:t>
            </a:fld>
            <a:endParaRPr lang="tr-TR"/>
          </a:p>
        </p:txBody>
      </p:sp>
    </p:spTree>
    <p:extLst>
      <p:ext uri="{BB962C8B-B14F-4D97-AF65-F5344CB8AC3E}">
        <p14:creationId xmlns:p14="http://schemas.microsoft.com/office/powerpoint/2010/main" val="290244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ACBF12CF-DE7D-4592-873B-F6230A466612}"/>
              </a:ext>
            </a:extLst>
          </p:cNvPr>
          <p:cNvSpPr>
            <a:spLocks noGrp="1"/>
          </p:cNvSpPr>
          <p:nvPr>
            <p:ph type="dt" sz="half" idx="10"/>
          </p:nvPr>
        </p:nvSpPr>
        <p:spPr/>
        <p:txBody>
          <a:bodyPr/>
          <a:lstStyle/>
          <a:p>
            <a:fld id="{FE99C352-B48A-4144-B973-70FA29F74216}" type="datetimeFigureOut">
              <a:rPr lang="tr-TR" smtClean="0"/>
              <a:t>6.01.2025</a:t>
            </a:fld>
            <a:endParaRPr lang="tr-TR"/>
          </a:p>
        </p:txBody>
      </p:sp>
      <p:sp>
        <p:nvSpPr>
          <p:cNvPr id="3" name="Alt Bilgi Yer Tutucusu 2">
            <a:extLst>
              <a:ext uri="{FF2B5EF4-FFF2-40B4-BE49-F238E27FC236}">
                <a16:creationId xmlns="" xmlns:a16="http://schemas.microsoft.com/office/drawing/2014/main" id="{FFB00929-F61C-4C84-8BB7-D957FB264B4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B7CDA8FF-8FD5-4689-89EB-F4EDD818B797}"/>
              </a:ext>
            </a:extLst>
          </p:cNvPr>
          <p:cNvSpPr>
            <a:spLocks noGrp="1"/>
          </p:cNvSpPr>
          <p:nvPr>
            <p:ph type="sldNum" sz="quarter" idx="12"/>
          </p:nvPr>
        </p:nvSpPr>
        <p:spPr/>
        <p:txBody>
          <a:bodyPr/>
          <a:lstStyle/>
          <a:p>
            <a:fld id="{9BA1989C-DAC2-4E9A-BC04-848AF0A277F3}" type="slidenum">
              <a:rPr lang="tr-TR" smtClean="0"/>
              <a:t>‹#›</a:t>
            </a:fld>
            <a:endParaRPr lang="tr-TR"/>
          </a:p>
        </p:txBody>
      </p:sp>
    </p:spTree>
    <p:extLst>
      <p:ext uri="{BB962C8B-B14F-4D97-AF65-F5344CB8AC3E}">
        <p14:creationId xmlns:p14="http://schemas.microsoft.com/office/powerpoint/2010/main" val="354092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6C77AC2-D041-4BA2-8D8B-77F9A41CBE8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85B186A3-F1D6-4052-88A0-D86299AF9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D9F17659-416B-4EC9-9945-F40F74214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2CA9B8D9-F92D-49F0-AA2A-0544FC5BC857}"/>
              </a:ext>
            </a:extLst>
          </p:cNvPr>
          <p:cNvSpPr>
            <a:spLocks noGrp="1"/>
          </p:cNvSpPr>
          <p:nvPr>
            <p:ph type="dt" sz="half" idx="10"/>
          </p:nvPr>
        </p:nvSpPr>
        <p:spPr/>
        <p:txBody>
          <a:bodyPr/>
          <a:lstStyle/>
          <a:p>
            <a:fld id="{FE99C352-B48A-4144-B973-70FA29F74216}" type="datetimeFigureOut">
              <a:rPr lang="tr-TR" smtClean="0"/>
              <a:t>6.01.2025</a:t>
            </a:fld>
            <a:endParaRPr lang="tr-TR"/>
          </a:p>
        </p:txBody>
      </p:sp>
      <p:sp>
        <p:nvSpPr>
          <p:cNvPr id="6" name="Alt Bilgi Yer Tutucusu 5">
            <a:extLst>
              <a:ext uri="{FF2B5EF4-FFF2-40B4-BE49-F238E27FC236}">
                <a16:creationId xmlns="" xmlns:a16="http://schemas.microsoft.com/office/drawing/2014/main" id="{3F098419-7B89-4291-B8A6-6620FFB351C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9CDDEC24-B808-4BB5-AAAE-43235D039A86}"/>
              </a:ext>
            </a:extLst>
          </p:cNvPr>
          <p:cNvSpPr>
            <a:spLocks noGrp="1"/>
          </p:cNvSpPr>
          <p:nvPr>
            <p:ph type="sldNum" sz="quarter" idx="12"/>
          </p:nvPr>
        </p:nvSpPr>
        <p:spPr/>
        <p:txBody>
          <a:bodyPr/>
          <a:lstStyle/>
          <a:p>
            <a:fld id="{9BA1989C-DAC2-4E9A-BC04-848AF0A277F3}" type="slidenum">
              <a:rPr lang="tr-TR" smtClean="0"/>
              <a:t>‹#›</a:t>
            </a:fld>
            <a:endParaRPr lang="tr-TR"/>
          </a:p>
        </p:txBody>
      </p:sp>
    </p:spTree>
    <p:extLst>
      <p:ext uri="{BB962C8B-B14F-4D97-AF65-F5344CB8AC3E}">
        <p14:creationId xmlns:p14="http://schemas.microsoft.com/office/powerpoint/2010/main" val="65136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EC46A00-DB27-4338-A337-9E98EF8C7DE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3BA294CD-F41B-433C-B10A-B12EA7E251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FF8909BB-D7D3-42F6-8856-43AC033C2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71DD8AEE-FCB6-441F-8549-8613892A3BAF}"/>
              </a:ext>
            </a:extLst>
          </p:cNvPr>
          <p:cNvSpPr>
            <a:spLocks noGrp="1"/>
          </p:cNvSpPr>
          <p:nvPr>
            <p:ph type="dt" sz="half" idx="10"/>
          </p:nvPr>
        </p:nvSpPr>
        <p:spPr/>
        <p:txBody>
          <a:bodyPr/>
          <a:lstStyle/>
          <a:p>
            <a:fld id="{FE99C352-B48A-4144-B973-70FA29F74216}" type="datetimeFigureOut">
              <a:rPr lang="tr-TR" smtClean="0"/>
              <a:t>6.01.2025</a:t>
            </a:fld>
            <a:endParaRPr lang="tr-TR"/>
          </a:p>
        </p:txBody>
      </p:sp>
      <p:sp>
        <p:nvSpPr>
          <p:cNvPr id="6" name="Alt Bilgi Yer Tutucusu 5">
            <a:extLst>
              <a:ext uri="{FF2B5EF4-FFF2-40B4-BE49-F238E27FC236}">
                <a16:creationId xmlns="" xmlns:a16="http://schemas.microsoft.com/office/drawing/2014/main" id="{4D504E56-5D24-4560-97D6-8C3D368B624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912ED61A-6D96-44C5-8187-DEDA27634A0C}"/>
              </a:ext>
            </a:extLst>
          </p:cNvPr>
          <p:cNvSpPr>
            <a:spLocks noGrp="1"/>
          </p:cNvSpPr>
          <p:nvPr>
            <p:ph type="sldNum" sz="quarter" idx="12"/>
          </p:nvPr>
        </p:nvSpPr>
        <p:spPr/>
        <p:txBody>
          <a:bodyPr/>
          <a:lstStyle/>
          <a:p>
            <a:fld id="{9BA1989C-DAC2-4E9A-BC04-848AF0A277F3}" type="slidenum">
              <a:rPr lang="tr-TR" smtClean="0"/>
              <a:t>‹#›</a:t>
            </a:fld>
            <a:endParaRPr lang="tr-TR"/>
          </a:p>
        </p:txBody>
      </p:sp>
    </p:spTree>
    <p:extLst>
      <p:ext uri="{BB962C8B-B14F-4D97-AF65-F5344CB8AC3E}">
        <p14:creationId xmlns:p14="http://schemas.microsoft.com/office/powerpoint/2010/main" val="106099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5D429167-A4E2-4E30-A2B8-B590C7A577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5881AB2B-BD93-4289-99C8-B04741EC1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8C758E77-B8B1-4F51-BB19-8A416B8959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9C352-B48A-4144-B973-70FA29F74216}" type="datetimeFigureOut">
              <a:rPr lang="tr-TR" smtClean="0"/>
              <a:t>6.01.2025</a:t>
            </a:fld>
            <a:endParaRPr lang="tr-TR"/>
          </a:p>
        </p:txBody>
      </p:sp>
      <p:sp>
        <p:nvSpPr>
          <p:cNvPr id="5" name="Alt Bilgi Yer Tutucusu 4">
            <a:extLst>
              <a:ext uri="{FF2B5EF4-FFF2-40B4-BE49-F238E27FC236}">
                <a16:creationId xmlns="" xmlns:a16="http://schemas.microsoft.com/office/drawing/2014/main" id="{8C5309C4-AA69-40CC-BF11-AE1C86E921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8EEFA230-3F82-40E4-B92B-357FB1E897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1989C-DAC2-4E9A-BC04-848AF0A277F3}" type="slidenum">
              <a:rPr lang="tr-TR" smtClean="0"/>
              <a:t>‹#›</a:t>
            </a:fld>
            <a:endParaRPr lang="tr-TR"/>
          </a:p>
        </p:txBody>
      </p:sp>
    </p:spTree>
    <p:extLst>
      <p:ext uri="{BB962C8B-B14F-4D97-AF65-F5344CB8AC3E}">
        <p14:creationId xmlns:p14="http://schemas.microsoft.com/office/powerpoint/2010/main" val="766482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AA24C7C3-0F21-487E-966B-9E459275A9E9}"/>
              </a:ext>
            </a:extLst>
          </p:cNvPr>
          <p:cNvPicPr>
            <a:picLocks noChangeAspect="1"/>
          </p:cNvPicPr>
          <p:nvPr/>
        </p:nvPicPr>
        <p:blipFill>
          <a:blip r:embed="rId2"/>
          <a:stretch>
            <a:fillRect/>
          </a:stretch>
        </p:blipFill>
        <p:spPr>
          <a:xfrm>
            <a:off x="-624090" y="0"/>
            <a:ext cx="10836979" cy="6858000"/>
          </a:xfrm>
          <a:prstGeom prst="rect">
            <a:avLst/>
          </a:prstGeom>
        </p:spPr>
      </p:pic>
      <p:sp>
        <p:nvSpPr>
          <p:cNvPr id="5" name="Metin kutusu 4">
            <a:extLst>
              <a:ext uri="{FF2B5EF4-FFF2-40B4-BE49-F238E27FC236}">
                <a16:creationId xmlns="" xmlns:a16="http://schemas.microsoft.com/office/drawing/2014/main" id="{4698EB29-1203-4949-B6FD-6A385C96DEAF}"/>
              </a:ext>
            </a:extLst>
          </p:cNvPr>
          <p:cNvSpPr txBox="1"/>
          <p:nvPr/>
        </p:nvSpPr>
        <p:spPr>
          <a:xfrm>
            <a:off x="5106572" y="773723"/>
            <a:ext cx="6391422" cy="240065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5400" b="1" dirty="0">
                <a:ln/>
                <a:solidFill>
                  <a:schemeClr val="accent3"/>
                </a:solidFill>
                <a:latin typeface="Arial Black" panose="020B0A04020102020204" pitchFamily="34" charset="0"/>
              </a:rPr>
              <a:t>ÖZ </a:t>
            </a:r>
            <a:r>
              <a:rPr lang="tr-TR" sz="5400" b="1" dirty="0" smtClean="0">
                <a:ln/>
                <a:solidFill>
                  <a:schemeClr val="accent3"/>
                </a:solidFill>
                <a:latin typeface="Arial Black" panose="020B0A04020102020204" pitchFamily="34" charset="0"/>
              </a:rPr>
              <a:t>DİSİPLİN</a:t>
            </a:r>
            <a:endParaRPr lang="tr-TR" sz="5400" b="1" dirty="0">
              <a:ln/>
              <a:solidFill>
                <a:schemeClr val="accent3"/>
              </a:solidFill>
              <a:latin typeface="Arial Black" panose="020B0A04020102020204" pitchFamily="34" charset="0"/>
            </a:endParaRPr>
          </a:p>
          <a:p>
            <a:pPr algn="ctr"/>
            <a:r>
              <a:rPr lang="tr-TR" sz="3200" b="1" dirty="0" smtClean="0">
                <a:ln/>
                <a:solidFill>
                  <a:schemeClr val="accent3"/>
                </a:solidFill>
                <a:latin typeface="Arial Black" panose="020B0A04020102020204" pitchFamily="34" charset="0"/>
              </a:rPr>
              <a:t>Mudanya Güzelyalı Anadolu Lisesi</a:t>
            </a:r>
          </a:p>
          <a:p>
            <a:pPr algn="ctr"/>
            <a:r>
              <a:rPr lang="tr-TR" sz="3200" b="1" dirty="0" smtClean="0">
                <a:ln/>
                <a:solidFill>
                  <a:schemeClr val="accent3"/>
                </a:solidFill>
                <a:latin typeface="Arial Black" panose="020B0A04020102020204" pitchFamily="34" charset="0"/>
              </a:rPr>
              <a:t>Rehberlik Servisi</a:t>
            </a:r>
          </a:p>
        </p:txBody>
      </p:sp>
    </p:spTree>
    <p:extLst>
      <p:ext uri="{BB962C8B-B14F-4D97-AF65-F5344CB8AC3E}">
        <p14:creationId xmlns:p14="http://schemas.microsoft.com/office/powerpoint/2010/main" val="2220521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 xmlns:a16="http://schemas.microsoft.com/office/drawing/2014/main" id="{5D68A260-3C6A-40F1-82D8-9D5B53BED34C}"/>
              </a:ext>
            </a:extLst>
          </p:cNvPr>
          <p:cNvPicPr>
            <a:picLocks noChangeAspect="1"/>
          </p:cNvPicPr>
          <p:nvPr/>
        </p:nvPicPr>
        <p:blipFill>
          <a:blip r:embed="rId2"/>
          <a:stretch>
            <a:fillRect/>
          </a:stretch>
        </p:blipFill>
        <p:spPr>
          <a:xfrm>
            <a:off x="14068" y="26100"/>
            <a:ext cx="12192000" cy="6858000"/>
          </a:xfrm>
          <a:prstGeom prst="rect">
            <a:avLst/>
          </a:prstGeom>
        </p:spPr>
      </p:pic>
      <p:sp>
        <p:nvSpPr>
          <p:cNvPr id="2" name="Metin kutusu 1">
            <a:extLst>
              <a:ext uri="{FF2B5EF4-FFF2-40B4-BE49-F238E27FC236}">
                <a16:creationId xmlns="" xmlns:a16="http://schemas.microsoft.com/office/drawing/2014/main" id="{3CA69BF6-FBD1-426F-8A29-A0B8A2051A97}"/>
              </a:ext>
            </a:extLst>
          </p:cNvPr>
          <p:cNvSpPr txBox="1"/>
          <p:nvPr/>
        </p:nvSpPr>
        <p:spPr>
          <a:xfrm>
            <a:off x="623669" y="605930"/>
            <a:ext cx="7208890" cy="2062103"/>
          </a:xfrm>
          <a:prstGeom prst="rect">
            <a:avLst/>
          </a:prstGeom>
          <a:noFill/>
        </p:spPr>
        <p:txBody>
          <a:bodyPr wrap="square" rtlCol="0">
            <a:spAutoFit/>
          </a:bodyPr>
          <a:lstStyle/>
          <a:p>
            <a:pPr algn="just"/>
            <a:r>
              <a:rPr lang="tr-TR" sz="2000" b="1" i="0" dirty="0">
                <a:solidFill>
                  <a:srgbClr val="C00000"/>
                </a:solidFill>
                <a:effectLst/>
                <a:latin typeface="Comic Sans MS" panose="030F0702030302020204" pitchFamily="66" charset="0"/>
                <a:cs typeface="Arial" panose="020B0604020202020204" pitchFamily="34" charset="0"/>
              </a:rPr>
              <a:t>4. Kendinizi pozitif durumda tutun</a:t>
            </a:r>
            <a:r>
              <a:rPr lang="tr-TR" sz="2000" i="0" dirty="0">
                <a:solidFill>
                  <a:srgbClr val="C00000"/>
                </a:solidFill>
                <a:effectLst/>
                <a:latin typeface="Comic Sans MS" panose="030F0702030302020204" pitchFamily="66" charset="0"/>
                <a:cs typeface="Arial" panose="020B0604020202020204" pitchFamily="34" charset="0"/>
              </a:rPr>
              <a:t>.</a:t>
            </a:r>
          </a:p>
          <a:p>
            <a:pPr algn="l"/>
            <a:endParaRPr lang="tr-TR" b="0" i="0" dirty="0">
              <a:solidFill>
                <a:srgbClr val="484848"/>
              </a:solidFill>
              <a:effectLst/>
              <a:latin typeface="Comic Sans MS" panose="030F0702030302020204" pitchFamily="66" charset="0"/>
            </a:endParaRPr>
          </a:p>
          <a:p>
            <a:pPr algn="just"/>
            <a:r>
              <a:rPr lang="tr-TR" b="1" i="1" dirty="0">
                <a:solidFill>
                  <a:schemeClr val="accent1">
                    <a:lumMod val="50000"/>
                  </a:schemeClr>
                </a:solidFill>
                <a:effectLst/>
                <a:latin typeface="Comic Sans MS" panose="030F0702030302020204" pitchFamily="66" charset="0"/>
                <a:cs typeface="Arial" panose="020B0604020202020204" pitchFamily="34" charset="0"/>
              </a:rPr>
              <a:t>“Önce zevki yaşayıp, keyfim gelince çalışmaya başlarım” </a:t>
            </a:r>
            <a:r>
              <a:rPr lang="tr-TR" b="1" i="0" dirty="0">
                <a:solidFill>
                  <a:schemeClr val="accent1">
                    <a:lumMod val="50000"/>
                  </a:schemeClr>
                </a:solidFill>
                <a:effectLst/>
                <a:latin typeface="Comic Sans MS" panose="030F0702030302020204" pitchFamily="66" charset="0"/>
                <a:cs typeface="Arial" panose="020B0604020202020204" pitchFamily="34" charset="0"/>
              </a:rPr>
              <a:t>diye düşünenler daima yapacakları işi ertelerler. Bunun sonucunda işler birikir ve</a:t>
            </a:r>
            <a:r>
              <a:rPr lang="tr-TR" b="1" i="1" dirty="0">
                <a:solidFill>
                  <a:schemeClr val="accent1">
                    <a:lumMod val="50000"/>
                  </a:schemeClr>
                </a:solidFill>
                <a:effectLst/>
                <a:latin typeface="Comic Sans MS" panose="030F0702030302020204" pitchFamily="66" charset="0"/>
                <a:cs typeface="Arial" panose="020B0604020202020204" pitchFamily="34" charset="0"/>
              </a:rPr>
              <a:t> “zaten yetişmeyecek” </a:t>
            </a:r>
            <a:r>
              <a:rPr lang="tr-TR" b="1" i="0" dirty="0">
                <a:solidFill>
                  <a:schemeClr val="accent1">
                    <a:lumMod val="50000"/>
                  </a:schemeClr>
                </a:solidFill>
                <a:effectLst/>
                <a:latin typeface="Comic Sans MS" panose="030F0702030302020204" pitchFamily="66" charset="0"/>
                <a:cs typeface="Arial" panose="020B0604020202020204" pitchFamily="34" charset="0"/>
              </a:rPr>
              <a:t>düşüncesinin kıskacına yakalanırlar. Aynı durum sürekli </a:t>
            </a:r>
            <a:r>
              <a:rPr lang="tr-TR" b="1" i="1" dirty="0">
                <a:solidFill>
                  <a:schemeClr val="accent1">
                    <a:lumMod val="50000"/>
                  </a:schemeClr>
                </a:solidFill>
                <a:effectLst/>
                <a:latin typeface="Comic Sans MS" panose="030F0702030302020204" pitchFamily="66" charset="0"/>
                <a:cs typeface="Arial" panose="020B0604020202020204" pitchFamily="34" charset="0"/>
              </a:rPr>
              <a:t>"yarın başlarım"</a:t>
            </a:r>
            <a:r>
              <a:rPr lang="tr-TR" b="1" i="0" dirty="0">
                <a:solidFill>
                  <a:schemeClr val="accent1">
                    <a:lumMod val="50000"/>
                  </a:schemeClr>
                </a:solidFill>
                <a:effectLst/>
                <a:latin typeface="Comic Sans MS" panose="030F0702030302020204" pitchFamily="66" charset="0"/>
                <a:cs typeface="Arial" panose="020B0604020202020204" pitchFamily="34" charset="0"/>
              </a:rPr>
              <a:t> diyerek erteleyen insanlarda da yaşanmaktadır.</a:t>
            </a:r>
          </a:p>
        </p:txBody>
      </p:sp>
      <p:pic>
        <p:nvPicPr>
          <p:cNvPr id="3" name="Resim 2">
            <a:extLst>
              <a:ext uri="{FF2B5EF4-FFF2-40B4-BE49-F238E27FC236}">
                <a16:creationId xmlns="" xmlns:a16="http://schemas.microsoft.com/office/drawing/2014/main" id="{7362C59A-84BF-4979-8B18-DAC6997750F4}"/>
              </a:ext>
            </a:extLst>
          </p:cNvPr>
          <p:cNvPicPr>
            <a:picLocks noChangeAspect="1"/>
          </p:cNvPicPr>
          <p:nvPr/>
        </p:nvPicPr>
        <p:blipFill>
          <a:blip r:embed="rId3"/>
          <a:stretch>
            <a:fillRect/>
          </a:stretch>
        </p:blipFill>
        <p:spPr>
          <a:xfrm>
            <a:off x="5672437" y="1485903"/>
            <a:ext cx="6505495" cy="5358029"/>
          </a:xfrm>
          <a:prstGeom prst="rect">
            <a:avLst/>
          </a:prstGeom>
        </p:spPr>
      </p:pic>
    </p:spTree>
    <p:extLst>
      <p:ext uri="{BB962C8B-B14F-4D97-AF65-F5344CB8AC3E}">
        <p14:creationId xmlns:p14="http://schemas.microsoft.com/office/powerpoint/2010/main" val="1665835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EFB4AF20-027F-453A-B630-1986C5C60CD1}"/>
              </a:ext>
            </a:extLst>
          </p:cNvPr>
          <p:cNvPicPr>
            <a:picLocks noChangeAspect="1"/>
          </p:cNvPicPr>
          <p:nvPr/>
        </p:nvPicPr>
        <p:blipFill>
          <a:blip r:embed="rId2"/>
          <a:stretch>
            <a:fillRect/>
          </a:stretch>
        </p:blipFill>
        <p:spPr>
          <a:xfrm>
            <a:off x="14068" y="0"/>
            <a:ext cx="12192000" cy="6858000"/>
          </a:xfrm>
          <a:prstGeom prst="rect">
            <a:avLst/>
          </a:prstGeom>
        </p:spPr>
      </p:pic>
      <p:sp>
        <p:nvSpPr>
          <p:cNvPr id="3" name="Metin kutusu 2">
            <a:extLst>
              <a:ext uri="{FF2B5EF4-FFF2-40B4-BE49-F238E27FC236}">
                <a16:creationId xmlns="" xmlns:a16="http://schemas.microsoft.com/office/drawing/2014/main" id="{D585AF71-BCD6-4AF2-A49E-9B2E2D5DAC57}"/>
              </a:ext>
            </a:extLst>
          </p:cNvPr>
          <p:cNvSpPr txBox="1"/>
          <p:nvPr/>
        </p:nvSpPr>
        <p:spPr>
          <a:xfrm>
            <a:off x="5530697" y="2252460"/>
            <a:ext cx="6380747" cy="1477328"/>
          </a:xfrm>
          <a:prstGeom prst="rect">
            <a:avLst/>
          </a:prstGeom>
          <a:noFill/>
        </p:spPr>
        <p:txBody>
          <a:bodyPr wrap="square" rtlCol="0">
            <a:spAutoFit/>
          </a:bodyPr>
          <a:lstStyle/>
          <a:p>
            <a:r>
              <a:rPr lang="tr-TR" b="1" i="0" dirty="0">
                <a:solidFill>
                  <a:srgbClr val="484848"/>
                </a:solidFill>
                <a:effectLst/>
                <a:latin typeface="Comic Sans MS" panose="030F0702030302020204" pitchFamily="66" charset="0"/>
              </a:rPr>
              <a:t>Oysa her dakika ve her an elinden geleni yaparak kendini pozitif olgu içerisinde tutmak başarıdan daha büyüktür. Haz ertelenip başarıldıkça pozitiflikte artacaktır. Kolay bir olgu değil bu ama çığ küçük kar tanelerinin bir araya gelmesiyle oluşmaktadır.</a:t>
            </a:r>
            <a:endParaRPr lang="tr-TR" b="1" dirty="0">
              <a:latin typeface="Comic Sans MS" panose="030F0702030302020204" pitchFamily="66" charset="0"/>
            </a:endParaRPr>
          </a:p>
        </p:txBody>
      </p:sp>
      <p:pic>
        <p:nvPicPr>
          <p:cNvPr id="2" name="Resim 1">
            <a:extLst>
              <a:ext uri="{FF2B5EF4-FFF2-40B4-BE49-F238E27FC236}">
                <a16:creationId xmlns="" xmlns:a16="http://schemas.microsoft.com/office/drawing/2014/main" id="{4BD5BBA5-D71B-4AD1-A4F8-21CC54999F03}"/>
              </a:ext>
            </a:extLst>
          </p:cNvPr>
          <p:cNvPicPr>
            <a:picLocks noChangeAspect="1"/>
          </p:cNvPicPr>
          <p:nvPr/>
        </p:nvPicPr>
        <p:blipFill>
          <a:blip r:embed="rId3"/>
          <a:stretch>
            <a:fillRect/>
          </a:stretch>
        </p:blipFill>
        <p:spPr>
          <a:xfrm>
            <a:off x="493295" y="1334764"/>
            <a:ext cx="4742779" cy="4790049"/>
          </a:xfrm>
          <a:prstGeom prst="rect">
            <a:avLst/>
          </a:prstGeom>
        </p:spPr>
      </p:pic>
    </p:spTree>
    <p:extLst>
      <p:ext uri="{BB962C8B-B14F-4D97-AF65-F5344CB8AC3E}">
        <p14:creationId xmlns:p14="http://schemas.microsoft.com/office/powerpoint/2010/main" val="2758129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 xmlns:a16="http://schemas.microsoft.com/office/drawing/2014/main" id="{613BA036-EB3A-4ED7-8208-7C8F6CE13802}"/>
              </a:ext>
            </a:extLst>
          </p:cNvPr>
          <p:cNvPicPr>
            <a:picLocks noChangeAspect="1"/>
          </p:cNvPicPr>
          <p:nvPr/>
        </p:nvPicPr>
        <p:blipFill>
          <a:blip r:embed="rId2"/>
          <a:stretch>
            <a:fillRect/>
          </a:stretch>
        </p:blipFill>
        <p:spPr>
          <a:xfrm>
            <a:off x="14068" y="0"/>
            <a:ext cx="12192000" cy="6858000"/>
          </a:xfrm>
          <a:prstGeom prst="rect">
            <a:avLst/>
          </a:prstGeom>
        </p:spPr>
      </p:pic>
      <p:sp>
        <p:nvSpPr>
          <p:cNvPr id="2" name="Metin kutusu 1">
            <a:extLst>
              <a:ext uri="{FF2B5EF4-FFF2-40B4-BE49-F238E27FC236}">
                <a16:creationId xmlns="" xmlns:a16="http://schemas.microsoft.com/office/drawing/2014/main" id="{8287D38D-5C15-43EB-9F4C-7083E0075676}"/>
              </a:ext>
            </a:extLst>
          </p:cNvPr>
          <p:cNvSpPr txBox="1"/>
          <p:nvPr/>
        </p:nvSpPr>
        <p:spPr>
          <a:xfrm>
            <a:off x="372979" y="463945"/>
            <a:ext cx="11417968" cy="1200329"/>
          </a:xfrm>
          <a:prstGeom prst="rect">
            <a:avLst/>
          </a:prstGeom>
          <a:noFill/>
        </p:spPr>
        <p:txBody>
          <a:bodyPr wrap="square" rtlCol="0">
            <a:spAutoFit/>
          </a:bodyPr>
          <a:lstStyle/>
          <a:p>
            <a:r>
              <a:rPr lang="tr-TR" b="1" i="0" dirty="0">
                <a:solidFill>
                  <a:srgbClr val="C00000"/>
                </a:solidFill>
                <a:effectLst/>
                <a:latin typeface="Comic Sans MS" panose="030F0702030302020204" pitchFamily="66" charset="0"/>
              </a:rPr>
              <a:t>5- Replik ve sloganın gücünü kullanarak Öz Disipline de sadakat edin.</a:t>
            </a:r>
          </a:p>
          <a:p>
            <a:r>
              <a:rPr lang="tr-TR" b="1" dirty="0">
                <a:latin typeface="Comic Sans MS" panose="030F0702030302020204" pitchFamily="66" charset="0"/>
              </a:rPr>
              <a:t/>
            </a:r>
            <a:br>
              <a:rPr lang="tr-TR" b="1" dirty="0">
                <a:latin typeface="Comic Sans MS" panose="030F0702030302020204" pitchFamily="66" charset="0"/>
              </a:rPr>
            </a:br>
            <a:r>
              <a:rPr lang="tr-TR" b="1" i="0" dirty="0">
                <a:solidFill>
                  <a:srgbClr val="484848"/>
                </a:solidFill>
                <a:effectLst/>
                <a:latin typeface="Comic Sans MS" panose="030F0702030302020204" pitchFamily="66" charset="0"/>
              </a:rPr>
              <a:t>Replik tekrar tekrar yapılan harekete denir. Aynı şekilde sloganında beyinde tetiklediği bir bölge vardır. Beyin tetikleyici sloganı alır almaz belirli duygulara ve düşüncelere odaklanır.</a:t>
            </a:r>
            <a:endParaRPr lang="tr-TR" b="1" dirty="0">
              <a:latin typeface="Comic Sans MS" panose="030F0702030302020204" pitchFamily="66" charset="0"/>
            </a:endParaRPr>
          </a:p>
        </p:txBody>
      </p:sp>
      <p:pic>
        <p:nvPicPr>
          <p:cNvPr id="3" name="Resim 2">
            <a:extLst>
              <a:ext uri="{FF2B5EF4-FFF2-40B4-BE49-F238E27FC236}">
                <a16:creationId xmlns="" xmlns:a16="http://schemas.microsoft.com/office/drawing/2014/main" id="{0B447FE8-1A79-4101-B433-E83BD2A00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316" y="1715596"/>
            <a:ext cx="9787810" cy="5142404"/>
          </a:xfrm>
          <a:prstGeom prst="rect">
            <a:avLst/>
          </a:prstGeom>
        </p:spPr>
      </p:pic>
      <p:sp>
        <p:nvSpPr>
          <p:cNvPr id="4" name="Metin kutusu 3">
            <a:extLst>
              <a:ext uri="{FF2B5EF4-FFF2-40B4-BE49-F238E27FC236}">
                <a16:creationId xmlns="" xmlns:a16="http://schemas.microsoft.com/office/drawing/2014/main" id="{A8B5364A-9E8C-4000-8A52-08DEE93A101D}"/>
              </a:ext>
            </a:extLst>
          </p:cNvPr>
          <p:cNvSpPr txBox="1"/>
          <p:nvPr/>
        </p:nvSpPr>
        <p:spPr>
          <a:xfrm rot="854592">
            <a:off x="1263315" y="2681241"/>
            <a:ext cx="2394284" cy="369332"/>
          </a:xfrm>
          <a:prstGeom prst="rect">
            <a:avLst/>
          </a:prstGeom>
          <a:noFill/>
        </p:spPr>
        <p:txBody>
          <a:bodyPr wrap="square" rtlCol="0">
            <a:spAutoFit/>
          </a:bodyPr>
          <a:lstStyle/>
          <a:p>
            <a:pPr algn="ctr"/>
            <a:r>
              <a:rPr lang="tr-TR" b="1" dirty="0">
                <a:solidFill>
                  <a:srgbClr val="C00000"/>
                </a:solidFill>
                <a:latin typeface="Comic Sans MS" panose="030F0702030302020204" pitchFamily="66" charset="0"/>
              </a:rPr>
              <a:t>BAŞARABİLİRİM !</a:t>
            </a:r>
          </a:p>
        </p:txBody>
      </p:sp>
      <p:sp>
        <p:nvSpPr>
          <p:cNvPr id="6" name="Metin kutusu 5">
            <a:extLst>
              <a:ext uri="{FF2B5EF4-FFF2-40B4-BE49-F238E27FC236}">
                <a16:creationId xmlns="" xmlns:a16="http://schemas.microsoft.com/office/drawing/2014/main" id="{E5C0E5AE-1009-4F26-BC69-214964B18D78}"/>
              </a:ext>
            </a:extLst>
          </p:cNvPr>
          <p:cNvSpPr txBox="1"/>
          <p:nvPr/>
        </p:nvSpPr>
        <p:spPr>
          <a:xfrm>
            <a:off x="4728411" y="3429000"/>
            <a:ext cx="1672389" cy="707886"/>
          </a:xfrm>
          <a:prstGeom prst="rect">
            <a:avLst/>
          </a:prstGeom>
          <a:noFill/>
        </p:spPr>
        <p:txBody>
          <a:bodyPr wrap="square" rtlCol="0">
            <a:spAutoFit/>
          </a:bodyPr>
          <a:lstStyle/>
          <a:p>
            <a:pPr algn="ctr"/>
            <a:r>
              <a:rPr lang="tr-TR" sz="2000" b="1" dirty="0">
                <a:latin typeface="Comic Sans MS" panose="030F0702030302020204" pitchFamily="66" charset="0"/>
              </a:rPr>
              <a:t>Üşenme !</a:t>
            </a:r>
          </a:p>
          <a:p>
            <a:pPr algn="ctr"/>
            <a:r>
              <a:rPr lang="tr-TR" sz="2000" b="1" dirty="0">
                <a:latin typeface="Comic Sans MS" panose="030F0702030302020204" pitchFamily="66" charset="0"/>
              </a:rPr>
              <a:t>Erteleme !</a:t>
            </a:r>
          </a:p>
        </p:txBody>
      </p:sp>
      <p:sp>
        <p:nvSpPr>
          <p:cNvPr id="7" name="Metin kutusu 6">
            <a:extLst>
              <a:ext uri="{FF2B5EF4-FFF2-40B4-BE49-F238E27FC236}">
                <a16:creationId xmlns="" xmlns:a16="http://schemas.microsoft.com/office/drawing/2014/main" id="{5C1205B6-A390-4C79-B182-70DB9C3423C6}"/>
              </a:ext>
            </a:extLst>
          </p:cNvPr>
          <p:cNvSpPr txBox="1"/>
          <p:nvPr/>
        </p:nvSpPr>
        <p:spPr>
          <a:xfrm rot="808732">
            <a:off x="6821904" y="2564220"/>
            <a:ext cx="1913021" cy="461665"/>
          </a:xfrm>
          <a:prstGeom prst="rect">
            <a:avLst/>
          </a:prstGeom>
          <a:noFill/>
        </p:spPr>
        <p:txBody>
          <a:bodyPr wrap="square" rtlCol="0">
            <a:spAutoFit/>
          </a:bodyPr>
          <a:lstStyle/>
          <a:p>
            <a:pPr algn="ctr"/>
            <a:r>
              <a:rPr lang="tr-TR" sz="2400" b="1" dirty="0">
                <a:latin typeface="Comic Sans MS" panose="030F0702030302020204" pitchFamily="66" charset="0"/>
              </a:rPr>
              <a:t>Vazgeçme !</a:t>
            </a:r>
          </a:p>
        </p:txBody>
      </p:sp>
      <p:sp>
        <p:nvSpPr>
          <p:cNvPr id="8" name="Metin kutusu 7">
            <a:extLst>
              <a:ext uri="{FF2B5EF4-FFF2-40B4-BE49-F238E27FC236}">
                <a16:creationId xmlns="" xmlns:a16="http://schemas.microsoft.com/office/drawing/2014/main" id="{FB4982DA-BAB5-4622-8CFF-7B826E3F2F47}"/>
              </a:ext>
            </a:extLst>
          </p:cNvPr>
          <p:cNvSpPr txBox="1"/>
          <p:nvPr/>
        </p:nvSpPr>
        <p:spPr>
          <a:xfrm rot="20885905">
            <a:off x="8657900" y="3237519"/>
            <a:ext cx="1930743" cy="707886"/>
          </a:xfrm>
          <a:prstGeom prst="rect">
            <a:avLst/>
          </a:prstGeom>
          <a:noFill/>
        </p:spPr>
        <p:txBody>
          <a:bodyPr wrap="square" rtlCol="0">
            <a:spAutoFit/>
          </a:bodyPr>
          <a:lstStyle/>
          <a:p>
            <a:pPr algn="ctr"/>
            <a:r>
              <a:rPr lang="tr-TR" sz="2000" b="1" dirty="0">
                <a:latin typeface="Comic Sans MS" panose="030F0702030302020204" pitchFamily="66" charset="0"/>
              </a:rPr>
              <a:t>Sonra Değil!</a:t>
            </a:r>
          </a:p>
          <a:p>
            <a:pPr algn="ctr"/>
            <a:r>
              <a:rPr lang="tr-TR" sz="2000" b="1" dirty="0">
                <a:latin typeface="Comic Sans MS" panose="030F0702030302020204" pitchFamily="66" charset="0"/>
              </a:rPr>
              <a:t>Şimdi!</a:t>
            </a:r>
          </a:p>
        </p:txBody>
      </p:sp>
    </p:spTree>
    <p:extLst>
      <p:ext uri="{BB962C8B-B14F-4D97-AF65-F5344CB8AC3E}">
        <p14:creationId xmlns:p14="http://schemas.microsoft.com/office/powerpoint/2010/main" val="2566949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2367B21A-D013-4418-889D-26AE1016F435}"/>
              </a:ext>
            </a:extLst>
          </p:cNvPr>
          <p:cNvPicPr>
            <a:picLocks noChangeAspect="1"/>
          </p:cNvPicPr>
          <p:nvPr/>
        </p:nvPicPr>
        <p:blipFill>
          <a:blip r:embed="rId2"/>
          <a:stretch>
            <a:fillRect/>
          </a:stretch>
        </p:blipFill>
        <p:spPr>
          <a:xfrm>
            <a:off x="14068" y="0"/>
            <a:ext cx="12192000" cy="6858000"/>
          </a:xfrm>
          <a:prstGeom prst="rect">
            <a:avLst/>
          </a:prstGeom>
        </p:spPr>
      </p:pic>
      <p:sp>
        <p:nvSpPr>
          <p:cNvPr id="2" name="Metin kutusu 1">
            <a:extLst>
              <a:ext uri="{FF2B5EF4-FFF2-40B4-BE49-F238E27FC236}">
                <a16:creationId xmlns="" xmlns:a16="http://schemas.microsoft.com/office/drawing/2014/main" id="{AE16C36C-A065-42B5-BE1F-700175DDEE27}"/>
              </a:ext>
            </a:extLst>
          </p:cNvPr>
          <p:cNvSpPr txBox="1"/>
          <p:nvPr/>
        </p:nvSpPr>
        <p:spPr>
          <a:xfrm>
            <a:off x="397041" y="69950"/>
            <a:ext cx="11682663" cy="2031325"/>
          </a:xfrm>
          <a:prstGeom prst="rect">
            <a:avLst/>
          </a:prstGeom>
          <a:noFill/>
        </p:spPr>
        <p:txBody>
          <a:bodyPr wrap="square" rtlCol="0">
            <a:spAutoFit/>
          </a:bodyPr>
          <a:lstStyle/>
          <a:p>
            <a:r>
              <a:rPr lang="tr-TR" b="1" i="0" dirty="0">
                <a:solidFill>
                  <a:srgbClr val="484848"/>
                </a:solidFill>
                <a:effectLst/>
                <a:latin typeface="Comic Sans MS" panose="030F0702030302020204" pitchFamily="66" charset="0"/>
              </a:rPr>
              <a:t>Örneğin birkaç slogan!</a:t>
            </a:r>
            <a:r>
              <a:rPr lang="tr-TR" b="1" dirty="0">
                <a:latin typeface="Comic Sans MS" panose="030F0702030302020204" pitchFamily="66" charset="0"/>
              </a:rPr>
              <a:t/>
            </a:r>
            <a:br>
              <a:rPr lang="tr-TR" b="1" dirty="0">
                <a:latin typeface="Comic Sans MS" panose="030F0702030302020204" pitchFamily="66" charset="0"/>
              </a:rPr>
            </a:br>
            <a:r>
              <a:rPr lang="tr-TR" b="1" i="1" dirty="0">
                <a:solidFill>
                  <a:srgbClr val="484848"/>
                </a:solidFill>
                <a:effectLst/>
                <a:latin typeface="Comic Sans MS" panose="030F0702030302020204" pitchFamily="66" charset="0"/>
              </a:rPr>
              <a:t>-Başarabilirim, üşenme, erteleme ve vazgeçme, - Şimdi değil de ne zaman? , -Şampiyonlar 7 kere düşer 8 kere kalkar</a:t>
            </a:r>
            <a:r>
              <a:rPr lang="tr-TR" b="1" dirty="0">
                <a:latin typeface="Comic Sans MS" panose="030F0702030302020204" pitchFamily="66" charset="0"/>
              </a:rPr>
              <a:t/>
            </a:r>
            <a:br>
              <a:rPr lang="tr-TR" b="1" dirty="0">
                <a:latin typeface="Comic Sans MS" panose="030F0702030302020204" pitchFamily="66" charset="0"/>
              </a:rPr>
            </a:br>
            <a:r>
              <a:rPr lang="tr-TR" b="1" i="1" dirty="0">
                <a:solidFill>
                  <a:srgbClr val="484848"/>
                </a:solidFill>
                <a:effectLst/>
                <a:latin typeface="Comic Sans MS" panose="030F0702030302020204" pitchFamily="66" charset="0"/>
              </a:rPr>
              <a:t>Her gün kendini pozitif bir şeylerle besleyen birisi ileride otomatik olarak pozitif yapıya kayacaktır.</a:t>
            </a:r>
            <a:r>
              <a:rPr lang="tr-TR" b="1" dirty="0">
                <a:latin typeface="Comic Sans MS" panose="030F0702030302020204" pitchFamily="66" charset="0"/>
              </a:rPr>
              <a:t/>
            </a:r>
            <a:br>
              <a:rPr lang="tr-TR" b="1" dirty="0">
                <a:latin typeface="Comic Sans MS" panose="030F0702030302020204" pitchFamily="66" charset="0"/>
              </a:rPr>
            </a:br>
            <a:r>
              <a:rPr lang="tr-TR" b="1" i="0" dirty="0">
                <a:solidFill>
                  <a:srgbClr val="484848"/>
                </a:solidFill>
                <a:effectLst/>
                <a:latin typeface="Comic Sans MS" panose="030F0702030302020204" pitchFamily="66" charset="0"/>
              </a:rPr>
              <a:t>Bunu yaparken sadakatte önemlidir. Saat 5 de kalkacaksanız, alarmı saat 6 ya kurmamalısınız veya alarmı 5 dakika daha erteleyenlerden olmamalısınız. İsteğiniz için uyguladığınız plana ve kurallara sadık kalmalısınız.</a:t>
            </a:r>
            <a:endParaRPr lang="tr-TR" b="1" dirty="0">
              <a:latin typeface="Comic Sans MS" panose="030F0702030302020204" pitchFamily="66" charset="0"/>
            </a:endParaRPr>
          </a:p>
        </p:txBody>
      </p:sp>
      <p:pic>
        <p:nvPicPr>
          <p:cNvPr id="4" name="Resim 3">
            <a:extLst>
              <a:ext uri="{FF2B5EF4-FFF2-40B4-BE49-F238E27FC236}">
                <a16:creationId xmlns="" xmlns:a16="http://schemas.microsoft.com/office/drawing/2014/main" id="{F7AE0197-72ED-4068-96B0-5B202D7CB0C3}"/>
              </a:ext>
            </a:extLst>
          </p:cNvPr>
          <p:cNvPicPr>
            <a:picLocks noChangeAspect="1"/>
          </p:cNvPicPr>
          <p:nvPr/>
        </p:nvPicPr>
        <p:blipFill>
          <a:blip r:embed="rId3"/>
          <a:stretch>
            <a:fillRect/>
          </a:stretch>
        </p:blipFill>
        <p:spPr>
          <a:xfrm>
            <a:off x="2119594" y="2175709"/>
            <a:ext cx="7301132" cy="4552188"/>
          </a:xfrm>
          <a:prstGeom prst="rect">
            <a:avLst/>
          </a:prstGeom>
        </p:spPr>
      </p:pic>
      <p:sp>
        <p:nvSpPr>
          <p:cNvPr id="5" name="Metin kutusu 4">
            <a:extLst>
              <a:ext uri="{FF2B5EF4-FFF2-40B4-BE49-F238E27FC236}">
                <a16:creationId xmlns="" xmlns:a16="http://schemas.microsoft.com/office/drawing/2014/main" id="{4CB7EF66-8B60-4721-9037-5CBEF8F7BD9A}"/>
              </a:ext>
            </a:extLst>
          </p:cNvPr>
          <p:cNvSpPr txBox="1"/>
          <p:nvPr/>
        </p:nvSpPr>
        <p:spPr>
          <a:xfrm>
            <a:off x="3585411" y="2407094"/>
            <a:ext cx="4403557" cy="523220"/>
          </a:xfrm>
          <a:prstGeom prst="rect">
            <a:avLst/>
          </a:prstGeom>
          <a:noFill/>
        </p:spPr>
        <p:txBody>
          <a:bodyPr wrap="square" rtlCol="0">
            <a:spAutoFit/>
          </a:bodyPr>
          <a:lstStyle/>
          <a:p>
            <a:pPr algn="ctr"/>
            <a:r>
              <a:rPr lang="tr-TR" sz="1400" b="1" dirty="0">
                <a:solidFill>
                  <a:schemeClr val="accent1">
                    <a:lumMod val="50000"/>
                  </a:schemeClr>
                </a:solidFill>
                <a:latin typeface="Comic Sans MS" panose="030F0702030302020204" pitchFamily="66" charset="0"/>
              </a:rPr>
              <a:t>Başarılı ve mutlu olmak için </a:t>
            </a:r>
            <a:r>
              <a:rPr lang="tr-TR" sz="1400" b="1" u="sng" dirty="0">
                <a:solidFill>
                  <a:schemeClr val="accent1">
                    <a:lumMod val="50000"/>
                  </a:schemeClr>
                </a:solidFill>
                <a:latin typeface="Comic Sans MS" panose="030F0702030302020204" pitchFamily="66" charset="0"/>
              </a:rPr>
              <a:t>ÖZDENETİM </a:t>
            </a:r>
            <a:r>
              <a:rPr lang="tr-TR" sz="1400" b="1" dirty="0">
                <a:solidFill>
                  <a:schemeClr val="accent1">
                    <a:lumMod val="50000"/>
                  </a:schemeClr>
                </a:solidFill>
                <a:latin typeface="Comic Sans MS" panose="030F0702030302020204" pitchFamily="66" charset="0"/>
              </a:rPr>
              <a:t>becerisi şarttır.</a:t>
            </a:r>
          </a:p>
        </p:txBody>
      </p:sp>
    </p:spTree>
    <p:extLst>
      <p:ext uri="{BB962C8B-B14F-4D97-AF65-F5344CB8AC3E}">
        <p14:creationId xmlns:p14="http://schemas.microsoft.com/office/powerpoint/2010/main" val="265004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F9466122-4B7D-4E3B-A01A-90C3227EF62A}"/>
              </a:ext>
            </a:extLst>
          </p:cNvPr>
          <p:cNvPicPr>
            <a:picLocks noChangeAspect="1"/>
          </p:cNvPicPr>
          <p:nvPr/>
        </p:nvPicPr>
        <p:blipFill>
          <a:blip r:embed="rId2"/>
          <a:stretch>
            <a:fillRect/>
          </a:stretch>
        </p:blipFill>
        <p:spPr>
          <a:xfrm>
            <a:off x="-14067" y="36096"/>
            <a:ext cx="12192000" cy="6858000"/>
          </a:xfrm>
          <a:prstGeom prst="rect">
            <a:avLst/>
          </a:prstGeom>
        </p:spPr>
      </p:pic>
      <p:sp>
        <p:nvSpPr>
          <p:cNvPr id="2" name="Metin kutusu 1">
            <a:extLst>
              <a:ext uri="{FF2B5EF4-FFF2-40B4-BE49-F238E27FC236}">
                <a16:creationId xmlns="" xmlns:a16="http://schemas.microsoft.com/office/drawing/2014/main" id="{19FD103C-22E1-47FC-81B8-52E4C6DDAC83}"/>
              </a:ext>
            </a:extLst>
          </p:cNvPr>
          <p:cNvSpPr txBox="1"/>
          <p:nvPr/>
        </p:nvSpPr>
        <p:spPr>
          <a:xfrm>
            <a:off x="318868" y="661182"/>
            <a:ext cx="6658707" cy="3970318"/>
          </a:xfrm>
          <a:prstGeom prst="rect">
            <a:avLst/>
          </a:prstGeom>
          <a:noFill/>
        </p:spPr>
        <p:txBody>
          <a:bodyPr wrap="square" rtlCol="0">
            <a:spAutoFit/>
          </a:bodyPr>
          <a:lstStyle/>
          <a:p>
            <a:pPr algn="l"/>
            <a:r>
              <a:rPr lang="tr-TR" b="1" dirty="0">
                <a:solidFill>
                  <a:srgbClr val="C00000"/>
                </a:solidFill>
                <a:latin typeface="Comic Sans MS" panose="030F0702030302020204" pitchFamily="66" charset="0"/>
              </a:rPr>
              <a:t>6</a:t>
            </a:r>
            <a:r>
              <a:rPr lang="tr-TR" b="1" i="0" dirty="0">
                <a:solidFill>
                  <a:srgbClr val="C00000"/>
                </a:solidFill>
                <a:effectLst/>
                <a:latin typeface="Comic Sans MS" panose="030F0702030302020204" pitchFamily="66" charset="0"/>
              </a:rPr>
              <a:t>- Önce çalışın, sonra isteyin ve bu süreçte kendinizi bir işi başarmaya zorunlu görün.</a:t>
            </a:r>
          </a:p>
          <a:p>
            <a:pPr algn="l"/>
            <a:endParaRPr lang="tr-TR" b="1" i="0" dirty="0">
              <a:solidFill>
                <a:srgbClr val="484848"/>
              </a:solidFill>
              <a:effectLst/>
              <a:latin typeface="Comic Sans MS" panose="030F0702030302020204" pitchFamily="66" charset="0"/>
            </a:endParaRPr>
          </a:p>
          <a:p>
            <a:pPr algn="l"/>
            <a:r>
              <a:rPr lang="tr-TR" b="1" i="0" dirty="0">
                <a:solidFill>
                  <a:srgbClr val="484848"/>
                </a:solidFill>
                <a:effectLst/>
                <a:latin typeface="Comic Sans MS" panose="030F0702030302020204" pitchFamily="66" charset="0"/>
              </a:rPr>
              <a:t>Genellikle insanlar motivasyonun; çalışma isteğine sahip olmadan önce olması gereken bir şey olduğunu düşünür ancak günlük yaşamda bu mümkün değildir. Beklersiniz, beklersiniz ve bir türlü ilham gelmez. Harekete geçmek için yelkenleri uçuracak sihirli rüzgârları haftalarca beklersiniz. Bu sırada ertelemek için size </a:t>
            </a:r>
            <a:r>
              <a:rPr lang="tr-TR" b="1" i="1" dirty="0">
                <a:solidFill>
                  <a:srgbClr val="484848"/>
                </a:solidFill>
                <a:effectLst/>
                <a:latin typeface="Comic Sans MS" panose="030F0702030302020204" pitchFamily="66" charset="0"/>
              </a:rPr>
              <a:t>“mantıklı (!)”</a:t>
            </a:r>
            <a:r>
              <a:rPr lang="tr-TR" b="1" i="0" dirty="0">
                <a:solidFill>
                  <a:srgbClr val="484848"/>
                </a:solidFill>
                <a:effectLst/>
                <a:latin typeface="Comic Sans MS" panose="030F0702030302020204" pitchFamily="66" charset="0"/>
              </a:rPr>
              <a:t> gibi gelen yüzlerce mazeret bulursunuz. Beklediğiniz rüzgâr asla gelmez. Öz disiplin sahibi insanlar harekete geçmek için beklemezler. Onlar rüzgâr yoksa </a:t>
            </a:r>
            <a:r>
              <a:rPr lang="tr-TR" b="1" i="1" dirty="0">
                <a:solidFill>
                  <a:srgbClr val="484848"/>
                </a:solidFill>
                <a:effectLst/>
                <a:latin typeface="Comic Sans MS" panose="030F0702030302020204" pitchFamily="66" charset="0"/>
              </a:rPr>
              <a:t>“küreklere” </a:t>
            </a:r>
            <a:r>
              <a:rPr lang="tr-TR" b="1" i="0" dirty="0">
                <a:solidFill>
                  <a:srgbClr val="484848"/>
                </a:solidFill>
                <a:effectLst/>
                <a:latin typeface="Comic Sans MS" panose="030F0702030302020204" pitchFamily="66" charset="0"/>
              </a:rPr>
              <a:t>asılmasını bilirler. Ve yine bilirler ki küreklere asılınca</a:t>
            </a:r>
            <a:r>
              <a:rPr lang="tr-TR" b="1" i="1" dirty="0">
                <a:solidFill>
                  <a:srgbClr val="484848"/>
                </a:solidFill>
                <a:effectLst/>
                <a:latin typeface="Comic Sans MS" panose="030F0702030302020204" pitchFamily="66" charset="0"/>
              </a:rPr>
              <a:t> “rüzgar yine gelecektir”</a:t>
            </a:r>
            <a:r>
              <a:rPr lang="tr-TR" b="1" i="0" dirty="0">
                <a:solidFill>
                  <a:srgbClr val="484848"/>
                </a:solidFill>
                <a:effectLst/>
                <a:latin typeface="Comic Sans MS" panose="030F0702030302020204" pitchFamily="66" charset="0"/>
              </a:rPr>
              <a:t>.</a:t>
            </a:r>
          </a:p>
        </p:txBody>
      </p:sp>
      <p:pic>
        <p:nvPicPr>
          <p:cNvPr id="3" name="Resim 2">
            <a:extLst>
              <a:ext uri="{FF2B5EF4-FFF2-40B4-BE49-F238E27FC236}">
                <a16:creationId xmlns="" xmlns:a16="http://schemas.microsoft.com/office/drawing/2014/main" id="{131458D1-18B3-4427-9CF9-5EA1C2D9A558}"/>
              </a:ext>
            </a:extLst>
          </p:cNvPr>
          <p:cNvPicPr>
            <a:picLocks noChangeAspect="1"/>
          </p:cNvPicPr>
          <p:nvPr/>
        </p:nvPicPr>
        <p:blipFill>
          <a:blip r:embed="rId3"/>
          <a:stretch>
            <a:fillRect/>
          </a:stretch>
        </p:blipFill>
        <p:spPr>
          <a:xfrm>
            <a:off x="6096001" y="2454124"/>
            <a:ext cx="6081932" cy="4403876"/>
          </a:xfrm>
          <a:prstGeom prst="rect">
            <a:avLst/>
          </a:prstGeom>
        </p:spPr>
      </p:pic>
    </p:spTree>
    <p:extLst>
      <p:ext uri="{BB962C8B-B14F-4D97-AF65-F5344CB8AC3E}">
        <p14:creationId xmlns:p14="http://schemas.microsoft.com/office/powerpoint/2010/main" val="237784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57A8D147-F548-4D66-AEF5-11D00C8C6F7A}"/>
              </a:ext>
            </a:extLst>
          </p:cNvPr>
          <p:cNvPicPr>
            <a:picLocks noChangeAspect="1"/>
          </p:cNvPicPr>
          <p:nvPr/>
        </p:nvPicPr>
        <p:blipFill>
          <a:blip r:embed="rId2"/>
          <a:stretch>
            <a:fillRect/>
          </a:stretch>
        </p:blipFill>
        <p:spPr>
          <a:xfrm>
            <a:off x="14068" y="12032"/>
            <a:ext cx="12192000" cy="6858000"/>
          </a:xfrm>
          <a:prstGeom prst="rect">
            <a:avLst/>
          </a:prstGeom>
        </p:spPr>
      </p:pic>
      <p:sp>
        <p:nvSpPr>
          <p:cNvPr id="2" name="Metin kutusu 1">
            <a:extLst>
              <a:ext uri="{FF2B5EF4-FFF2-40B4-BE49-F238E27FC236}">
                <a16:creationId xmlns="" xmlns:a16="http://schemas.microsoft.com/office/drawing/2014/main" id="{77846555-BE6D-4B3D-8E6B-8B31A518C8E8}"/>
              </a:ext>
            </a:extLst>
          </p:cNvPr>
          <p:cNvSpPr txBox="1"/>
          <p:nvPr/>
        </p:nvSpPr>
        <p:spPr>
          <a:xfrm>
            <a:off x="5594253" y="782607"/>
            <a:ext cx="6611815" cy="5355312"/>
          </a:xfrm>
          <a:prstGeom prst="rect">
            <a:avLst/>
          </a:prstGeom>
          <a:noFill/>
        </p:spPr>
        <p:txBody>
          <a:bodyPr wrap="square" rtlCol="0">
            <a:spAutoFit/>
          </a:bodyPr>
          <a:lstStyle/>
          <a:p>
            <a:pPr algn="l"/>
            <a:r>
              <a:rPr lang="tr-TR" b="1" i="0" dirty="0">
                <a:solidFill>
                  <a:srgbClr val="C00000"/>
                </a:solidFill>
                <a:effectLst/>
                <a:latin typeface="Comic Sans MS" panose="030F0702030302020204" pitchFamily="66" charset="0"/>
              </a:rPr>
              <a:t>7- Kendinizle bir öz disiplin anlaşması yapabilirsiniz.</a:t>
            </a:r>
            <a:r>
              <a:rPr lang="tr-TR" b="1" i="0" dirty="0">
                <a:solidFill>
                  <a:srgbClr val="484848"/>
                </a:solidFill>
                <a:effectLst/>
                <a:latin typeface="Comic Sans MS" panose="030F0702030302020204" pitchFamily="66" charset="0"/>
              </a:rPr>
              <a:t/>
            </a:r>
            <a:br>
              <a:rPr lang="tr-TR" b="1" i="0" dirty="0">
                <a:solidFill>
                  <a:srgbClr val="484848"/>
                </a:solidFill>
                <a:effectLst/>
                <a:latin typeface="Comic Sans MS" panose="030F0702030302020204" pitchFamily="66" charset="0"/>
              </a:rPr>
            </a:br>
            <a:r>
              <a:rPr lang="tr-TR" b="1" i="0" dirty="0">
                <a:solidFill>
                  <a:srgbClr val="484848"/>
                </a:solidFill>
                <a:effectLst/>
                <a:latin typeface="Comic Sans MS" panose="030F0702030302020204" pitchFamily="66" charset="0"/>
              </a:rPr>
              <a:t/>
            </a:r>
            <a:br>
              <a:rPr lang="tr-TR" b="1" i="0" dirty="0">
                <a:solidFill>
                  <a:srgbClr val="484848"/>
                </a:solidFill>
                <a:effectLst/>
                <a:latin typeface="Comic Sans MS" panose="030F0702030302020204" pitchFamily="66" charset="0"/>
              </a:rPr>
            </a:br>
            <a:endParaRPr lang="tr-TR" b="1" i="0" dirty="0">
              <a:solidFill>
                <a:srgbClr val="484848"/>
              </a:solidFill>
              <a:effectLst/>
              <a:latin typeface="Comic Sans MS" panose="030F0702030302020204" pitchFamily="66" charset="0"/>
            </a:endParaRPr>
          </a:p>
          <a:p>
            <a:pPr algn="l"/>
            <a:r>
              <a:rPr lang="tr-TR" b="1" i="1" dirty="0">
                <a:solidFill>
                  <a:srgbClr val="484848"/>
                </a:solidFill>
                <a:effectLst/>
                <a:latin typeface="Comic Sans MS" panose="030F0702030302020204" pitchFamily="66" charset="0"/>
              </a:rPr>
              <a:t>- Erken yatıp ve erken kalkacağım ve Düzenli olacağım. </a:t>
            </a:r>
            <a:endParaRPr lang="tr-TR" b="1" i="0" dirty="0">
              <a:solidFill>
                <a:srgbClr val="484848"/>
              </a:solidFill>
              <a:effectLst/>
              <a:latin typeface="Comic Sans MS" panose="030F0702030302020204" pitchFamily="66" charset="0"/>
            </a:endParaRPr>
          </a:p>
          <a:p>
            <a:pPr algn="l"/>
            <a:r>
              <a:rPr lang="tr-TR" b="1" i="1" dirty="0">
                <a:solidFill>
                  <a:srgbClr val="484848"/>
                </a:solidFill>
                <a:effectLst/>
                <a:latin typeface="Comic Sans MS" panose="030F0702030302020204" pitchFamily="66" charset="0"/>
              </a:rPr>
              <a:t>- Günlük, Haftalık, Aylık Planlar yapıp bunlara uyacağım. </a:t>
            </a:r>
            <a:endParaRPr lang="tr-TR" b="1" i="0" dirty="0">
              <a:solidFill>
                <a:srgbClr val="484848"/>
              </a:solidFill>
              <a:effectLst/>
              <a:latin typeface="Comic Sans MS" panose="030F0702030302020204" pitchFamily="66" charset="0"/>
            </a:endParaRPr>
          </a:p>
          <a:p>
            <a:pPr algn="l"/>
            <a:r>
              <a:rPr lang="tr-TR" b="1" i="1" dirty="0">
                <a:solidFill>
                  <a:srgbClr val="484848"/>
                </a:solidFill>
                <a:effectLst/>
                <a:latin typeface="Comic Sans MS" panose="030F0702030302020204" pitchFamily="66" charset="0"/>
              </a:rPr>
              <a:t>- Vizyon belirleyeceğim.(6 ay sonra, gelecekte nerede olacağım?) </a:t>
            </a:r>
            <a:endParaRPr lang="tr-TR" b="1" i="0" dirty="0">
              <a:solidFill>
                <a:srgbClr val="484848"/>
              </a:solidFill>
              <a:effectLst/>
              <a:latin typeface="Comic Sans MS" panose="030F0702030302020204" pitchFamily="66" charset="0"/>
            </a:endParaRPr>
          </a:p>
          <a:p>
            <a:pPr algn="l"/>
            <a:r>
              <a:rPr lang="tr-TR" b="1" i="1" dirty="0">
                <a:solidFill>
                  <a:srgbClr val="484848"/>
                </a:solidFill>
                <a:effectLst/>
                <a:latin typeface="Comic Sans MS" panose="030F0702030302020204" pitchFamily="66" charset="0"/>
              </a:rPr>
              <a:t>- Başarısızlığımı; başarıya ulaşmak için vasıta sayacağım. </a:t>
            </a:r>
            <a:endParaRPr lang="tr-TR" b="1" i="0" dirty="0">
              <a:solidFill>
                <a:srgbClr val="484848"/>
              </a:solidFill>
              <a:effectLst/>
              <a:latin typeface="Comic Sans MS" panose="030F0702030302020204" pitchFamily="66" charset="0"/>
            </a:endParaRPr>
          </a:p>
          <a:p>
            <a:pPr algn="l"/>
            <a:r>
              <a:rPr lang="tr-TR" b="1" i="1" dirty="0">
                <a:solidFill>
                  <a:srgbClr val="484848"/>
                </a:solidFill>
                <a:effectLst/>
                <a:latin typeface="Comic Sans MS" panose="030F0702030302020204" pitchFamily="66" charset="0"/>
              </a:rPr>
              <a:t>- Başardıkça kendimi daha da geliştireceğim </a:t>
            </a:r>
            <a:endParaRPr lang="tr-TR" b="1" i="0" dirty="0">
              <a:solidFill>
                <a:srgbClr val="484848"/>
              </a:solidFill>
              <a:effectLst/>
              <a:latin typeface="Comic Sans MS" panose="030F0702030302020204" pitchFamily="66" charset="0"/>
            </a:endParaRPr>
          </a:p>
          <a:p>
            <a:pPr algn="l"/>
            <a:r>
              <a:rPr lang="tr-TR" b="1" i="1" dirty="0">
                <a:solidFill>
                  <a:srgbClr val="484848"/>
                </a:solidFill>
                <a:effectLst/>
                <a:latin typeface="Comic Sans MS" panose="030F0702030302020204" pitchFamily="66" charset="0"/>
              </a:rPr>
              <a:t>- Sosyal medyaya gerekli zamanı ayıracağım.</a:t>
            </a:r>
            <a:endParaRPr lang="tr-TR" b="1" i="0" dirty="0">
              <a:solidFill>
                <a:srgbClr val="484848"/>
              </a:solidFill>
              <a:effectLst/>
              <a:latin typeface="Comic Sans MS" panose="030F0702030302020204" pitchFamily="66" charset="0"/>
            </a:endParaRPr>
          </a:p>
          <a:p>
            <a:pPr algn="l"/>
            <a:r>
              <a:rPr lang="tr-TR" b="1" i="1" dirty="0">
                <a:solidFill>
                  <a:srgbClr val="484848"/>
                </a:solidFill>
                <a:effectLst/>
                <a:latin typeface="Comic Sans MS" panose="030F0702030302020204" pitchFamily="66" charset="0"/>
              </a:rPr>
              <a:t>- Kitap okuyacağım. </a:t>
            </a:r>
            <a:endParaRPr lang="tr-TR" b="1" i="0" dirty="0">
              <a:solidFill>
                <a:srgbClr val="484848"/>
              </a:solidFill>
              <a:effectLst/>
              <a:latin typeface="Comic Sans MS" panose="030F0702030302020204" pitchFamily="66" charset="0"/>
            </a:endParaRPr>
          </a:p>
          <a:p>
            <a:pPr algn="l"/>
            <a:r>
              <a:rPr lang="tr-TR" b="1" i="1" dirty="0">
                <a:solidFill>
                  <a:srgbClr val="484848"/>
                </a:solidFill>
                <a:effectLst/>
                <a:latin typeface="Comic Sans MS" panose="030F0702030302020204" pitchFamily="66" charset="0"/>
              </a:rPr>
              <a:t>- Pozitif düşünüp negatif insanlardan uzak duracağım. </a:t>
            </a:r>
            <a:endParaRPr lang="tr-TR" b="1" i="0" dirty="0">
              <a:solidFill>
                <a:srgbClr val="484848"/>
              </a:solidFill>
              <a:effectLst/>
              <a:latin typeface="Comic Sans MS" panose="030F0702030302020204" pitchFamily="66" charset="0"/>
            </a:endParaRPr>
          </a:p>
          <a:p>
            <a:pPr algn="l"/>
            <a:r>
              <a:rPr lang="tr-TR" b="1" i="1" dirty="0">
                <a:solidFill>
                  <a:srgbClr val="484848"/>
                </a:solidFill>
                <a:effectLst/>
                <a:latin typeface="Comic Sans MS" panose="030F0702030302020204" pitchFamily="66" charset="0"/>
              </a:rPr>
              <a:t>- Asla pes etmeyeceğim. vb.</a:t>
            </a:r>
            <a:endParaRPr lang="tr-TR" b="1" i="0" dirty="0">
              <a:solidFill>
                <a:srgbClr val="484848"/>
              </a:solidFill>
              <a:effectLst/>
              <a:latin typeface="Comic Sans MS" panose="030F0702030302020204" pitchFamily="66" charset="0"/>
            </a:endParaRPr>
          </a:p>
          <a:p>
            <a:pPr algn="l"/>
            <a:r>
              <a:rPr lang="tr-TR" b="1" i="0" dirty="0">
                <a:solidFill>
                  <a:srgbClr val="484848"/>
                </a:solidFill>
                <a:effectLst/>
                <a:latin typeface="Comic Sans MS" panose="030F0702030302020204" pitchFamily="66" charset="0"/>
              </a:rPr>
              <a:t>Bu </a:t>
            </a:r>
            <a:r>
              <a:rPr lang="tr-TR" b="1" dirty="0" smtClean="0">
                <a:solidFill>
                  <a:srgbClr val="484848"/>
                </a:solidFill>
                <a:latin typeface="Comic Sans MS" panose="030F0702030302020204" pitchFamily="66" charset="0"/>
              </a:rPr>
              <a:t>9</a:t>
            </a:r>
            <a:r>
              <a:rPr lang="tr-TR" b="1" i="0" dirty="0" smtClean="0">
                <a:solidFill>
                  <a:srgbClr val="484848"/>
                </a:solidFill>
                <a:effectLst/>
                <a:latin typeface="Comic Sans MS" panose="030F0702030302020204" pitchFamily="66" charset="0"/>
              </a:rPr>
              <a:t> </a:t>
            </a:r>
            <a:r>
              <a:rPr lang="tr-TR" b="1" i="0" dirty="0">
                <a:solidFill>
                  <a:srgbClr val="484848"/>
                </a:solidFill>
                <a:effectLst/>
                <a:latin typeface="Comic Sans MS" panose="030F0702030302020204" pitchFamily="66" charset="0"/>
              </a:rPr>
              <a:t>maddelik anlaşma sizi daha fazla odaklayacaktır. Bunun yanı sıra herkesin kendi kişisel başarı anayasası olması sizi belli olumlu kurallar çevresinde şekillendirecektir.</a:t>
            </a:r>
          </a:p>
        </p:txBody>
      </p:sp>
      <p:pic>
        <p:nvPicPr>
          <p:cNvPr id="4" name="Resim 3">
            <a:extLst>
              <a:ext uri="{FF2B5EF4-FFF2-40B4-BE49-F238E27FC236}">
                <a16:creationId xmlns="" xmlns:a16="http://schemas.microsoft.com/office/drawing/2014/main" id="{FE6C2D56-EBE6-4272-81EF-D355780F3136}"/>
              </a:ext>
            </a:extLst>
          </p:cNvPr>
          <p:cNvPicPr>
            <a:picLocks noChangeAspect="1"/>
          </p:cNvPicPr>
          <p:nvPr/>
        </p:nvPicPr>
        <p:blipFill>
          <a:blip r:embed="rId3"/>
          <a:stretch>
            <a:fillRect/>
          </a:stretch>
        </p:blipFill>
        <p:spPr>
          <a:xfrm>
            <a:off x="272386" y="998074"/>
            <a:ext cx="4804940" cy="4861852"/>
          </a:xfrm>
          <a:prstGeom prst="rect">
            <a:avLst/>
          </a:prstGeom>
        </p:spPr>
      </p:pic>
    </p:spTree>
    <p:extLst>
      <p:ext uri="{BB962C8B-B14F-4D97-AF65-F5344CB8AC3E}">
        <p14:creationId xmlns:p14="http://schemas.microsoft.com/office/powerpoint/2010/main" val="2396549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3D3E8857-B5F1-4190-A467-711C5F9AFB3F}"/>
              </a:ext>
            </a:extLst>
          </p:cNvPr>
          <p:cNvPicPr>
            <a:picLocks noChangeAspect="1"/>
          </p:cNvPicPr>
          <p:nvPr/>
        </p:nvPicPr>
        <p:blipFill>
          <a:blip r:embed="rId2"/>
          <a:stretch>
            <a:fillRect/>
          </a:stretch>
        </p:blipFill>
        <p:spPr>
          <a:xfrm>
            <a:off x="14071" y="-16919"/>
            <a:ext cx="12192000" cy="6858000"/>
          </a:xfrm>
          <a:prstGeom prst="rect">
            <a:avLst/>
          </a:prstGeom>
        </p:spPr>
      </p:pic>
      <p:pic>
        <p:nvPicPr>
          <p:cNvPr id="3" name="Resim 2">
            <a:extLst>
              <a:ext uri="{FF2B5EF4-FFF2-40B4-BE49-F238E27FC236}">
                <a16:creationId xmlns="" xmlns:a16="http://schemas.microsoft.com/office/drawing/2014/main" id="{E9404401-695C-4371-9E8D-61AFC12F080A}"/>
              </a:ext>
            </a:extLst>
          </p:cNvPr>
          <p:cNvPicPr>
            <a:picLocks noChangeAspect="1"/>
          </p:cNvPicPr>
          <p:nvPr/>
        </p:nvPicPr>
        <p:blipFill>
          <a:blip r:embed="rId3"/>
          <a:stretch>
            <a:fillRect/>
          </a:stretch>
        </p:blipFill>
        <p:spPr>
          <a:xfrm>
            <a:off x="7969825" y="943745"/>
            <a:ext cx="3689904" cy="5157931"/>
          </a:xfrm>
          <a:prstGeom prst="rect">
            <a:avLst/>
          </a:prstGeom>
        </p:spPr>
      </p:pic>
      <p:sp>
        <p:nvSpPr>
          <p:cNvPr id="2" name="Metin kutusu 1">
            <a:extLst>
              <a:ext uri="{FF2B5EF4-FFF2-40B4-BE49-F238E27FC236}">
                <a16:creationId xmlns="" xmlns:a16="http://schemas.microsoft.com/office/drawing/2014/main" id="{FEBB651F-D268-4990-A26D-6D9705C2F0AB}"/>
              </a:ext>
            </a:extLst>
          </p:cNvPr>
          <p:cNvSpPr txBox="1"/>
          <p:nvPr/>
        </p:nvSpPr>
        <p:spPr>
          <a:xfrm>
            <a:off x="586154" y="1744394"/>
            <a:ext cx="6837330" cy="2585323"/>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tr-TR" altLang="tr-TR" b="1" dirty="0">
                <a:solidFill>
                  <a:srgbClr val="C00000"/>
                </a:solidFill>
                <a:latin typeface="Comic Sans MS" panose="030F0702030302020204" pitchFamily="66" charset="0"/>
              </a:rPr>
              <a:t>8</a:t>
            </a:r>
            <a:r>
              <a:rPr kumimoji="0" lang="tr-TR" altLang="tr-TR" sz="1800" b="1" i="0" u="none" strike="noStrike" cap="none" normalizeH="0" baseline="0" dirty="0">
                <a:ln>
                  <a:noFill/>
                </a:ln>
                <a:solidFill>
                  <a:srgbClr val="C00000"/>
                </a:solidFill>
                <a:effectLst/>
                <a:latin typeface="Comic Sans MS" panose="030F0702030302020204" pitchFamily="66" charset="0"/>
              </a:rPr>
              <a:t>- Sonuca Odaklanın.</a:t>
            </a:r>
            <a:r>
              <a:rPr kumimoji="0" lang="tr-TR" altLang="tr-TR" sz="1800" b="1" i="0" u="none" strike="noStrike" cap="none" normalizeH="0" baseline="0" dirty="0">
                <a:ln>
                  <a:noFill/>
                </a:ln>
                <a:solidFill>
                  <a:srgbClr val="FF0000"/>
                </a:solidFill>
                <a:effectLst/>
                <a:latin typeface="Comic Sans MS" panose="030F0702030302020204" pitchFamily="66" charset="0"/>
              </a:rPr>
              <a:t/>
            </a:r>
            <a:br>
              <a:rPr kumimoji="0" lang="tr-TR" altLang="tr-TR" sz="1800" b="1" i="0" u="none" strike="noStrike" cap="none" normalizeH="0" baseline="0" dirty="0">
                <a:ln>
                  <a:noFill/>
                </a:ln>
                <a:solidFill>
                  <a:srgbClr val="FF0000"/>
                </a:solidFill>
                <a:effectLst/>
                <a:latin typeface="Comic Sans MS" panose="030F0702030302020204" pitchFamily="66" charset="0"/>
              </a:rPr>
            </a:br>
            <a:endParaRPr kumimoji="0" lang="tr-TR" altLang="tr-TR" b="1" i="0" u="none" strike="noStrike" cap="none" normalizeH="0" baseline="0" dirty="0">
              <a:ln>
                <a:noFill/>
              </a:ln>
              <a:solidFill>
                <a:srgbClr val="FF0000"/>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800" b="1" i="0" u="none" strike="noStrike" cap="none" normalizeH="0" baseline="0" dirty="0">
                <a:ln>
                  <a:noFill/>
                </a:ln>
                <a:solidFill>
                  <a:srgbClr val="484848"/>
                </a:solidFill>
                <a:effectLst/>
                <a:latin typeface="Comic Sans MS" panose="030F0702030302020204" pitchFamily="66" charset="0"/>
              </a:rPr>
              <a:t>Yapmak istemediğiniz her işin sonucuna odaklanın.</a:t>
            </a:r>
            <a:br>
              <a:rPr kumimoji="0" lang="tr-TR" altLang="tr-TR" sz="1800" b="1" i="0" u="none" strike="noStrike" cap="none" normalizeH="0" baseline="0" dirty="0">
                <a:ln>
                  <a:noFill/>
                </a:ln>
                <a:solidFill>
                  <a:srgbClr val="484848"/>
                </a:solidFill>
                <a:effectLst/>
                <a:latin typeface="Comic Sans MS" panose="030F0702030302020204" pitchFamily="66" charset="0"/>
              </a:rPr>
            </a:br>
            <a:r>
              <a:rPr kumimoji="0" lang="tr-TR" altLang="tr-TR" sz="1800" b="1" i="0" u="none" strike="noStrike" cap="none" normalizeH="0" baseline="0" dirty="0">
                <a:ln>
                  <a:noFill/>
                </a:ln>
                <a:solidFill>
                  <a:srgbClr val="484848"/>
                </a:solidFill>
                <a:effectLst/>
                <a:latin typeface="Comic Sans MS" panose="030F0702030302020204" pitchFamily="66" charset="0"/>
              </a:rPr>
              <a:t>Düşünün; yaptığınız o işi tamamladığınızda, kendinizi ne kadar mutlu, neşeli, coşkulu ve tatmin hissedeceksiniz?</a:t>
            </a:r>
            <a:endParaRPr kumimoji="0" lang="tr-TR" altLang="tr-TR" b="1" i="0" u="none" strike="noStrike" cap="none" normalizeH="0" baseline="0" dirty="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800" b="1" i="0" u="none" strike="noStrike" cap="none" normalizeH="0" baseline="0" dirty="0">
                <a:ln>
                  <a:noFill/>
                </a:ln>
                <a:solidFill>
                  <a:srgbClr val="484848"/>
                </a:solidFill>
                <a:effectLst/>
                <a:latin typeface="Comic Sans MS" panose="030F0702030302020204" pitchFamily="66" charset="0"/>
              </a:rPr>
              <a:t>Çalışmanın her saniyesinden nefret ediyordum ama kendime hep “ Dayan!” diyordum. Bugün çalışacağım ve ömrümün sonuna dek şampiyon olarak kalacağım. - Muhammed Ali</a:t>
            </a:r>
            <a:endParaRPr kumimoji="0" lang="tr-TR" altLang="tr-TR" sz="2800" b="1" i="0" u="none" strike="noStrike" cap="none" normalizeH="0" baseline="0" dirty="0">
              <a:ln>
                <a:noFill/>
              </a:ln>
              <a:solidFill>
                <a:schemeClr val="tx1"/>
              </a:solidFill>
              <a:effectLst/>
              <a:latin typeface="Comic Sans MS" panose="030F0702030302020204" pitchFamily="66" charset="0"/>
            </a:endParaRPr>
          </a:p>
          <a:p>
            <a:endParaRPr lang="tr-TR" b="1" dirty="0">
              <a:latin typeface="Comic Sans MS" panose="030F0702030302020204" pitchFamily="66" charset="0"/>
            </a:endParaRPr>
          </a:p>
        </p:txBody>
      </p:sp>
    </p:spTree>
    <p:extLst>
      <p:ext uri="{BB962C8B-B14F-4D97-AF65-F5344CB8AC3E}">
        <p14:creationId xmlns:p14="http://schemas.microsoft.com/office/powerpoint/2010/main" val="1937717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E3FDF0D3-707D-468D-9B80-D1FB20672C49}"/>
              </a:ext>
            </a:extLst>
          </p:cNvPr>
          <p:cNvPicPr>
            <a:picLocks noChangeAspect="1"/>
          </p:cNvPicPr>
          <p:nvPr/>
        </p:nvPicPr>
        <p:blipFill>
          <a:blip r:embed="rId2"/>
          <a:stretch>
            <a:fillRect/>
          </a:stretch>
        </p:blipFill>
        <p:spPr>
          <a:xfrm>
            <a:off x="0" y="0"/>
            <a:ext cx="12192000" cy="6858000"/>
          </a:xfrm>
          <a:prstGeom prst="rect">
            <a:avLst/>
          </a:prstGeom>
        </p:spPr>
      </p:pic>
      <p:sp>
        <p:nvSpPr>
          <p:cNvPr id="2" name="Metin kutusu 1">
            <a:extLst>
              <a:ext uri="{FF2B5EF4-FFF2-40B4-BE49-F238E27FC236}">
                <a16:creationId xmlns="" xmlns:a16="http://schemas.microsoft.com/office/drawing/2014/main" id="{52C4AED5-D549-4C3C-8853-0412552552C8}"/>
              </a:ext>
            </a:extLst>
          </p:cNvPr>
          <p:cNvSpPr txBox="1"/>
          <p:nvPr/>
        </p:nvSpPr>
        <p:spPr>
          <a:xfrm>
            <a:off x="6096000" y="849232"/>
            <a:ext cx="5922498" cy="2308324"/>
          </a:xfrm>
          <a:prstGeom prst="rect">
            <a:avLst/>
          </a:prstGeom>
          <a:noFill/>
        </p:spPr>
        <p:txBody>
          <a:bodyPr wrap="square" rtlCol="0">
            <a:spAutoFit/>
          </a:bodyPr>
          <a:lstStyle/>
          <a:p>
            <a:pPr algn="l"/>
            <a:r>
              <a:rPr lang="tr-TR" b="1" i="0" dirty="0">
                <a:solidFill>
                  <a:srgbClr val="FF0000"/>
                </a:solidFill>
                <a:effectLst/>
                <a:latin typeface="Comic Sans MS" panose="030F0702030302020204" pitchFamily="66" charset="0"/>
              </a:rPr>
              <a:t>10- Öz disiplinin meyvelerini toplayın.</a:t>
            </a:r>
          </a:p>
          <a:p>
            <a:pPr algn="l"/>
            <a:endParaRPr lang="tr-TR" b="0" i="0" dirty="0">
              <a:solidFill>
                <a:srgbClr val="484848"/>
              </a:solidFill>
              <a:effectLst/>
              <a:latin typeface="Comic Sans MS" panose="030F0702030302020204" pitchFamily="66" charset="0"/>
            </a:endParaRPr>
          </a:p>
          <a:p>
            <a:pPr algn="l"/>
            <a:r>
              <a:rPr lang="tr-TR" b="0" i="0" dirty="0">
                <a:solidFill>
                  <a:srgbClr val="484848"/>
                </a:solidFill>
                <a:effectLst/>
                <a:latin typeface="Comic Sans MS" panose="030F0702030302020204" pitchFamily="66" charset="0"/>
              </a:rPr>
              <a:t>Evet, ödüllerinizi almanız gerekli.  Öz disiplin konusunda adım attığınız başarılı olduğunuz alanda meyvelerinizi toplayın.  “Kişisel küçük zaferler” kazanmaya başladıkça, öz güveniniz artacak ve öz disipline destek olan cesaret daha doğal olarak sizde yer edecek.</a:t>
            </a:r>
          </a:p>
        </p:txBody>
      </p:sp>
      <p:pic>
        <p:nvPicPr>
          <p:cNvPr id="5" name="Resim 4">
            <a:extLst>
              <a:ext uri="{FF2B5EF4-FFF2-40B4-BE49-F238E27FC236}">
                <a16:creationId xmlns="" xmlns:a16="http://schemas.microsoft.com/office/drawing/2014/main" id="{CF782C22-EEB6-4ACB-9267-577D64BE1094}"/>
              </a:ext>
            </a:extLst>
          </p:cNvPr>
          <p:cNvPicPr>
            <a:picLocks noChangeAspect="1"/>
          </p:cNvPicPr>
          <p:nvPr/>
        </p:nvPicPr>
        <p:blipFill>
          <a:blip r:embed="rId3"/>
          <a:stretch>
            <a:fillRect/>
          </a:stretch>
        </p:blipFill>
        <p:spPr>
          <a:xfrm>
            <a:off x="87376" y="1203158"/>
            <a:ext cx="7276261" cy="5654842"/>
          </a:xfrm>
          <a:prstGeom prst="rect">
            <a:avLst/>
          </a:prstGeom>
        </p:spPr>
      </p:pic>
    </p:spTree>
    <p:extLst>
      <p:ext uri="{BB962C8B-B14F-4D97-AF65-F5344CB8AC3E}">
        <p14:creationId xmlns:p14="http://schemas.microsoft.com/office/powerpoint/2010/main" val="268860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D0C72A78-AF26-4809-A5AE-91B4E85518CF}"/>
              </a:ext>
            </a:extLst>
          </p:cNvPr>
          <p:cNvPicPr>
            <a:picLocks noChangeAspect="1"/>
          </p:cNvPicPr>
          <p:nvPr/>
        </p:nvPicPr>
        <p:blipFill>
          <a:blip r:embed="rId2"/>
          <a:stretch>
            <a:fillRect/>
          </a:stretch>
        </p:blipFill>
        <p:spPr>
          <a:xfrm>
            <a:off x="14068" y="0"/>
            <a:ext cx="12192000" cy="6858000"/>
          </a:xfrm>
          <a:prstGeom prst="rect">
            <a:avLst/>
          </a:prstGeom>
        </p:spPr>
      </p:pic>
      <p:sp>
        <p:nvSpPr>
          <p:cNvPr id="2" name="Metin kutusu 1">
            <a:extLst>
              <a:ext uri="{FF2B5EF4-FFF2-40B4-BE49-F238E27FC236}">
                <a16:creationId xmlns="" xmlns:a16="http://schemas.microsoft.com/office/drawing/2014/main" id="{6123BE6E-661B-47EF-B03E-202165312ACC}"/>
              </a:ext>
            </a:extLst>
          </p:cNvPr>
          <p:cNvSpPr txBox="1"/>
          <p:nvPr/>
        </p:nvSpPr>
        <p:spPr>
          <a:xfrm>
            <a:off x="346788" y="1582340"/>
            <a:ext cx="6347307" cy="3693319"/>
          </a:xfrm>
          <a:prstGeom prst="rect">
            <a:avLst/>
          </a:prstGeom>
          <a:noFill/>
        </p:spPr>
        <p:txBody>
          <a:bodyPr wrap="square" rtlCol="0">
            <a:spAutoFit/>
          </a:bodyPr>
          <a:lstStyle/>
          <a:p>
            <a:r>
              <a:rPr lang="tr-TR" b="1" i="0" dirty="0">
                <a:solidFill>
                  <a:srgbClr val="C00000"/>
                </a:solidFill>
                <a:effectLst/>
                <a:latin typeface="Comic Sans MS" panose="030F0702030302020204" pitchFamily="66" charset="0"/>
              </a:rPr>
              <a:t>10-  Artık Başarı ve Mutlu Olma Vakti, provokatörlerden ve negatif ortamlardan uzak durun.</a:t>
            </a:r>
          </a:p>
          <a:p>
            <a:endParaRPr lang="tr-TR" b="1" i="0" dirty="0">
              <a:solidFill>
                <a:srgbClr val="FF0000"/>
              </a:solidFill>
              <a:effectLst/>
              <a:latin typeface="Comic Sans MS" panose="030F0702030302020204" pitchFamily="66" charset="0"/>
            </a:endParaRPr>
          </a:p>
          <a:p>
            <a:pPr algn="l"/>
            <a:r>
              <a:rPr lang="tr-TR" b="1" i="0" dirty="0">
                <a:solidFill>
                  <a:srgbClr val="484848"/>
                </a:solidFill>
                <a:effectLst/>
                <a:latin typeface="Comic Sans MS" panose="030F0702030302020204" pitchFamily="66" charset="0"/>
              </a:rPr>
              <a:t>Mutluluk için bir çok adımı geride bırakıp, uzun bir yol kat ettikten sonra hedefinize giden yoldan çıkmaya sebep olacak faktörlerin farkında olmalısınız ve onlarla mücadele etmelisiniz.</a:t>
            </a:r>
            <a:br>
              <a:rPr lang="tr-TR" b="1" i="0" dirty="0">
                <a:solidFill>
                  <a:srgbClr val="484848"/>
                </a:solidFill>
                <a:effectLst/>
                <a:latin typeface="Comic Sans MS" panose="030F0702030302020204" pitchFamily="66" charset="0"/>
              </a:rPr>
            </a:br>
            <a:r>
              <a:rPr lang="tr-TR" b="1" i="0" dirty="0">
                <a:solidFill>
                  <a:srgbClr val="484848"/>
                </a:solidFill>
                <a:effectLst/>
                <a:latin typeface="Comic Sans MS" panose="030F0702030302020204" pitchFamily="66" charset="0"/>
              </a:rPr>
              <a:t>Öz disiplin konusunda sıkıntı yaşayabilirsiniz, üzülmeyin. Bu kendiliğinden geliştirilebilir bir olgudur. </a:t>
            </a:r>
            <a:r>
              <a:rPr lang="tr-TR" b="1" i="1" dirty="0">
                <a:solidFill>
                  <a:srgbClr val="484848"/>
                </a:solidFill>
                <a:effectLst/>
                <a:latin typeface="Comic Sans MS" panose="030F0702030302020204" pitchFamily="66" charset="0"/>
              </a:rPr>
              <a:t>Örneğin erken kalkamayan biriyseniz belirli bir süre kendinizi erken kalkmaya alıştırmak için denemeler yapar ve kendinizi geliştirirsiniz. Sonucunda erken kalkmaya alışırsınız.</a:t>
            </a:r>
            <a:endParaRPr lang="tr-TR" b="1" i="0" dirty="0">
              <a:solidFill>
                <a:srgbClr val="484848"/>
              </a:solidFill>
              <a:effectLst/>
              <a:latin typeface="Comic Sans MS" panose="030F0702030302020204" pitchFamily="66" charset="0"/>
            </a:endParaRPr>
          </a:p>
        </p:txBody>
      </p:sp>
      <p:pic>
        <p:nvPicPr>
          <p:cNvPr id="5" name="Resim 4">
            <a:extLst>
              <a:ext uri="{FF2B5EF4-FFF2-40B4-BE49-F238E27FC236}">
                <a16:creationId xmlns="" xmlns:a16="http://schemas.microsoft.com/office/drawing/2014/main" id="{E022CB92-036C-4C88-ADDD-C16F791A905A}"/>
              </a:ext>
            </a:extLst>
          </p:cNvPr>
          <p:cNvPicPr>
            <a:picLocks noChangeAspect="1"/>
          </p:cNvPicPr>
          <p:nvPr/>
        </p:nvPicPr>
        <p:blipFill>
          <a:blip r:embed="rId3"/>
          <a:stretch>
            <a:fillRect/>
          </a:stretch>
        </p:blipFill>
        <p:spPr>
          <a:xfrm>
            <a:off x="6694095" y="1363878"/>
            <a:ext cx="5236910" cy="4130242"/>
          </a:xfrm>
          <a:prstGeom prst="rect">
            <a:avLst/>
          </a:prstGeom>
        </p:spPr>
      </p:pic>
    </p:spTree>
    <p:extLst>
      <p:ext uri="{BB962C8B-B14F-4D97-AF65-F5344CB8AC3E}">
        <p14:creationId xmlns:p14="http://schemas.microsoft.com/office/powerpoint/2010/main" val="4085584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A972A86D-68CE-485A-BEEE-B96C4B5DD604}"/>
              </a:ext>
            </a:extLst>
          </p:cNvPr>
          <p:cNvPicPr>
            <a:picLocks noChangeAspect="1"/>
          </p:cNvPicPr>
          <p:nvPr/>
        </p:nvPicPr>
        <p:blipFill>
          <a:blip r:embed="rId2"/>
          <a:stretch>
            <a:fillRect/>
          </a:stretch>
        </p:blipFill>
        <p:spPr>
          <a:xfrm>
            <a:off x="0" y="0"/>
            <a:ext cx="12192000" cy="6858000"/>
          </a:xfrm>
          <a:prstGeom prst="rect">
            <a:avLst/>
          </a:prstGeom>
        </p:spPr>
      </p:pic>
      <p:sp>
        <p:nvSpPr>
          <p:cNvPr id="2" name="Metin kutusu 1">
            <a:extLst>
              <a:ext uri="{FF2B5EF4-FFF2-40B4-BE49-F238E27FC236}">
                <a16:creationId xmlns="" xmlns:a16="http://schemas.microsoft.com/office/drawing/2014/main" id="{DCE0698F-FA49-49C5-9986-F0E573C25ABA}"/>
              </a:ext>
            </a:extLst>
          </p:cNvPr>
          <p:cNvSpPr txBox="1"/>
          <p:nvPr/>
        </p:nvSpPr>
        <p:spPr>
          <a:xfrm>
            <a:off x="5859378" y="979186"/>
            <a:ext cx="6332621" cy="3970318"/>
          </a:xfrm>
          <a:prstGeom prst="rect">
            <a:avLst/>
          </a:prstGeom>
          <a:noFill/>
        </p:spPr>
        <p:txBody>
          <a:bodyPr wrap="square" rtlCol="0">
            <a:spAutoFit/>
          </a:bodyPr>
          <a:lstStyle/>
          <a:p>
            <a:pPr algn="l"/>
            <a:r>
              <a:rPr lang="tr-TR" b="1" dirty="0">
                <a:solidFill>
                  <a:srgbClr val="484848"/>
                </a:solidFill>
                <a:effectLst/>
                <a:latin typeface="Comic Sans MS" panose="030F0702030302020204" pitchFamily="66" charset="0"/>
              </a:rPr>
              <a:t/>
            </a:r>
            <a:br>
              <a:rPr lang="tr-TR" b="1" dirty="0">
                <a:solidFill>
                  <a:srgbClr val="484848"/>
                </a:solidFill>
                <a:effectLst/>
                <a:latin typeface="Comic Sans MS" panose="030F0702030302020204" pitchFamily="66" charset="0"/>
              </a:rPr>
            </a:br>
            <a:r>
              <a:rPr lang="tr-TR" b="1" dirty="0">
                <a:solidFill>
                  <a:srgbClr val="484848"/>
                </a:solidFill>
                <a:effectLst/>
                <a:latin typeface="Comic Sans MS" panose="030F0702030302020204" pitchFamily="66" charset="0"/>
              </a:rPr>
              <a:t>- Düşüncelerinize emredebilecek ve zihninizin patronu olacaksınız.</a:t>
            </a:r>
          </a:p>
          <a:p>
            <a:pPr algn="l"/>
            <a:endParaRPr lang="tr-TR" b="1" dirty="0">
              <a:solidFill>
                <a:srgbClr val="484848"/>
              </a:solidFill>
              <a:latin typeface="Comic Sans MS" panose="030F0702030302020204" pitchFamily="66" charset="0"/>
            </a:endParaRPr>
          </a:p>
          <a:p>
            <a:pPr algn="l"/>
            <a:endParaRPr lang="tr-TR" b="1" dirty="0">
              <a:solidFill>
                <a:srgbClr val="484848"/>
              </a:solidFill>
              <a:effectLst/>
              <a:latin typeface="Comic Sans MS" panose="030F0702030302020204" pitchFamily="66" charset="0"/>
            </a:endParaRPr>
          </a:p>
          <a:p>
            <a:pPr algn="l"/>
            <a:r>
              <a:rPr lang="tr-TR" b="1" dirty="0">
                <a:solidFill>
                  <a:srgbClr val="484848"/>
                </a:solidFill>
                <a:effectLst/>
                <a:latin typeface="Comic Sans MS" panose="030F0702030302020204" pitchFamily="66" charset="0"/>
              </a:rPr>
              <a:t>- Olumlu ve olumsuz alışkanlıklarınızı yönlendirebilecek, böylece istediğiniz konu üzerine konsantrasyonunuzu arttırabileceksiniz. </a:t>
            </a:r>
          </a:p>
          <a:p>
            <a:pPr algn="l"/>
            <a:endParaRPr lang="tr-TR" b="1" dirty="0">
              <a:solidFill>
                <a:srgbClr val="484848"/>
              </a:solidFill>
              <a:effectLst/>
              <a:latin typeface="Comic Sans MS" panose="030F0702030302020204" pitchFamily="66" charset="0"/>
            </a:endParaRPr>
          </a:p>
          <a:p>
            <a:pPr algn="l"/>
            <a:r>
              <a:rPr lang="tr-TR" b="1" dirty="0">
                <a:solidFill>
                  <a:srgbClr val="484848"/>
                </a:solidFill>
                <a:effectLst/>
                <a:latin typeface="Comic Sans MS" panose="030F0702030302020204" pitchFamily="66" charset="0"/>
              </a:rPr>
              <a:t>- Hedeflediklerinizi ve hayal ettiklerinizi yaşama geçirerek iç huzuru ve öz güveni yakalayabileceksiniz.</a:t>
            </a:r>
          </a:p>
          <a:p>
            <a:pPr algn="l"/>
            <a:endParaRPr lang="tr-TR" b="1" dirty="0">
              <a:solidFill>
                <a:srgbClr val="484848"/>
              </a:solidFill>
              <a:effectLst/>
              <a:latin typeface="Comic Sans MS" panose="030F0702030302020204" pitchFamily="66" charset="0"/>
            </a:endParaRPr>
          </a:p>
          <a:p>
            <a:pPr algn="l"/>
            <a:r>
              <a:rPr lang="tr-TR" b="1" dirty="0">
                <a:solidFill>
                  <a:srgbClr val="484848"/>
                </a:solidFill>
                <a:effectLst/>
                <a:latin typeface="Comic Sans MS" panose="030F0702030302020204" pitchFamily="66" charset="0"/>
              </a:rPr>
              <a:t>- Dış etkenlerin üzerinizdeki negatif etkilerini azaltabileceksiniz.</a:t>
            </a:r>
          </a:p>
        </p:txBody>
      </p:sp>
      <p:pic>
        <p:nvPicPr>
          <p:cNvPr id="4" name="Resim 3">
            <a:extLst>
              <a:ext uri="{FF2B5EF4-FFF2-40B4-BE49-F238E27FC236}">
                <a16:creationId xmlns="" xmlns:a16="http://schemas.microsoft.com/office/drawing/2014/main" id="{FD8FF0B1-3899-47CC-989F-BD1EC9473A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889" y="-252664"/>
            <a:ext cx="6905784" cy="7114523"/>
          </a:xfrm>
          <a:prstGeom prst="rect">
            <a:avLst/>
          </a:prstGeom>
        </p:spPr>
      </p:pic>
      <p:sp>
        <p:nvSpPr>
          <p:cNvPr id="5" name="Metin kutusu 4">
            <a:extLst>
              <a:ext uri="{FF2B5EF4-FFF2-40B4-BE49-F238E27FC236}">
                <a16:creationId xmlns="" xmlns:a16="http://schemas.microsoft.com/office/drawing/2014/main" id="{18FC3F22-1DF5-40D5-800F-7A6E6F3A198C}"/>
              </a:ext>
            </a:extLst>
          </p:cNvPr>
          <p:cNvSpPr txBox="1"/>
          <p:nvPr/>
        </p:nvSpPr>
        <p:spPr>
          <a:xfrm>
            <a:off x="6071845" y="132347"/>
            <a:ext cx="5695039" cy="646331"/>
          </a:xfrm>
          <a:prstGeom prst="rect">
            <a:avLst/>
          </a:prstGeom>
          <a:noFill/>
        </p:spPr>
        <p:txBody>
          <a:bodyPr wrap="square" rtlCol="0">
            <a:spAutoFit/>
          </a:bodyPr>
          <a:lstStyle/>
          <a:p>
            <a:pPr algn="l"/>
            <a:r>
              <a:rPr lang="tr-TR" b="1" dirty="0">
                <a:solidFill>
                  <a:srgbClr val="C00000"/>
                </a:solidFill>
                <a:effectLst/>
                <a:latin typeface="Comic Sans MS" panose="030F0702030302020204" pitchFamily="66" charset="0"/>
              </a:rPr>
              <a:t>11. Geliştirdiğiniz bu güçlü öz disiplin size neler sağlayacaktır. </a:t>
            </a:r>
          </a:p>
        </p:txBody>
      </p:sp>
    </p:spTree>
    <p:extLst>
      <p:ext uri="{BB962C8B-B14F-4D97-AF65-F5344CB8AC3E}">
        <p14:creationId xmlns:p14="http://schemas.microsoft.com/office/powerpoint/2010/main" val="156433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E5FBD0A7-F169-4490-8451-5F0D439FAB04}"/>
              </a:ext>
            </a:extLst>
          </p:cNvPr>
          <p:cNvPicPr>
            <a:picLocks noChangeAspect="1"/>
          </p:cNvPicPr>
          <p:nvPr/>
        </p:nvPicPr>
        <p:blipFill>
          <a:blip r:embed="rId2"/>
          <a:stretch>
            <a:fillRect/>
          </a:stretch>
        </p:blipFill>
        <p:spPr>
          <a:xfrm>
            <a:off x="14068" y="0"/>
            <a:ext cx="12192000" cy="6858000"/>
          </a:xfrm>
          <a:prstGeom prst="rect">
            <a:avLst/>
          </a:prstGeom>
        </p:spPr>
      </p:pic>
      <p:sp>
        <p:nvSpPr>
          <p:cNvPr id="5" name="Metin kutusu 4">
            <a:extLst>
              <a:ext uri="{FF2B5EF4-FFF2-40B4-BE49-F238E27FC236}">
                <a16:creationId xmlns="" xmlns:a16="http://schemas.microsoft.com/office/drawing/2014/main" id="{A9DEBC39-7468-4938-8F6A-584C81ED43A3}"/>
              </a:ext>
            </a:extLst>
          </p:cNvPr>
          <p:cNvSpPr txBox="1"/>
          <p:nvPr/>
        </p:nvSpPr>
        <p:spPr>
          <a:xfrm>
            <a:off x="318868" y="1812562"/>
            <a:ext cx="5458265" cy="2062103"/>
          </a:xfrm>
          <a:prstGeom prst="rect">
            <a:avLst/>
          </a:prstGeom>
          <a:noFill/>
        </p:spPr>
        <p:txBody>
          <a:bodyPr wrap="square" rtlCol="0">
            <a:spAutoFit/>
          </a:bodyPr>
          <a:lstStyle/>
          <a:p>
            <a:pPr algn="ctr"/>
            <a:r>
              <a:rPr lang="tr-TR" sz="2800" b="1" i="0" u="none" strike="noStrike" baseline="0" dirty="0">
                <a:solidFill>
                  <a:schemeClr val="accent1">
                    <a:lumMod val="50000"/>
                  </a:schemeClr>
                </a:solidFill>
                <a:latin typeface="Comic Sans MS" panose="030F0702030302020204" pitchFamily="66" charset="0"/>
                <a:cs typeface="Arial" panose="020B0604020202020204" pitchFamily="34" charset="0"/>
              </a:rPr>
              <a:t>Öz Disiplin; </a:t>
            </a:r>
          </a:p>
          <a:p>
            <a:endParaRPr lang="tr-TR" sz="2800" b="1" i="0" u="none" strike="noStrike" baseline="0" dirty="0">
              <a:solidFill>
                <a:schemeClr val="accent1">
                  <a:lumMod val="50000"/>
                </a:schemeClr>
              </a:solidFill>
              <a:latin typeface="Comic Sans MS" panose="030F0702030302020204" pitchFamily="66" charset="0"/>
              <a:cs typeface="Arial" panose="020B0604020202020204" pitchFamily="34" charset="0"/>
            </a:endParaRPr>
          </a:p>
          <a:p>
            <a:pPr algn="just"/>
            <a:r>
              <a:rPr lang="tr-TR" sz="1800" b="1" i="0" u="none" strike="noStrike" baseline="0" dirty="0">
                <a:solidFill>
                  <a:schemeClr val="accent1">
                    <a:lumMod val="50000"/>
                  </a:schemeClr>
                </a:solidFill>
                <a:latin typeface="Comic Sans MS" panose="030F0702030302020204" pitchFamily="66" charset="0"/>
              </a:rPr>
              <a:t>*Kişinin kendi kendini örgütlemesi, öz kontrolünü sağlaması, sorumluluklarını yerine getirmesi ve eylemlerini bir plana uygun olarak sürdürebilmesini ifade eder. </a:t>
            </a:r>
            <a:endParaRPr lang="tr-TR" b="1" dirty="0">
              <a:solidFill>
                <a:schemeClr val="accent1">
                  <a:lumMod val="50000"/>
                </a:schemeClr>
              </a:solidFill>
              <a:latin typeface="Comic Sans MS" panose="030F0702030302020204" pitchFamily="66" charset="0"/>
            </a:endParaRPr>
          </a:p>
        </p:txBody>
      </p:sp>
      <p:pic>
        <p:nvPicPr>
          <p:cNvPr id="7" name="Resim 6">
            <a:extLst>
              <a:ext uri="{FF2B5EF4-FFF2-40B4-BE49-F238E27FC236}">
                <a16:creationId xmlns="" xmlns:a16="http://schemas.microsoft.com/office/drawing/2014/main" id="{30ECFEF3-EEDE-45E4-A10A-606942B2E7B7}"/>
              </a:ext>
            </a:extLst>
          </p:cNvPr>
          <p:cNvPicPr>
            <a:picLocks noChangeAspect="1"/>
          </p:cNvPicPr>
          <p:nvPr/>
        </p:nvPicPr>
        <p:blipFill>
          <a:blip r:embed="rId3"/>
          <a:stretch>
            <a:fillRect/>
          </a:stretch>
        </p:blipFill>
        <p:spPr>
          <a:xfrm>
            <a:off x="6096000" y="1007100"/>
            <a:ext cx="5333119" cy="5056075"/>
          </a:xfrm>
          <a:prstGeom prst="rect">
            <a:avLst/>
          </a:prstGeom>
        </p:spPr>
      </p:pic>
    </p:spTree>
    <p:extLst>
      <p:ext uri="{BB962C8B-B14F-4D97-AF65-F5344CB8AC3E}">
        <p14:creationId xmlns:p14="http://schemas.microsoft.com/office/powerpoint/2010/main" val="1927043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B787BCFA-5340-45AC-88F1-57DBF283BA87}"/>
              </a:ext>
            </a:extLst>
          </p:cNvPr>
          <p:cNvPicPr>
            <a:picLocks noChangeAspect="1"/>
          </p:cNvPicPr>
          <p:nvPr/>
        </p:nvPicPr>
        <p:blipFill>
          <a:blip r:embed="rId2"/>
          <a:stretch>
            <a:fillRect/>
          </a:stretch>
        </p:blipFill>
        <p:spPr>
          <a:xfrm>
            <a:off x="14068" y="0"/>
            <a:ext cx="12192000" cy="6858000"/>
          </a:xfrm>
          <a:prstGeom prst="rect">
            <a:avLst/>
          </a:prstGeom>
        </p:spPr>
      </p:pic>
      <p:sp>
        <p:nvSpPr>
          <p:cNvPr id="2" name="Metin kutusu 1">
            <a:extLst>
              <a:ext uri="{FF2B5EF4-FFF2-40B4-BE49-F238E27FC236}">
                <a16:creationId xmlns="" xmlns:a16="http://schemas.microsoft.com/office/drawing/2014/main" id="{229D7423-AD97-46B3-8135-CF30C57712D4}"/>
              </a:ext>
            </a:extLst>
          </p:cNvPr>
          <p:cNvSpPr txBox="1"/>
          <p:nvPr/>
        </p:nvSpPr>
        <p:spPr>
          <a:xfrm>
            <a:off x="14068" y="1382336"/>
            <a:ext cx="5671316" cy="3416320"/>
          </a:xfrm>
          <a:prstGeom prst="rect">
            <a:avLst/>
          </a:prstGeom>
          <a:noFill/>
        </p:spPr>
        <p:txBody>
          <a:bodyPr wrap="square" rtlCol="0">
            <a:spAutoFit/>
          </a:bodyPr>
          <a:lstStyle/>
          <a:p>
            <a:pPr algn="l"/>
            <a:r>
              <a:rPr lang="tr-TR" b="1" dirty="0">
                <a:solidFill>
                  <a:srgbClr val="484848"/>
                </a:solidFill>
                <a:effectLst/>
                <a:latin typeface="Comic Sans MS" panose="030F0702030302020204" pitchFamily="66" charset="0"/>
              </a:rPr>
              <a:t>- Kişisel ve ruhsal gelişiminizi izleyip, gerçekleştirebileceksiniz. </a:t>
            </a:r>
          </a:p>
          <a:p>
            <a:pPr algn="l"/>
            <a:endParaRPr lang="tr-TR" b="1" dirty="0">
              <a:solidFill>
                <a:srgbClr val="484848"/>
              </a:solidFill>
              <a:effectLst/>
              <a:latin typeface="Comic Sans MS" panose="030F0702030302020204" pitchFamily="66" charset="0"/>
            </a:endParaRPr>
          </a:p>
          <a:p>
            <a:pPr algn="l"/>
            <a:endParaRPr lang="tr-TR" b="1" dirty="0">
              <a:solidFill>
                <a:srgbClr val="484848"/>
              </a:solidFill>
              <a:effectLst/>
              <a:latin typeface="Comic Sans MS" panose="030F0702030302020204" pitchFamily="66" charset="0"/>
            </a:endParaRPr>
          </a:p>
          <a:p>
            <a:pPr algn="l"/>
            <a:r>
              <a:rPr lang="tr-TR" b="1" dirty="0">
                <a:solidFill>
                  <a:srgbClr val="484848"/>
                </a:solidFill>
                <a:effectLst/>
                <a:latin typeface="Comic Sans MS" panose="030F0702030302020204" pitchFamily="66" charset="0"/>
              </a:rPr>
              <a:t>- Günlük hayatınızı kontrol edebilip, istemediğiniz alışkanlık ve davranışları terk edebileceksiniz.</a:t>
            </a:r>
          </a:p>
          <a:p>
            <a:pPr algn="l"/>
            <a:endParaRPr lang="tr-TR" b="1" dirty="0">
              <a:solidFill>
                <a:srgbClr val="484848"/>
              </a:solidFill>
              <a:effectLst/>
              <a:latin typeface="Comic Sans MS" panose="030F0702030302020204" pitchFamily="66" charset="0"/>
            </a:endParaRPr>
          </a:p>
          <a:p>
            <a:pPr algn="l"/>
            <a:endParaRPr lang="tr-TR" b="1" dirty="0">
              <a:solidFill>
                <a:srgbClr val="484848"/>
              </a:solidFill>
              <a:effectLst/>
              <a:latin typeface="Comic Sans MS" panose="030F0702030302020204" pitchFamily="66" charset="0"/>
            </a:endParaRPr>
          </a:p>
          <a:p>
            <a:pPr algn="l"/>
            <a:r>
              <a:rPr lang="tr-TR" b="1" dirty="0">
                <a:solidFill>
                  <a:srgbClr val="484848"/>
                </a:solidFill>
                <a:effectLst/>
                <a:latin typeface="Comic Sans MS" panose="030F0702030302020204" pitchFamily="66" charset="0"/>
              </a:rPr>
              <a:t>- Tembellikten yakanızı kurtararak daha istekli, daha çalışkan bir ruh yapısına kavuşabileceksiniz. Bunlar sadece dağın görünen yüzü.</a:t>
            </a:r>
          </a:p>
        </p:txBody>
      </p:sp>
      <p:pic>
        <p:nvPicPr>
          <p:cNvPr id="4" name="Resim 3">
            <a:extLst>
              <a:ext uri="{FF2B5EF4-FFF2-40B4-BE49-F238E27FC236}">
                <a16:creationId xmlns="" xmlns:a16="http://schemas.microsoft.com/office/drawing/2014/main" id="{9F2C6471-8430-40B7-9E19-C2888655B772}"/>
              </a:ext>
            </a:extLst>
          </p:cNvPr>
          <p:cNvPicPr>
            <a:picLocks noChangeAspect="1"/>
          </p:cNvPicPr>
          <p:nvPr/>
        </p:nvPicPr>
        <p:blipFill>
          <a:blip r:embed="rId3"/>
          <a:stretch>
            <a:fillRect/>
          </a:stretch>
        </p:blipFill>
        <p:spPr>
          <a:xfrm>
            <a:off x="5407632" y="409072"/>
            <a:ext cx="6514061" cy="5760453"/>
          </a:xfrm>
          <a:prstGeom prst="rect">
            <a:avLst/>
          </a:prstGeom>
        </p:spPr>
      </p:pic>
      <p:sp>
        <p:nvSpPr>
          <p:cNvPr id="5" name="Metin kutusu 4">
            <a:extLst>
              <a:ext uri="{FF2B5EF4-FFF2-40B4-BE49-F238E27FC236}">
                <a16:creationId xmlns="" xmlns:a16="http://schemas.microsoft.com/office/drawing/2014/main" id="{4F385C0E-1463-4712-B135-750046ABF4F7}"/>
              </a:ext>
            </a:extLst>
          </p:cNvPr>
          <p:cNvSpPr txBox="1"/>
          <p:nvPr/>
        </p:nvSpPr>
        <p:spPr>
          <a:xfrm>
            <a:off x="6316579" y="1203158"/>
            <a:ext cx="4319337" cy="584775"/>
          </a:xfrm>
          <a:prstGeom prst="rect">
            <a:avLst/>
          </a:prstGeom>
          <a:noFill/>
        </p:spPr>
        <p:txBody>
          <a:bodyPr wrap="square" rtlCol="0">
            <a:spAutoFit/>
          </a:bodyPr>
          <a:lstStyle/>
          <a:p>
            <a:pPr algn="ctr"/>
            <a:r>
              <a:rPr lang="tr-TR" sz="3200" dirty="0">
                <a:latin typeface="Forte" panose="03060902040502070203" pitchFamily="66" charset="0"/>
              </a:rPr>
              <a:t>POZİTİF DÜŞÜN !</a:t>
            </a:r>
          </a:p>
        </p:txBody>
      </p:sp>
      <p:sp>
        <p:nvSpPr>
          <p:cNvPr id="6" name="Metin kutusu 5">
            <a:extLst>
              <a:ext uri="{FF2B5EF4-FFF2-40B4-BE49-F238E27FC236}">
                <a16:creationId xmlns="" xmlns:a16="http://schemas.microsoft.com/office/drawing/2014/main" id="{8700B1F5-643A-42B3-B8D8-D2F9CB3B5700}"/>
              </a:ext>
            </a:extLst>
          </p:cNvPr>
          <p:cNvSpPr txBox="1"/>
          <p:nvPr/>
        </p:nvSpPr>
        <p:spPr>
          <a:xfrm>
            <a:off x="6506618" y="3019926"/>
            <a:ext cx="3636003" cy="584775"/>
          </a:xfrm>
          <a:prstGeom prst="rect">
            <a:avLst/>
          </a:prstGeom>
          <a:noFill/>
        </p:spPr>
        <p:txBody>
          <a:bodyPr wrap="square" rtlCol="0">
            <a:spAutoFit/>
          </a:bodyPr>
          <a:lstStyle/>
          <a:p>
            <a:pPr algn="ctr"/>
            <a:r>
              <a:rPr lang="tr-TR" sz="3200" dirty="0">
                <a:latin typeface="Forte" panose="03060902040502070203" pitchFamily="66" charset="0"/>
              </a:rPr>
              <a:t>İYİ HİSSET !</a:t>
            </a:r>
          </a:p>
        </p:txBody>
      </p:sp>
      <p:sp>
        <p:nvSpPr>
          <p:cNvPr id="7" name="Metin kutusu 6">
            <a:extLst>
              <a:ext uri="{FF2B5EF4-FFF2-40B4-BE49-F238E27FC236}">
                <a16:creationId xmlns="" xmlns:a16="http://schemas.microsoft.com/office/drawing/2014/main" id="{506C8B3A-2360-43CC-957E-A906F7CA4FB8}"/>
              </a:ext>
            </a:extLst>
          </p:cNvPr>
          <p:cNvSpPr txBox="1"/>
          <p:nvPr/>
        </p:nvSpPr>
        <p:spPr>
          <a:xfrm>
            <a:off x="6506618" y="4798656"/>
            <a:ext cx="4045077" cy="523220"/>
          </a:xfrm>
          <a:prstGeom prst="rect">
            <a:avLst/>
          </a:prstGeom>
          <a:noFill/>
        </p:spPr>
        <p:txBody>
          <a:bodyPr wrap="square" rtlCol="0">
            <a:spAutoFit/>
          </a:bodyPr>
          <a:lstStyle/>
          <a:p>
            <a:pPr algn="ctr"/>
            <a:r>
              <a:rPr lang="tr-TR" sz="2800" dirty="0">
                <a:latin typeface="Forte" panose="03060902040502070203" pitchFamily="66" charset="0"/>
              </a:rPr>
              <a:t>MÜKEMMEL YAŞA !</a:t>
            </a:r>
          </a:p>
        </p:txBody>
      </p:sp>
    </p:spTree>
    <p:extLst>
      <p:ext uri="{BB962C8B-B14F-4D97-AF65-F5344CB8AC3E}">
        <p14:creationId xmlns:p14="http://schemas.microsoft.com/office/powerpoint/2010/main" val="684893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ADB233CA-63E5-44E3-BB87-141EA1473AF3}"/>
              </a:ext>
            </a:extLst>
          </p:cNvPr>
          <p:cNvPicPr>
            <a:picLocks noChangeAspect="1"/>
          </p:cNvPicPr>
          <p:nvPr/>
        </p:nvPicPr>
        <p:blipFill>
          <a:blip r:embed="rId2"/>
          <a:stretch>
            <a:fillRect/>
          </a:stretch>
        </p:blipFill>
        <p:spPr>
          <a:xfrm>
            <a:off x="0" y="10100"/>
            <a:ext cx="12192000" cy="6858000"/>
          </a:xfrm>
          <a:prstGeom prst="rect">
            <a:avLst/>
          </a:prstGeom>
        </p:spPr>
      </p:pic>
      <p:sp>
        <p:nvSpPr>
          <p:cNvPr id="3" name="Metin kutusu 2">
            <a:extLst>
              <a:ext uri="{FF2B5EF4-FFF2-40B4-BE49-F238E27FC236}">
                <a16:creationId xmlns="" xmlns:a16="http://schemas.microsoft.com/office/drawing/2014/main" id="{3AEBC87E-F328-42D3-B3BD-E25B9BD70E71}"/>
              </a:ext>
            </a:extLst>
          </p:cNvPr>
          <p:cNvSpPr txBox="1"/>
          <p:nvPr/>
        </p:nvSpPr>
        <p:spPr>
          <a:xfrm>
            <a:off x="95250" y="565388"/>
            <a:ext cx="7931150" cy="1754326"/>
          </a:xfrm>
          <a:prstGeom prst="rect">
            <a:avLst/>
          </a:prstGeom>
          <a:noFill/>
        </p:spPr>
        <p:txBody>
          <a:bodyPr wrap="square" rtlCol="0">
            <a:spAutoFit/>
          </a:bodyPr>
          <a:lstStyle/>
          <a:p>
            <a:pPr algn="just"/>
            <a:r>
              <a:rPr lang="tr-TR" b="1" dirty="0">
                <a:solidFill>
                  <a:srgbClr val="484848"/>
                </a:solidFill>
                <a:effectLst/>
                <a:latin typeface="Comic Sans MS" panose="030F0702030302020204" pitchFamily="66" charset="0"/>
              </a:rPr>
              <a:t>Emin olun yapabilirsiniz. “Disiplinin bedeli, pişmanlığın acısından azdır.” Hepimiz bir adım </a:t>
            </a:r>
            <a:r>
              <a:rPr lang="tr-TR" b="1" dirty="0" smtClean="0">
                <a:solidFill>
                  <a:srgbClr val="484848"/>
                </a:solidFill>
                <a:effectLst/>
                <a:latin typeface="Comic Sans MS" panose="030F0702030302020204" pitchFamily="66" charset="0"/>
              </a:rPr>
              <a:t>atmalıyı</a:t>
            </a:r>
            <a:r>
              <a:rPr lang="tr-TR" b="1" dirty="0" smtClean="0">
                <a:solidFill>
                  <a:srgbClr val="484848"/>
                </a:solidFill>
                <a:latin typeface="Comic Sans MS" panose="030F0702030302020204" pitchFamily="66" charset="0"/>
              </a:rPr>
              <a:t>z.</a:t>
            </a:r>
            <a:r>
              <a:rPr lang="tr-TR" b="1" dirty="0" smtClean="0">
                <a:solidFill>
                  <a:srgbClr val="484848"/>
                </a:solidFill>
                <a:effectLst/>
                <a:latin typeface="Comic Sans MS" panose="030F0702030302020204" pitchFamily="66" charset="0"/>
              </a:rPr>
              <a:t> </a:t>
            </a:r>
            <a:r>
              <a:rPr lang="tr-TR" b="1" dirty="0">
                <a:solidFill>
                  <a:srgbClr val="484848"/>
                </a:solidFill>
                <a:effectLst/>
                <a:latin typeface="Comic Sans MS" panose="030F0702030302020204" pitchFamily="66" charset="0"/>
              </a:rPr>
              <a:t>Gerçekten içimizde yapabileceğimizden daha fazlası var. Etrafınızdaki insanlar size güveniyor ve yapabileceğinizden daha fazlasını yapabilme potansiyeliniz olduğunu görüyor. Bu insanların size olan güvenini boşa çıkarmamalısınız. </a:t>
            </a:r>
            <a:endParaRPr lang="tr-TR" b="1" dirty="0">
              <a:latin typeface="Comic Sans MS" panose="030F0702030302020204" pitchFamily="66" charset="0"/>
            </a:endParaRPr>
          </a:p>
        </p:txBody>
      </p:sp>
      <p:pic>
        <p:nvPicPr>
          <p:cNvPr id="2" name="Resim 1">
            <a:extLst>
              <a:ext uri="{FF2B5EF4-FFF2-40B4-BE49-F238E27FC236}">
                <a16:creationId xmlns="" xmlns:a16="http://schemas.microsoft.com/office/drawing/2014/main" id="{CF77AB8C-B9F3-4D52-A7F2-7352DEE39B71}"/>
              </a:ext>
            </a:extLst>
          </p:cNvPr>
          <p:cNvPicPr>
            <a:picLocks noChangeAspect="1"/>
          </p:cNvPicPr>
          <p:nvPr/>
        </p:nvPicPr>
        <p:blipFill>
          <a:blip r:embed="rId3"/>
          <a:stretch>
            <a:fillRect/>
          </a:stretch>
        </p:blipFill>
        <p:spPr>
          <a:xfrm>
            <a:off x="8121650" y="729720"/>
            <a:ext cx="3877776" cy="3347327"/>
          </a:xfrm>
          <a:prstGeom prst="rect">
            <a:avLst/>
          </a:prstGeom>
        </p:spPr>
      </p:pic>
      <p:pic>
        <p:nvPicPr>
          <p:cNvPr id="5" name="Resim 4">
            <a:extLst>
              <a:ext uri="{FF2B5EF4-FFF2-40B4-BE49-F238E27FC236}">
                <a16:creationId xmlns="" xmlns:a16="http://schemas.microsoft.com/office/drawing/2014/main" id="{D411C6F8-9434-4372-8DA7-F89E64F7ADDF}"/>
              </a:ext>
            </a:extLst>
          </p:cNvPr>
          <p:cNvPicPr>
            <a:picLocks noChangeAspect="1"/>
          </p:cNvPicPr>
          <p:nvPr/>
        </p:nvPicPr>
        <p:blipFill>
          <a:blip r:embed="rId4"/>
          <a:stretch>
            <a:fillRect/>
          </a:stretch>
        </p:blipFill>
        <p:spPr>
          <a:xfrm>
            <a:off x="486470" y="3348196"/>
            <a:ext cx="3463230" cy="3252271"/>
          </a:xfrm>
          <a:prstGeom prst="rect">
            <a:avLst/>
          </a:prstGeom>
        </p:spPr>
      </p:pic>
      <p:sp>
        <p:nvSpPr>
          <p:cNvPr id="7" name="Metin kutusu 6">
            <a:extLst>
              <a:ext uri="{FF2B5EF4-FFF2-40B4-BE49-F238E27FC236}">
                <a16:creationId xmlns="" xmlns:a16="http://schemas.microsoft.com/office/drawing/2014/main" id="{2901EE53-1611-4BFA-BEBC-58396C95C03A}"/>
              </a:ext>
            </a:extLst>
          </p:cNvPr>
          <p:cNvSpPr txBox="1"/>
          <p:nvPr/>
        </p:nvSpPr>
        <p:spPr>
          <a:xfrm>
            <a:off x="4060824" y="4872403"/>
            <a:ext cx="7546975" cy="923330"/>
          </a:xfrm>
          <a:prstGeom prst="rect">
            <a:avLst/>
          </a:prstGeom>
          <a:noFill/>
        </p:spPr>
        <p:txBody>
          <a:bodyPr wrap="square">
            <a:spAutoFit/>
          </a:bodyPr>
          <a:lstStyle/>
          <a:p>
            <a:r>
              <a:rPr lang="tr-TR" b="1" dirty="0">
                <a:solidFill>
                  <a:srgbClr val="484848"/>
                </a:solidFill>
                <a:effectLst/>
                <a:latin typeface="Comic Sans MS" panose="030F0702030302020204" pitchFamily="66" charset="0"/>
              </a:rPr>
              <a:t>Karşınıza zorluklar çoğu zaman çıkacaktır, fakat iç konuşmalarla, öz disiplinle zorlukların üstesinden gelebilirsiniz. Hayatta kolaya alışan zoru gördüğünde yıkılır. </a:t>
            </a:r>
            <a:endParaRPr lang="tr-TR" dirty="0"/>
          </a:p>
        </p:txBody>
      </p:sp>
    </p:spTree>
    <p:extLst>
      <p:ext uri="{BB962C8B-B14F-4D97-AF65-F5344CB8AC3E}">
        <p14:creationId xmlns:p14="http://schemas.microsoft.com/office/powerpoint/2010/main" val="3453194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 xmlns:a16="http://schemas.microsoft.com/office/drawing/2014/main" id="{FF640C29-FBE2-482C-96AC-049C59E13DA4}"/>
              </a:ext>
            </a:extLst>
          </p:cNvPr>
          <p:cNvPicPr>
            <a:picLocks noChangeAspect="1"/>
          </p:cNvPicPr>
          <p:nvPr/>
        </p:nvPicPr>
        <p:blipFill>
          <a:blip r:embed="rId2"/>
          <a:stretch>
            <a:fillRect/>
          </a:stretch>
        </p:blipFill>
        <p:spPr>
          <a:xfrm>
            <a:off x="-628776" y="0"/>
            <a:ext cx="10836979" cy="6858000"/>
          </a:xfrm>
          <a:prstGeom prst="rect">
            <a:avLst/>
          </a:prstGeom>
        </p:spPr>
      </p:pic>
      <p:sp>
        <p:nvSpPr>
          <p:cNvPr id="2" name="Metin kutusu 1">
            <a:extLst>
              <a:ext uri="{FF2B5EF4-FFF2-40B4-BE49-F238E27FC236}">
                <a16:creationId xmlns="" xmlns:a16="http://schemas.microsoft.com/office/drawing/2014/main" id="{EA014898-2B1E-4B1E-BCAD-84F458EEEF31}"/>
              </a:ext>
            </a:extLst>
          </p:cNvPr>
          <p:cNvSpPr txBox="1"/>
          <p:nvPr/>
        </p:nvSpPr>
        <p:spPr>
          <a:xfrm>
            <a:off x="4789713" y="2096086"/>
            <a:ext cx="7104185" cy="1200329"/>
          </a:xfrm>
          <a:prstGeom prst="rect">
            <a:avLst/>
          </a:prstGeom>
          <a:noFill/>
        </p:spPr>
        <p:txBody>
          <a:bodyPr wrap="square" rtlCol="0">
            <a:spAutoFit/>
          </a:bodyPr>
          <a:lstStyle/>
          <a:p>
            <a:pPr algn="ctr"/>
            <a:r>
              <a:rPr lang="tr-TR"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ÖZ DİSİPLİN GELİŞTİRME YOLLARI</a:t>
            </a:r>
          </a:p>
        </p:txBody>
      </p:sp>
    </p:spTree>
    <p:extLst>
      <p:ext uri="{BB962C8B-B14F-4D97-AF65-F5344CB8AC3E}">
        <p14:creationId xmlns:p14="http://schemas.microsoft.com/office/powerpoint/2010/main" val="282696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 xmlns:a16="http://schemas.microsoft.com/office/drawing/2014/main" id="{E3F2874B-B40B-4F74-80E7-651DB7C3A9B4}"/>
              </a:ext>
            </a:extLst>
          </p:cNvPr>
          <p:cNvPicPr>
            <a:picLocks noChangeAspect="1"/>
          </p:cNvPicPr>
          <p:nvPr/>
        </p:nvPicPr>
        <p:blipFill>
          <a:blip r:embed="rId2"/>
          <a:stretch>
            <a:fillRect/>
          </a:stretch>
        </p:blipFill>
        <p:spPr>
          <a:xfrm>
            <a:off x="14068" y="24064"/>
            <a:ext cx="12192000" cy="6858000"/>
          </a:xfrm>
          <a:prstGeom prst="rect">
            <a:avLst/>
          </a:prstGeom>
        </p:spPr>
      </p:pic>
      <p:sp>
        <p:nvSpPr>
          <p:cNvPr id="2" name="Metin kutusu 1">
            <a:extLst>
              <a:ext uri="{FF2B5EF4-FFF2-40B4-BE49-F238E27FC236}">
                <a16:creationId xmlns="" xmlns:a16="http://schemas.microsoft.com/office/drawing/2014/main" id="{DDBEFA39-9139-47EF-983E-7219B1DB576E}"/>
              </a:ext>
            </a:extLst>
          </p:cNvPr>
          <p:cNvSpPr txBox="1"/>
          <p:nvPr/>
        </p:nvSpPr>
        <p:spPr>
          <a:xfrm>
            <a:off x="5303520" y="1294227"/>
            <a:ext cx="6260123" cy="3231654"/>
          </a:xfrm>
          <a:prstGeom prst="rect">
            <a:avLst/>
          </a:prstGeom>
          <a:noFill/>
        </p:spPr>
        <p:txBody>
          <a:bodyPr wrap="square" rtlCol="0">
            <a:spAutoFit/>
          </a:bodyPr>
          <a:lstStyle/>
          <a:p>
            <a:pPr marL="342900" indent="-342900" algn="just">
              <a:buAutoNum type="arabicPeriod"/>
            </a:pPr>
            <a:r>
              <a:rPr lang="tr-TR" sz="2000" b="1" i="0" dirty="0">
                <a:solidFill>
                  <a:srgbClr val="C00000"/>
                </a:solidFill>
                <a:effectLst/>
                <a:latin typeface="Comic Sans MS" panose="030F0702030302020204" pitchFamily="66" charset="0"/>
                <a:cs typeface="Arial" panose="020B0604020202020204" pitchFamily="34" charset="0"/>
              </a:rPr>
              <a:t>Kendinizi bilin.</a:t>
            </a:r>
          </a:p>
          <a:p>
            <a:pPr algn="just"/>
            <a:endParaRPr lang="tr-TR" b="1" i="0" dirty="0">
              <a:solidFill>
                <a:schemeClr val="accent1">
                  <a:lumMod val="50000"/>
                </a:schemeClr>
              </a:solidFill>
              <a:effectLst/>
              <a:latin typeface="Comic Sans MS" panose="030F0702030302020204" pitchFamily="66" charset="0"/>
              <a:cs typeface="Arial" panose="020B0604020202020204" pitchFamily="34" charset="0"/>
            </a:endParaRPr>
          </a:p>
          <a:p>
            <a:pPr algn="just"/>
            <a:r>
              <a:rPr lang="tr-TR" b="1" i="0" dirty="0">
                <a:solidFill>
                  <a:schemeClr val="accent1">
                    <a:lumMod val="50000"/>
                  </a:schemeClr>
                </a:solidFill>
                <a:effectLst/>
                <a:latin typeface="Comic Sans MS" panose="030F0702030302020204" pitchFamily="66" charset="0"/>
                <a:cs typeface="Arial" panose="020B0604020202020204" pitchFamily="34" charset="0"/>
              </a:rPr>
              <a:t>Başlangıç olarak kendinizi bilmelisiniz ve kendi analizinizi iyi yapmalısınız. Kendinize yapabileceğinizden fazlasını asla yüklememelisiniz. Bu analizi yaparken, </a:t>
            </a:r>
            <a:r>
              <a:rPr lang="tr-TR" b="1" i="1" dirty="0">
                <a:solidFill>
                  <a:schemeClr val="accent1">
                    <a:lumMod val="50000"/>
                  </a:schemeClr>
                </a:solidFill>
                <a:effectLst/>
                <a:latin typeface="Comic Sans MS" panose="030F0702030302020204" pitchFamily="66" charset="0"/>
                <a:cs typeface="Arial" panose="020B0604020202020204" pitchFamily="34" charset="0"/>
              </a:rPr>
              <a:t>“kim olduğunuz? ”</a:t>
            </a:r>
            <a:r>
              <a:rPr lang="tr-TR" b="1" i="0" dirty="0">
                <a:solidFill>
                  <a:schemeClr val="accent1">
                    <a:lumMod val="50000"/>
                  </a:schemeClr>
                </a:solidFill>
                <a:effectLst/>
                <a:latin typeface="Comic Sans MS" panose="030F0702030302020204" pitchFamily="66" charset="0"/>
                <a:cs typeface="Arial" panose="020B0604020202020204" pitchFamily="34" charset="0"/>
              </a:rPr>
              <a:t>, </a:t>
            </a:r>
            <a:r>
              <a:rPr lang="tr-TR" b="1" i="1" dirty="0">
                <a:solidFill>
                  <a:schemeClr val="accent1">
                    <a:lumMod val="50000"/>
                  </a:schemeClr>
                </a:solidFill>
                <a:effectLst/>
                <a:latin typeface="Comic Sans MS" panose="030F0702030302020204" pitchFamily="66" charset="0"/>
                <a:cs typeface="Arial" panose="020B0604020202020204" pitchFamily="34" charset="0"/>
              </a:rPr>
              <a:t>“ ne yapmak istediğiniz?”</a:t>
            </a:r>
            <a:r>
              <a:rPr lang="tr-TR" b="1" i="0" dirty="0">
                <a:solidFill>
                  <a:schemeClr val="accent1">
                    <a:lumMod val="50000"/>
                  </a:schemeClr>
                </a:solidFill>
                <a:effectLst/>
                <a:latin typeface="Comic Sans MS" panose="030F0702030302020204" pitchFamily="66" charset="0"/>
                <a:cs typeface="Arial" panose="020B0604020202020204" pitchFamily="34" charset="0"/>
              </a:rPr>
              <a:t> ve </a:t>
            </a:r>
            <a:r>
              <a:rPr lang="tr-TR" b="1" i="1" dirty="0">
                <a:solidFill>
                  <a:schemeClr val="accent1">
                    <a:lumMod val="50000"/>
                  </a:schemeClr>
                </a:solidFill>
                <a:effectLst/>
                <a:latin typeface="Comic Sans MS" panose="030F0702030302020204" pitchFamily="66" charset="0"/>
                <a:cs typeface="Arial" panose="020B0604020202020204" pitchFamily="34" charset="0"/>
              </a:rPr>
              <a:t>“kendinize biçtiğiniz değer nedir?”</a:t>
            </a:r>
            <a:r>
              <a:rPr lang="tr-TR" b="1" i="0" dirty="0">
                <a:solidFill>
                  <a:schemeClr val="accent1">
                    <a:lumMod val="50000"/>
                  </a:schemeClr>
                </a:solidFill>
                <a:effectLst/>
                <a:latin typeface="Comic Sans MS" panose="030F0702030302020204" pitchFamily="66" charset="0"/>
                <a:cs typeface="Arial" panose="020B0604020202020204" pitchFamily="34" charset="0"/>
              </a:rPr>
              <a:t> gibi soruları cevaplayıp, kağıda dökebilirsiniz. Bu sorular hakkında daha iyi bilgi sahibi olmanız ve kendinizi daha kolay analiz edebilme yeteneğiniz size gelecek için daha çok kolaylık sağlar.</a:t>
            </a:r>
            <a:endParaRPr lang="tr-TR" b="1" dirty="0">
              <a:solidFill>
                <a:schemeClr val="accent1">
                  <a:lumMod val="50000"/>
                </a:schemeClr>
              </a:solidFill>
              <a:latin typeface="Comic Sans MS" panose="030F0702030302020204" pitchFamily="66" charset="0"/>
              <a:cs typeface="Arial" panose="020B0604020202020204" pitchFamily="34" charset="0"/>
            </a:endParaRPr>
          </a:p>
        </p:txBody>
      </p:sp>
      <p:pic>
        <p:nvPicPr>
          <p:cNvPr id="4" name="Resim 3">
            <a:extLst>
              <a:ext uri="{FF2B5EF4-FFF2-40B4-BE49-F238E27FC236}">
                <a16:creationId xmlns="" xmlns:a16="http://schemas.microsoft.com/office/drawing/2014/main" id="{BD0C32EF-F495-4BAE-97F6-E4E1BEEBF8A3}"/>
              </a:ext>
            </a:extLst>
          </p:cNvPr>
          <p:cNvPicPr>
            <a:picLocks noChangeAspect="1"/>
          </p:cNvPicPr>
          <p:nvPr/>
        </p:nvPicPr>
        <p:blipFill>
          <a:blip r:embed="rId3"/>
          <a:stretch>
            <a:fillRect/>
          </a:stretch>
        </p:blipFill>
        <p:spPr>
          <a:xfrm>
            <a:off x="738639" y="1048743"/>
            <a:ext cx="4086578" cy="4165600"/>
          </a:xfrm>
          <a:prstGeom prst="rect">
            <a:avLst/>
          </a:prstGeom>
        </p:spPr>
      </p:pic>
    </p:spTree>
    <p:extLst>
      <p:ext uri="{BB962C8B-B14F-4D97-AF65-F5344CB8AC3E}">
        <p14:creationId xmlns:p14="http://schemas.microsoft.com/office/powerpoint/2010/main" val="42753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5C273053-7A1E-4C01-803E-EBA1F58DF7DC}"/>
              </a:ext>
            </a:extLst>
          </p:cNvPr>
          <p:cNvPicPr>
            <a:picLocks noChangeAspect="1"/>
          </p:cNvPicPr>
          <p:nvPr/>
        </p:nvPicPr>
        <p:blipFill>
          <a:blip r:embed="rId2"/>
          <a:stretch>
            <a:fillRect/>
          </a:stretch>
        </p:blipFill>
        <p:spPr>
          <a:xfrm>
            <a:off x="14068" y="14068"/>
            <a:ext cx="12192000" cy="6858000"/>
          </a:xfrm>
          <a:prstGeom prst="rect">
            <a:avLst/>
          </a:prstGeom>
        </p:spPr>
      </p:pic>
      <p:sp>
        <p:nvSpPr>
          <p:cNvPr id="2" name="Metin kutusu 1">
            <a:extLst>
              <a:ext uri="{FF2B5EF4-FFF2-40B4-BE49-F238E27FC236}">
                <a16:creationId xmlns="" xmlns:a16="http://schemas.microsoft.com/office/drawing/2014/main" id="{CEC5A011-3FE4-471B-9B6C-7928FD9A9453}"/>
              </a:ext>
            </a:extLst>
          </p:cNvPr>
          <p:cNvSpPr txBox="1"/>
          <p:nvPr/>
        </p:nvSpPr>
        <p:spPr>
          <a:xfrm>
            <a:off x="5444197" y="1674674"/>
            <a:ext cx="6400800" cy="1754326"/>
          </a:xfrm>
          <a:prstGeom prst="rect">
            <a:avLst/>
          </a:prstGeom>
          <a:noFill/>
        </p:spPr>
        <p:txBody>
          <a:bodyPr wrap="square" rtlCol="0">
            <a:spAutoFit/>
          </a:bodyPr>
          <a:lstStyle/>
          <a:p>
            <a:pPr algn="just"/>
            <a:r>
              <a:rPr lang="tr-TR" b="1" i="0" dirty="0">
                <a:solidFill>
                  <a:schemeClr val="accent1">
                    <a:lumMod val="50000"/>
                  </a:schemeClr>
                </a:solidFill>
                <a:effectLst/>
                <a:latin typeface="Comic Sans MS" panose="030F0702030302020204" pitchFamily="66" charset="0"/>
                <a:cs typeface="Arial" panose="020B0604020202020204" pitchFamily="34" charset="0"/>
              </a:rPr>
              <a:t>Bulunduğunuz noktayı çok iyi tespit edebilirseniz, kolaylık ve ileriyi görme elinizde olacaktır.  Eğer başarılı bir şekilde bulduğunuz bu veriler ile hesaplamalarınızı iyi yapabilirseniz, sağlam yapı taşlarını ortaya koymuş olur ve gelecek için çalışmalarınıza daha rahat başlayabilirsiniz.</a:t>
            </a:r>
            <a:endParaRPr lang="tr-TR" b="1" dirty="0">
              <a:solidFill>
                <a:schemeClr val="accent1">
                  <a:lumMod val="50000"/>
                </a:schemeClr>
              </a:solidFill>
              <a:latin typeface="Comic Sans MS" panose="030F0702030302020204" pitchFamily="66" charset="0"/>
              <a:cs typeface="Arial" panose="020B0604020202020204" pitchFamily="34" charset="0"/>
            </a:endParaRPr>
          </a:p>
        </p:txBody>
      </p:sp>
      <p:pic>
        <p:nvPicPr>
          <p:cNvPr id="4" name="Resim 3">
            <a:extLst>
              <a:ext uri="{FF2B5EF4-FFF2-40B4-BE49-F238E27FC236}">
                <a16:creationId xmlns="" xmlns:a16="http://schemas.microsoft.com/office/drawing/2014/main" id="{FDEB67D8-0D98-4889-997E-6345DCCE9A8E}"/>
              </a:ext>
            </a:extLst>
          </p:cNvPr>
          <p:cNvPicPr>
            <a:picLocks noChangeAspect="1"/>
          </p:cNvPicPr>
          <p:nvPr/>
        </p:nvPicPr>
        <p:blipFill>
          <a:blip r:embed="rId3"/>
          <a:stretch>
            <a:fillRect/>
          </a:stretch>
        </p:blipFill>
        <p:spPr>
          <a:xfrm>
            <a:off x="-16136" y="886265"/>
            <a:ext cx="5404061" cy="5971735"/>
          </a:xfrm>
          <a:prstGeom prst="rect">
            <a:avLst/>
          </a:prstGeom>
        </p:spPr>
      </p:pic>
    </p:spTree>
    <p:extLst>
      <p:ext uri="{BB962C8B-B14F-4D97-AF65-F5344CB8AC3E}">
        <p14:creationId xmlns:p14="http://schemas.microsoft.com/office/powerpoint/2010/main" val="1770788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6C086AA6-7D61-421F-AAC2-65C74B6E70C5}"/>
              </a:ext>
            </a:extLst>
          </p:cNvPr>
          <p:cNvPicPr>
            <a:picLocks noChangeAspect="1"/>
          </p:cNvPicPr>
          <p:nvPr/>
        </p:nvPicPr>
        <p:blipFill>
          <a:blip r:embed="rId2"/>
          <a:stretch>
            <a:fillRect/>
          </a:stretch>
        </p:blipFill>
        <p:spPr>
          <a:xfrm>
            <a:off x="14068" y="24064"/>
            <a:ext cx="12192000" cy="6858000"/>
          </a:xfrm>
          <a:prstGeom prst="rect">
            <a:avLst/>
          </a:prstGeom>
        </p:spPr>
      </p:pic>
      <p:sp>
        <p:nvSpPr>
          <p:cNvPr id="2" name="Metin kutusu 1">
            <a:extLst>
              <a:ext uri="{FF2B5EF4-FFF2-40B4-BE49-F238E27FC236}">
                <a16:creationId xmlns="" xmlns:a16="http://schemas.microsoft.com/office/drawing/2014/main" id="{4C77F92D-260E-48F6-AE76-16A64C1BF08D}"/>
              </a:ext>
            </a:extLst>
          </p:cNvPr>
          <p:cNvSpPr txBox="1"/>
          <p:nvPr/>
        </p:nvSpPr>
        <p:spPr>
          <a:xfrm>
            <a:off x="408166" y="824079"/>
            <a:ext cx="6161446" cy="2123658"/>
          </a:xfrm>
          <a:prstGeom prst="rect">
            <a:avLst/>
          </a:prstGeom>
          <a:noFill/>
        </p:spPr>
        <p:txBody>
          <a:bodyPr wrap="square" rtlCol="0">
            <a:spAutoFit/>
          </a:bodyPr>
          <a:lstStyle/>
          <a:p>
            <a:r>
              <a:rPr lang="tr-TR" sz="2000" b="1" i="0" dirty="0">
                <a:solidFill>
                  <a:srgbClr val="C00000"/>
                </a:solidFill>
                <a:effectLst/>
                <a:latin typeface="Comic Sans MS" panose="030F0702030302020204" pitchFamily="66" charset="0"/>
                <a:cs typeface="Arial" panose="020B0604020202020204" pitchFamily="34" charset="0"/>
              </a:rPr>
              <a:t>2. Hedeflerinizi belirleyip, yapmanız gerekenlere başlayın.</a:t>
            </a:r>
            <a:r>
              <a:rPr lang="tr-TR" sz="2000" b="0" i="0" dirty="0">
                <a:solidFill>
                  <a:srgbClr val="484848"/>
                </a:solidFill>
                <a:effectLst/>
                <a:latin typeface="Comic Sans MS" panose="030F0702030302020204" pitchFamily="66" charset="0"/>
              </a:rPr>
              <a:t/>
            </a:r>
            <a:br>
              <a:rPr lang="tr-TR" sz="2000" b="0" i="0" dirty="0">
                <a:solidFill>
                  <a:srgbClr val="484848"/>
                </a:solidFill>
                <a:effectLst/>
                <a:latin typeface="Comic Sans MS" panose="030F0702030302020204" pitchFamily="66" charset="0"/>
              </a:rPr>
            </a:br>
            <a:endParaRPr lang="tr-TR" sz="2000" b="1" i="0" dirty="0">
              <a:solidFill>
                <a:schemeClr val="accent1">
                  <a:lumMod val="50000"/>
                </a:schemeClr>
              </a:solidFill>
              <a:effectLst/>
              <a:latin typeface="Comic Sans MS" panose="030F0702030302020204" pitchFamily="66" charset="0"/>
              <a:cs typeface="Arial" panose="020B0604020202020204" pitchFamily="34" charset="0"/>
            </a:endParaRPr>
          </a:p>
          <a:p>
            <a:pPr algn="just"/>
            <a:r>
              <a:rPr lang="tr-TR" b="1" i="0" dirty="0">
                <a:solidFill>
                  <a:schemeClr val="accent1">
                    <a:lumMod val="50000"/>
                  </a:schemeClr>
                </a:solidFill>
                <a:effectLst/>
                <a:latin typeface="Comic Sans MS" panose="030F0702030302020204" pitchFamily="66" charset="0"/>
                <a:cs typeface="Arial" panose="020B0604020202020204" pitchFamily="34" charset="0"/>
              </a:rPr>
              <a:t>Eğer bir hedefiniz yoksa başarmak içinde motivasyona sahip olmazsınız. Her şey bir hedef belirlemekle başlar. Bunu yapmak düşüncelerinin ve enerjinin amacına odaklanmasını sağlar.</a:t>
            </a:r>
          </a:p>
        </p:txBody>
      </p:sp>
      <p:pic>
        <p:nvPicPr>
          <p:cNvPr id="5" name="Resim 4">
            <a:extLst>
              <a:ext uri="{FF2B5EF4-FFF2-40B4-BE49-F238E27FC236}">
                <a16:creationId xmlns="" xmlns:a16="http://schemas.microsoft.com/office/drawing/2014/main" id="{A0E1FB19-A6A9-4ECC-841C-DA4193ABBE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9612" y="1503948"/>
            <a:ext cx="5432835" cy="5227354"/>
          </a:xfrm>
          <a:prstGeom prst="rect">
            <a:avLst/>
          </a:prstGeom>
        </p:spPr>
      </p:pic>
    </p:spTree>
    <p:extLst>
      <p:ext uri="{BB962C8B-B14F-4D97-AF65-F5344CB8AC3E}">
        <p14:creationId xmlns:p14="http://schemas.microsoft.com/office/powerpoint/2010/main" val="2386007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11C59663-1003-4264-A044-0F7B61776574}"/>
              </a:ext>
            </a:extLst>
          </p:cNvPr>
          <p:cNvPicPr>
            <a:picLocks noChangeAspect="1"/>
          </p:cNvPicPr>
          <p:nvPr/>
        </p:nvPicPr>
        <p:blipFill>
          <a:blip r:embed="rId2"/>
          <a:stretch>
            <a:fillRect/>
          </a:stretch>
        </p:blipFill>
        <p:spPr>
          <a:xfrm>
            <a:off x="0" y="0"/>
            <a:ext cx="12192000" cy="6858000"/>
          </a:xfrm>
          <a:prstGeom prst="rect">
            <a:avLst/>
          </a:prstGeom>
        </p:spPr>
      </p:pic>
      <p:sp>
        <p:nvSpPr>
          <p:cNvPr id="2" name="Metin kutusu 1">
            <a:extLst>
              <a:ext uri="{FF2B5EF4-FFF2-40B4-BE49-F238E27FC236}">
                <a16:creationId xmlns="" xmlns:a16="http://schemas.microsoft.com/office/drawing/2014/main" id="{5CB76EDB-32B0-4E80-9352-9AC2F57EC10B}"/>
              </a:ext>
            </a:extLst>
          </p:cNvPr>
          <p:cNvSpPr txBox="1"/>
          <p:nvPr/>
        </p:nvSpPr>
        <p:spPr>
          <a:xfrm>
            <a:off x="5558589" y="1773953"/>
            <a:ext cx="6304548" cy="2862322"/>
          </a:xfrm>
          <a:prstGeom prst="rect">
            <a:avLst/>
          </a:prstGeom>
          <a:noFill/>
        </p:spPr>
        <p:txBody>
          <a:bodyPr wrap="square" rtlCol="0">
            <a:spAutoFit/>
          </a:bodyPr>
          <a:lstStyle/>
          <a:p>
            <a:pPr algn="just"/>
            <a:r>
              <a:rPr lang="tr-TR" b="1" i="0" dirty="0">
                <a:solidFill>
                  <a:schemeClr val="accent1">
                    <a:lumMod val="50000"/>
                  </a:schemeClr>
                </a:solidFill>
                <a:effectLst/>
                <a:latin typeface="Comic Sans MS" panose="030F0702030302020204" pitchFamily="66" charset="0"/>
                <a:cs typeface="Arial" panose="020B0604020202020204" pitchFamily="34" charset="0"/>
              </a:rPr>
              <a:t>Yapmanız gerekenleri yapıyorsanız, başarı yolunda sizi kimse durduramaz. Eğer bu yolda çok sevdiğiniz birçok şeyden tümden vazgeçerek çalışıyorsanız bu sizi mutlu etmeyecektir. Çünkü insan sadece yapmak istediklerini yaparsa mutlu olur. O halde kendi analizinizi yaptıktan sonra, hedeflerinizi doğru ve mutlu olacağınız bir şekilde belirlemek işe yarayabilir. Bu bağlamda mantıklı hedefler koyup, yapmanız gerekenleri yapmalısınız. Bu size kolaylık ve mutluluk sağlayacaktır.</a:t>
            </a:r>
            <a:endParaRPr lang="tr-TR" b="1" dirty="0">
              <a:solidFill>
                <a:schemeClr val="accent1">
                  <a:lumMod val="50000"/>
                </a:schemeClr>
              </a:solidFill>
              <a:latin typeface="Comic Sans MS" panose="030F0702030302020204" pitchFamily="66" charset="0"/>
              <a:cs typeface="Arial" panose="020B0604020202020204" pitchFamily="34" charset="0"/>
            </a:endParaRPr>
          </a:p>
        </p:txBody>
      </p:sp>
      <p:pic>
        <p:nvPicPr>
          <p:cNvPr id="6" name="Resim 5">
            <a:extLst>
              <a:ext uri="{FF2B5EF4-FFF2-40B4-BE49-F238E27FC236}">
                <a16:creationId xmlns="" xmlns:a16="http://schemas.microsoft.com/office/drawing/2014/main" id="{BD4B6C13-E22B-4AC4-9B97-B7B93B30768F}"/>
              </a:ext>
            </a:extLst>
          </p:cNvPr>
          <p:cNvPicPr>
            <a:picLocks noChangeAspect="1"/>
          </p:cNvPicPr>
          <p:nvPr/>
        </p:nvPicPr>
        <p:blipFill>
          <a:blip r:embed="rId3"/>
          <a:stretch>
            <a:fillRect/>
          </a:stretch>
        </p:blipFill>
        <p:spPr>
          <a:xfrm>
            <a:off x="228723" y="431545"/>
            <a:ext cx="4896730" cy="5349038"/>
          </a:xfrm>
          <a:prstGeom prst="rect">
            <a:avLst/>
          </a:prstGeom>
        </p:spPr>
      </p:pic>
    </p:spTree>
    <p:extLst>
      <p:ext uri="{BB962C8B-B14F-4D97-AF65-F5344CB8AC3E}">
        <p14:creationId xmlns:p14="http://schemas.microsoft.com/office/powerpoint/2010/main" val="2327161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65882791-C541-463A-BCF8-0277F7728356}"/>
              </a:ext>
            </a:extLst>
          </p:cNvPr>
          <p:cNvPicPr>
            <a:picLocks noChangeAspect="1"/>
          </p:cNvPicPr>
          <p:nvPr/>
        </p:nvPicPr>
        <p:blipFill>
          <a:blip r:embed="rId2"/>
          <a:stretch>
            <a:fillRect/>
          </a:stretch>
        </p:blipFill>
        <p:spPr>
          <a:xfrm>
            <a:off x="0" y="24064"/>
            <a:ext cx="12192000" cy="6858000"/>
          </a:xfrm>
          <a:prstGeom prst="rect">
            <a:avLst/>
          </a:prstGeom>
        </p:spPr>
      </p:pic>
      <p:sp>
        <p:nvSpPr>
          <p:cNvPr id="4" name="Metin kutusu 3">
            <a:extLst>
              <a:ext uri="{FF2B5EF4-FFF2-40B4-BE49-F238E27FC236}">
                <a16:creationId xmlns="" xmlns:a16="http://schemas.microsoft.com/office/drawing/2014/main" id="{DBC7EF0D-E014-486B-8A59-5B493CD0A940}"/>
              </a:ext>
            </a:extLst>
          </p:cNvPr>
          <p:cNvSpPr txBox="1"/>
          <p:nvPr/>
        </p:nvSpPr>
        <p:spPr>
          <a:xfrm>
            <a:off x="427770" y="1828562"/>
            <a:ext cx="5078436" cy="3200876"/>
          </a:xfrm>
          <a:prstGeom prst="rect">
            <a:avLst/>
          </a:prstGeom>
          <a:noFill/>
        </p:spPr>
        <p:txBody>
          <a:bodyPr wrap="square" rtlCol="0">
            <a:spAutoFit/>
          </a:bodyPr>
          <a:lstStyle/>
          <a:p>
            <a:r>
              <a:rPr lang="tr-TR" sz="2000" b="1" i="0" dirty="0">
                <a:solidFill>
                  <a:srgbClr val="C00000"/>
                </a:solidFill>
                <a:effectLst/>
                <a:latin typeface="Comic Sans MS" panose="030F0702030302020204" pitchFamily="66" charset="0"/>
                <a:cs typeface="Arial" panose="020B0604020202020204" pitchFamily="34" charset="0"/>
              </a:rPr>
              <a:t>3. Kötü alışkanlıklardan kurtulup iyi alışkanlıklar edinin.</a:t>
            </a:r>
            <a:r>
              <a:rPr lang="tr-TR" b="0" i="0" dirty="0">
                <a:solidFill>
                  <a:srgbClr val="484848"/>
                </a:solidFill>
                <a:effectLst/>
                <a:latin typeface="Comic Sans MS" panose="030F0702030302020204" pitchFamily="66" charset="0"/>
              </a:rPr>
              <a:t/>
            </a:r>
            <a:br>
              <a:rPr lang="tr-TR" b="0" i="0" dirty="0">
                <a:solidFill>
                  <a:srgbClr val="484848"/>
                </a:solidFill>
                <a:effectLst/>
                <a:latin typeface="Comic Sans MS" panose="030F0702030302020204" pitchFamily="66" charset="0"/>
              </a:rPr>
            </a:br>
            <a:endParaRPr lang="tr-TR" b="1" i="0" dirty="0">
              <a:solidFill>
                <a:schemeClr val="accent1">
                  <a:lumMod val="50000"/>
                </a:schemeClr>
              </a:solidFill>
              <a:effectLst/>
              <a:latin typeface="Comic Sans MS" panose="030F0702030302020204" pitchFamily="66" charset="0"/>
              <a:cs typeface="Arial" panose="020B0604020202020204" pitchFamily="34" charset="0"/>
            </a:endParaRPr>
          </a:p>
          <a:p>
            <a:pPr algn="just"/>
            <a:r>
              <a:rPr lang="tr-TR" b="1" i="0" dirty="0">
                <a:solidFill>
                  <a:schemeClr val="accent1">
                    <a:lumMod val="50000"/>
                  </a:schemeClr>
                </a:solidFill>
                <a:effectLst/>
                <a:latin typeface="Comic Sans MS" panose="030F0702030302020204" pitchFamily="66" charset="0"/>
                <a:cs typeface="Arial" panose="020B0604020202020204" pitchFamily="34" charset="0"/>
              </a:rPr>
              <a:t>Geç kalma, erteleme, üşenme, boş verme ve geciktirme gibi alışkanlıkları yolun başında bırakmalısınız. Sağlıklı, başarıya odaklı, huzurlu ve mutlu yaşamı istemelisiniz. Gereksiz ve size yararı olmayan (hatta yarardan çok zararlı olabilen şeylerde bu kategoride) şeylere Hayır demeyi öğrenmelisiniz.</a:t>
            </a:r>
          </a:p>
        </p:txBody>
      </p:sp>
      <p:pic>
        <p:nvPicPr>
          <p:cNvPr id="2" name="Resim 1">
            <a:extLst>
              <a:ext uri="{FF2B5EF4-FFF2-40B4-BE49-F238E27FC236}">
                <a16:creationId xmlns="" xmlns:a16="http://schemas.microsoft.com/office/drawing/2014/main" id="{6CA09AC3-5096-4097-A907-DB845D9D6DB4}"/>
              </a:ext>
            </a:extLst>
          </p:cNvPr>
          <p:cNvPicPr>
            <a:picLocks noChangeAspect="1"/>
          </p:cNvPicPr>
          <p:nvPr/>
        </p:nvPicPr>
        <p:blipFill>
          <a:blip r:embed="rId3"/>
          <a:stretch>
            <a:fillRect/>
          </a:stretch>
        </p:blipFill>
        <p:spPr>
          <a:xfrm>
            <a:off x="5902692" y="951873"/>
            <a:ext cx="5861538" cy="4954254"/>
          </a:xfrm>
          <a:prstGeom prst="rect">
            <a:avLst/>
          </a:prstGeom>
        </p:spPr>
      </p:pic>
    </p:spTree>
    <p:extLst>
      <p:ext uri="{BB962C8B-B14F-4D97-AF65-F5344CB8AC3E}">
        <p14:creationId xmlns:p14="http://schemas.microsoft.com/office/powerpoint/2010/main" val="275983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6291279E-30BC-429D-8CE8-6E09F07F167B}"/>
              </a:ext>
            </a:extLst>
          </p:cNvPr>
          <p:cNvPicPr>
            <a:picLocks noChangeAspect="1"/>
          </p:cNvPicPr>
          <p:nvPr/>
        </p:nvPicPr>
        <p:blipFill>
          <a:blip r:embed="rId2"/>
          <a:stretch>
            <a:fillRect/>
          </a:stretch>
        </p:blipFill>
        <p:spPr>
          <a:xfrm>
            <a:off x="0" y="-7436"/>
            <a:ext cx="12192000" cy="6858000"/>
          </a:xfrm>
          <a:prstGeom prst="rect">
            <a:avLst/>
          </a:prstGeom>
        </p:spPr>
      </p:pic>
      <p:sp>
        <p:nvSpPr>
          <p:cNvPr id="2" name="Metin kutusu 1">
            <a:extLst>
              <a:ext uri="{FF2B5EF4-FFF2-40B4-BE49-F238E27FC236}">
                <a16:creationId xmlns="" xmlns:a16="http://schemas.microsoft.com/office/drawing/2014/main" id="{D082B805-468A-4BEE-A3C5-BCDBCC2A6382}"/>
              </a:ext>
            </a:extLst>
          </p:cNvPr>
          <p:cNvSpPr txBox="1"/>
          <p:nvPr/>
        </p:nvSpPr>
        <p:spPr>
          <a:xfrm>
            <a:off x="6009613" y="2299141"/>
            <a:ext cx="5865347" cy="2031325"/>
          </a:xfrm>
          <a:prstGeom prst="rect">
            <a:avLst/>
          </a:prstGeom>
          <a:noFill/>
        </p:spPr>
        <p:txBody>
          <a:bodyPr wrap="square" rtlCol="0">
            <a:spAutoFit/>
          </a:bodyPr>
          <a:lstStyle/>
          <a:p>
            <a:pPr algn="just"/>
            <a:r>
              <a:rPr lang="tr-TR" b="1" i="0" dirty="0">
                <a:solidFill>
                  <a:schemeClr val="accent1">
                    <a:lumMod val="50000"/>
                  </a:schemeClr>
                </a:solidFill>
                <a:effectLst/>
                <a:latin typeface="Comic Sans MS" panose="030F0702030302020204" pitchFamily="66" charset="0"/>
                <a:cs typeface="Arial" panose="020B0604020202020204" pitchFamily="34" charset="0"/>
              </a:rPr>
              <a:t>Buraya daha fazla şey de eklenebilir tabi ki. Olumsuz alışkanlıkların yerine planlı çalışma, kitap okuma, spor yapmak gibi olumlu alışkanlıklar edinebilirsiniz. Oluşturduğunuz zincir kırılmamalı. Unutmamalısınız; alışkanlıklar tekrarlandığında kazanılır ve hiç bir iyi alışkanlık kolay kazanılmamaktadır.</a:t>
            </a:r>
            <a:endParaRPr lang="tr-TR" b="1" dirty="0">
              <a:solidFill>
                <a:schemeClr val="accent1">
                  <a:lumMod val="50000"/>
                </a:schemeClr>
              </a:solidFill>
              <a:latin typeface="Comic Sans MS" panose="030F0702030302020204" pitchFamily="66" charset="0"/>
              <a:cs typeface="Arial" panose="020B0604020202020204" pitchFamily="34" charset="0"/>
            </a:endParaRPr>
          </a:p>
        </p:txBody>
      </p:sp>
      <p:grpSp>
        <p:nvGrpSpPr>
          <p:cNvPr id="6" name="Grafik 4">
            <a:extLst>
              <a:ext uri="{FF2B5EF4-FFF2-40B4-BE49-F238E27FC236}">
                <a16:creationId xmlns="" xmlns:a16="http://schemas.microsoft.com/office/drawing/2014/main" id="{A0C417CE-A35A-47F6-888A-555595F38BB7}"/>
              </a:ext>
            </a:extLst>
          </p:cNvPr>
          <p:cNvGrpSpPr/>
          <p:nvPr/>
        </p:nvGrpSpPr>
        <p:grpSpPr>
          <a:xfrm>
            <a:off x="295491" y="947106"/>
            <a:ext cx="5141644" cy="4963788"/>
            <a:chOff x="2781958" y="2765421"/>
            <a:chExt cx="3308495" cy="3309882"/>
          </a:xfrm>
        </p:grpSpPr>
        <p:grpSp>
          <p:nvGrpSpPr>
            <p:cNvPr id="7" name="Grafik 4">
              <a:extLst>
                <a:ext uri="{FF2B5EF4-FFF2-40B4-BE49-F238E27FC236}">
                  <a16:creationId xmlns="" xmlns:a16="http://schemas.microsoft.com/office/drawing/2014/main" id="{A0C417CE-A35A-47F6-888A-555595F38BB7}"/>
                </a:ext>
              </a:extLst>
            </p:cNvPr>
            <p:cNvGrpSpPr/>
            <p:nvPr/>
          </p:nvGrpSpPr>
          <p:grpSpPr>
            <a:xfrm>
              <a:off x="2781958" y="2765421"/>
              <a:ext cx="3308495" cy="3309882"/>
              <a:chOff x="2781958" y="2765421"/>
              <a:chExt cx="3308495" cy="3309882"/>
            </a:xfrm>
          </p:grpSpPr>
          <p:grpSp>
            <p:nvGrpSpPr>
              <p:cNvPr id="8" name="Grafik 4">
                <a:extLst>
                  <a:ext uri="{FF2B5EF4-FFF2-40B4-BE49-F238E27FC236}">
                    <a16:creationId xmlns="" xmlns:a16="http://schemas.microsoft.com/office/drawing/2014/main" id="{A0C417CE-A35A-47F6-888A-555595F38BB7}"/>
                  </a:ext>
                </a:extLst>
              </p:cNvPr>
              <p:cNvGrpSpPr/>
              <p:nvPr/>
            </p:nvGrpSpPr>
            <p:grpSpPr>
              <a:xfrm>
                <a:off x="3720705" y="3702782"/>
                <a:ext cx="1414361" cy="1414361"/>
                <a:chOff x="3720705" y="3702782"/>
                <a:chExt cx="1414361" cy="1414361"/>
              </a:xfrm>
            </p:grpSpPr>
            <p:grpSp>
              <p:nvGrpSpPr>
                <p:cNvPr id="9" name="Grafik 4">
                  <a:extLst>
                    <a:ext uri="{FF2B5EF4-FFF2-40B4-BE49-F238E27FC236}">
                      <a16:creationId xmlns="" xmlns:a16="http://schemas.microsoft.com/office/drawing/2014/main" id="{A0C417CE-A35A-47F6-888A-555595F38BB7}"/>
                    </a:ext>
                  </a:extLst>
                </p:cNvPr>
                <p:cNvGrpSpPr/>
                <p:nvPr/>
              </p:nvGrpSpPr>
              <p:grpSpPr>
                <a:xfrm>
                  <a:off x="3720705" y="3702782"/>
                  <a:ext cx="1414361" cy="1414361"/>
                  <a:chOff x="3720705" y="3702782"/>
                  <a:chExt cx="1414361" cy="1414361"/>
                </a:xfrm>
              </p:grpSpPr>
              <p:sp>
                <p:nvSpPr>
                  <p:cNvPr id="10" name="Serbest Form: Şekil 9">
                    <a:extLst>
                      <a:ext uri="{FF2B5EF4-FFF2-40B4-BE49-F238E27FC236}">
                        <a16:creationId xmlns="" xmlns:a16="http://schemas.microsoft.com/office/drawing/2014/main" id="{9F470DD0-4B3E-4B7C-88AD-C13AFCFBFF2C}"/>
                      </a:ext>
                    </a:extLst>
                  </p:cNvPr>
                  <p:cNvSpPr/>
                  <p:nvPr/>
                </p:nvSpPr>
                <p:spPr>
                  <a:xfrm>
                    <a:off x="3720705" y="3702782"/>
                    <a:ext cx="1414361" cy="1414361"/>
                  </a:xfrm>
                  <a:custGeom>
                    <a:avLst/>
                    <a:gdLst>
                      <a:gd name="connsiteX0" fmla="*/ 1414361 w 1414361"/>
                      <a:gd name="connsiteY0" fmla="*/ 707181 h 1414361"/>
                      <a:gd name="connsiteX1" fmla="*/ 707180 w 1414361"/>
                      <a:gd name="connsiteY1" fmla="*/ 1414361 h 1414361"/>
                      <a:gd name="connsiteX2" fmla="*/ 0 w 1414361"/>
                      <a:gd name="connsiteY2" fmla="*/ 707181 h 1414361"/>
                      <a:gd name="connsiteX3" fmla="*/ 707180 w 1414361"/>
                      <a:gd name="connsiteY3" fmla="*/ 0 h 1414361"/>
                      <a:gd name="connsiteX4" fmla="*/ 1414361 w 1414361"/>
                      <a:gd name="connsiteY4" fmla="*/ 707181 h 1414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361" h="1414361">
                        <a:moveTo>
                          <a:pt x="1414361" y="707181"/>
                        </a:moveTo>
                        <a:cubicBezTo>
                          <a:pt x="1414361" y="1097746"/>
                          <a:pt x="1097745" y="1414361"/>
                          <a:pt x="707180" y="1414361"/>
                        </a:cubicBezTo>
                        <a:cubicBezTo>
                          <a:pt x="316616" y="1414361"/>
                          <a:pt x="0" y="1097746"/>
                          <a:pt x="0" y="707181"/>
                        </a:cubicBezTo>
                        <a:cubicBezTo>
                          <a:pt x="0" y="316616"/>
                          <a:pt x="316616" y="0"/>
                          <a:pt x="707180" y="0"/>
                        </a:cubicBezTo>
                        <a:cubicBezTo>
                          <a:pt x="1097745" y="0"/>
                          <a:pt x="1414361" y="316616"/>
                          <a:pt x="1414361" y="707181"/>
                        </a:cubicBezTo>
                        <a:close/>
                      </a:path>
                    </a:pathLst>
                  </a:custGeom>
                  <a:solidFill>
                    <a:srgbClr val="FFFFFF"/>
                  </a:solidFill>
                  <a:ln w="13829" cap="flat">
                    <a:noFill/>
                    <a:prstDash val="solid"/>
                    <a:miter/>
                  </a:ln>
                </p:spPr>
                <p:txBody>
                  <a:bodyPr rtlCol="0" anchor="ctr"/>
                  <a:lstStyle/>
                  <a:p>
                    <a:endParaRPr lang="tr-TR"/>
                  </a:p>
                </p:txBody>
              </p:sp>
              <p:sp>
                <p:nvSpPr>
                  <p:cNvPr id="11" name="Serbest Form: Şekil 10">
                    <a:extLst>
                      <a:ext uri="{FF2B5EF4-FFF2-40B4-BE49-F238E27FC236}">
                        <a16:creationId xmlns="" xmlns:a16="http://schemas.microsoft.com/office/drawing/2014/main" id="{8F58C630-08B2-4DC7-A43D-F18284C5E8F4}"/>
                      </a:ext>
                    </a:extLst>
                  </p:cNvPr>
                  <p:cNvSpPr/>
                  <p:nvPr/>
                </p:nvSpPr>
                <p:spPr>
                  <a:xfrm>
                    <a:off x="3722092" y="3702782"/>
                    <a:ext cx="1411587" cy="1411587"/>
                  </a:xfrm>
                  <a:custGeom>
                    <a:avLst/>
                    <a:gdLst>
                      <a:gd name="connsiteX0" fmla="*/ 1411588 w 1411587"/>
                      <a:gd name="connsiteY0" fmla="*/ 705794 h 1411587"/>
                      <a:gd name="connsiteX1" fmla="*/ 705794 w 1411587"/>
                      <a:gd name="connsiteY1" fmla="*/ 1411588 h 1411587"/>
                      <a:gd name="connsiteX2" fmla="*/ 0 w 1411587"/>
                      <a:gd name="connsiteY2" fmla="*/ 705794 h 1411587"/>
                      <a:gd name="connsiteX3" fmla="*/ 705794 w 1411587"/>
                      <a:gd name="connsiteY3" fmla="*/ 0 h 1411587"/>
                      <a:gd name="connsiteX4" fmla="*/ 1411588 w 1411587"/>
                      <a:gd name="connsiteY4" fmla="*/ 705794 h 1411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587" h="1411587">
                        <a:moveTo>
                          <a:pt x="1411588" y="705794"/>
                        </a:moveTo>
                        <a:cubicBezTo>
                          <a:pt x="1411588" y="1095593"/>
                          <a:pt x="1095593" y="1411588"/>
                          <a:pt x="705794" y="1411588"/>
                        </a:cubicBezTo>
                        <a:cubicBezTo>
                          <a:pt x="315995" y="1411588"/>
                          <a:pt x="0" y="1095593"/>
                          <a:pt x="0" y="705794"/>
                        </a:cubicBezTo>
                        <a:cubicBezTo>
                          <a:pt x="0" y="315995"/>
                          <a:pt x="315995" y="0"/>
                          <a:pt x="705794" y="0"/>
                        </a:cubicBezTo>
                        <a:cubicBezTo>
                          <a:pt x="1095593" y="0"/>
                          <a:pt x="1411588" y="315995"/>
                          <a:pt x="1411588" y="705794"/>
                        </a:cubicBezTo>
                        <a:close/>
                      </a:path>
                    </a:pathLst>
                  </a:custGeom>
                  <a:solidFill>
                    <a:srgbClr val="FEFEFE"/>
                  </a:solidFill>
                  <a:ln w="13829" cap="flat">
                    <a:noFill/>
                    <a:prstDash val="solid"/>
                    <a:miter/>
                  </a:ln>
                </p:spPr>
                <p:txBody>
                  <a:bodyPr rtlCol="0" anchor="ctr"/>
                  <a:lstStyle/>
                  <a:p>
                    <a:endParaRPr lang="tr-TR"/>
                  </a:p>
                </p:txBody>
              </p:sp>
              <p:sp>
                <p:nvSpPr>
                  <p:cNvPr id="12" name="Serbest Form: Şekil 11">
                    <a:extLst>
                      <a:ext uri="{FF2B5EF4-FFF2-40B4-BE49-F238E27FC236}">
                        <a16:creationId xmlns="" xmlns:a16="http://schemas.microsoft.com/office/drawing/2014/main" id="{E91946D7-9B38-4E34-B287-9273064A90DE}"/>
                      </a:ext>
                    </a:extLst>
                  </p:cNvPr>
                  <p:cNvSpPr/>
                  <p:nvPr/>
                </p:nvSpPr>
                <p:spPr>
                  <a:xfrm>
                    <a:off x="3722092" y="3704168"/>
                    <a:ext cx="1408814" cy="1408814"/>
                  </a:xfrm>
                  <a:custGeom>
                    <a:avLst/>
                    <a:gdLst>
                      <a:gd name="connsiteX0" fmla="*/ 1408814 w 1408814"/>
                      <a:gd name="connsiteY0" fmla="*/ 704407 h 1408814"/>
                      <a:gd name="connsiteX1" fmla="*/ 704407 w 1408814"/>
                      <a:gd name="connsiteY1" fmla="*/ 1408815 h 1408814"/>
                      <a:gd name="connsiteX2" fmla="*/ 0 w 1408814"/>
                      <a:gd name="connsiteY2" fmla="*/ 704407 h 1408814"/>
                      <a:gd name="connsiteX3" fmla="*/ 704407 w 1408814"/>
                      <a:gd name="connsiteY3" fmla="*/ 0 h 1408814"/>
                      <a:gd name="connsiteX4" fmla="*/ 1408814 w 1408814"/>
                      <a:gd name="connsiteY4" fmla="*/ 704407 h 1408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814" h="1408814">
                        <a:moveTo>
                          <a:pt x="1408814" y="704407"/>
                        </a:moveTo>
                        <a:cubicBezTo>
                          <a:pt x="1408814" y="1093441"/>
                          <a:pt x="1093441" y="1408815"/>
                          <a:pt x="704407" y="1408815"/>
                        </a:cubicBezTo>
                        <a:cubicBezTo>
                          <a:pt x="315374" y="1408815"/>
                          <a:pt x="0" y="1093441"/>
                          <a:pt x="0" y="704407"/>
                        </a:cubicBezTo>
                        <a:cubicBezTo>
                          <a:pt x="0" y="315374"/>
                          <a:pt x="315374" y="0"/>
                          <a:pt x="704407" y="0"/>
                        </a:cubicBezTo>
                        <a:cubicBezTo>
                          <a:pt x="1093441" y="0"/>
                          <a:pt x="1408814" y="315374"/>
                          <a:pt x="1408814" y="704407"/>
                        </a:cubicBezTo>
                        <a:close/>
                      </a:path>
                    </a:pathLst>
                  </a:custGeom>
                  <a:solidFill>
                    <a:srgbClr val="FDFDFD"/>
                  </a:solidFill>
                  <a:ln w="13829" cap="flat">
                    <a:noFill/>
                    <a:prstDash val="solid"/>
                    <a:miter/>
                  </a:ln>
                </p:spPr>
                <p:txBody>
                  <a:bodyPr rtlCol="0" anchor="ctr"/>
                  <a:lstStyle/>
                  <a:p>
                    <a:endParaRPr lang="tr-TR"/>
                  </a:p>
                </p:txBody>
              </p:sp>
              <p:sp>
                <p:nvSpPr>
                  <p:cNvPr id="13" name="Serbest Form: Şekil 12">
                    <a:extLst>
                      <a:ext uri="{FF2B5EF4-FFF2-40B4-BE49-F238E27FC236}">
                        <a16:creationId xmlns="" xmlns:a16="http://schemas.microsoft.com/office/drawing/2014/main" id="{D69A7A9C-307B-4EDF-8A14-0C300CD15E63}"/>
                      </a:ext>
                    </a:extLst>
                  </p:cNvPr>
                  <p:cNvSpPr/>
                  <p:nvPr/>
                </p:nvSpPr>
                <p:spPr>
                  <a:xfrm>
                    <a:off x="3723478" y="3704168"/>
                    <a:ext cx="1406041" cy="1406041"/>
                  </a:xfrm>
                  <a:custGeom>
                    <a:avLst/>
                    <a:gdLst>
                      <a:gd name="connsiteX0" fmla="*/ 1406041 w 1406041"/>
                      <a:gd name="connsiteY0" fmla="*/ 703021 h 1406041"/>
                      <a:gd name="connsiteX1" fmla="*/ 703021 w 1406041"/>
                      <a:gd name="connsiteY1" fmla="*/ 1406041 h 1406041"/>
                      <a:gd name="connsiteX2" fmla="*/ 0 w 1406041"/>
                      <a:gd name="connsiteY2" fmla="*/ 703021 h 1406041"/>
                      <a:gd name="connsiteX3" fmla="*/ 703021 w 1406041"/>
                      <a:gd name="connsiteY3" fmla="*/ 0 h 1406041"/>
                      <a:gd name="connsiteX4" fmla="*/ 1406041 w 1406041"/>
                      <a:gd name="connsiteY4" fmla="*/ 703021 h 1406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041" h="1406041">
                        <a:moveTo>
                          <a:pt x="1406041" y="703021"/>
                        </a:moveTo>
                        <a:cubicBezTo>
                          <a:pt x="1406041" y="1091288"/>
                          <a:pt x="1091288" y="1406041"/>
                          <a:pt x="703021" y="1406041"/>
                        </a:cubicBezTo>
                        <a:cubicBezTo>
                          <a:pt x="314753" y="1406041"/>
                          <a:pt x="0" y="1091288"/>
                          <a:pt x="0" y="703021"/>
                        </a:cubicBezTo>
                        <a:cubicBezTo>
                          <a:pt x="0" y="314753"/>
                          <a:pt x="314753" y="0"/>
                          <a:pt x="703021" y="0"/>
                        </a:cubicBezTo>
                        <a:cubicBezTo>
                          <a:pt x="1091288" y="0"/>
                          <a:pt x="1406041" y="314753"/>
                          <a:pt x="1406041" y="703021"/>
                        </a:cubicBezTo>
                        <a:close/>
                      </a:path>
                    </a:pathLst>
                  </a:custGeom>
                  <a:solidFill>
                    <a:srgbClr val="FCFCFC"/>
                  </a:solidFill>
                  <a:ln w="13829" cap="flat">
                    <a:noFill/>
                    <a:prstDash val="solid"/>
                    <a:miter/>
                  </a:ln>
                </p:spPr>
                <p:txBody>
                  <a:bodyPr rtlCol="0" anchor="ctr"/>
                  <a:lstStyle/>
                  <a:p>
                    <a:endParaRPr lang="tr-TR"/>
                  </a:p>
                </p:txBody>
              </p:sp>
              <p:sp>
                <p:nvSpPr>
                  <p:cNvPr id="14" name="Serbest Form: Şekil 13">
                    <a:extLst>
                      <a:ext uri="{FF2B5EF4-FFF2-40B4-BE49-F238E27FC236}">
                        <a16:creationId xmlns="" xmlns:a16="http://schemas.microsoft.com/office/drawing/2014/main" id="{D770452C-5F06-4A3E-BF4A-6B8A9AB80A4F}"/>
                      </a:ext>
                    </a:extLst>
                  </p:cNvPr>
                  <p:cNvSpPr/>
                  <p:nvPr/>
                </p:nvSpPr>
                <p:spPr>
                  <a:xfrm>
                    <a:off x="3723478" y="3705555"/>
                    <a:ext cx="1403267" cy="1403268"/>
                  </a:xfrm>
                  <a:custGeom>
                    <a:avLst/>
                    <a:gdLst>
                      <a:gd name="connsiteX0" fmla="*/ 1403268 w 1403267"/>
                      <a:gd name="connsiteY0" fmla="*/ 701634 h 1403268"/>
                      <a:gd name="connsiteX1" fmla="*/ 701634 w 1403267"/>
                      <a:gd name="connsiteY1" fmla="*/ 1403268 h 1403268"/>
                      <a:gd name="connsiteX2" fmla="*/ 0 w 1403267"/>
                      <a:gd name="connsiteY2" fmla="*/ 701634 h 1403268"/>
                      <a:gd name="connsiteX3" fmla="*/ 701634 w 1403267"/>
                      <a:gd name="connsiteY3" fmla="*/ 0 h 1403268"/>
                      <a:gd name="connsiteX4" fmla="*/ 1403268 w 1403267"/>
                      <a:gd name="connsiteY4" fmla="*/ 701634 h 140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267" h="1403268">
                        <a:moveTo>
                          <a:pt x="1403268" y="701634"/>
                        </a:moveTo>
                        <a:cubicBezTo>
                          <a:pt x="1403268" y="1089136"/>
                          <a:pt x="1089136" y="1403268"/>
                          <a:pt x="701634" y="1403268"/>
                        </a:cubicBezTo>
                        <a:cubicBezTo>
                          <a:pt x="314132" y="1403268"/>
                          <a:pt x="0" y="1089136"/>
                          <a:pt x="0" y="701634"/>
                        </a:cubicBezTo>
                        <a:cubicBezTo>
                          <a:pt x="0" y="314132"/>
                          <a:pt x="314132" y="0"/>
                          <a:pt x="701634" y="0"/>
                        </a:cubicBezTo>
                        <a:cubicBezTo>
                          <a:pt x="1089136" y="0"/>
                          <a:pt x="1403268" y="314132"/>
                          <a:pt x="1403268" y="701634"/>
                        </a:cubicBezTo>
                        <a:close/>
                      </a:path>
                    </a:pathLst>
                  </a:custGeom>
                  <a:solidFill>
                    <a:srgbClr val="FBFBFB"/>
                  </a:solidFill>
                  <a:ln w="13829" cap="flat">
                    <a:noFill/>
                    <a:prstDash val="solid"/>
                    <a:miter/>
                  </a:ln>
                </p:spPr>
                <p:txBody>
                  <a:bodyPr rtlCol="0" anchor="ctr"/>
                  <a:lstStyle/>
                  <a:p>
                    <a:endParaRPr lang="tr-TR"/>
                  </a:p>
                </p:txBody>
              </p:sp>
              <p:sp>
                <p:nvSpPr>
                  <p:cNvPr id="15" name="Serbest Form: Şekil 14">
                    <a:extLst>
                      <a:ext uri="{FF2B5EF4-FFF2-40B4-BE49-F238E27FC236}">
                        <a16:creationId xmlns="" xmlns:a16="http://schemas.microsoft.com/office/drawing/2014/main" id="{33CB5CB2-5269-41BE-9F15-48E7AF81EFDC}"/>
                      </a:ext>
                    </a:extLst>
                  </p:cNvPr>
                  <p:cNvSpPr/>
                  <p:nvPr/>
                </p:nvSpPr>
                <p:spPr>
                  <a:xfrm>
                    <a:off x="3724865" y="3705555"/>
                    <a:ext cx="1400494" cy="1400494"/>
                  </a:xfrm>
                  <a:custGeom>
                    <a:avLst/>
                    <a:gdLst>
                      <a:gd name="connsiteX0" fmla="*/ 1400495 w 1400494"/>
                      <a:gd name="connsiteY0" fmla="*/ 700247 h 1400494"/>
                      <a:gd name="connsiteX1" fmla="*/ 700247 w 1400494"/>
                      <a:gd name="connsiteY1" fmla="*/ 1400495 h 1400494"/>
                      <a:gd name="connsiteX2" fmla="*/ 0 w 1400494"/>
                      <a:gd name="connsiteY2" fmla="*/ 700247 h 1400494"/>
                      <a:gd name="connsiteX3" fmla="*/ 700247 w 1400494"/>
                      <a:gd name="connsiteY3" fmla="*/ 0 h 1400494"/>
                      <a:gd name="connsiteX4" fmla="*/ 1400495 w 1400494"/>
                      <a:gd name="connsiteY4" fmla="*/ 700247 h 140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494" h="1400494">
                        <a:moveTo>
                          <a:pt x="1400495" y="700247"/>
                        </a:moveTo>
                        <a:cubicBezTo>
                          <a:pt x="1400495" y="1086983"/>
                          <a:pt x="1086983" y="1400495"/>
                          <a:pt x="700247" y="1400495"/>
                        </a:cubicBezTo>
                        <a:cubicBezTo>
                          <a:pt x="313511" y="1400495"/>
                          <a:pt x="0" y="1086983"/>
                          <a:pt x="0" y="700247"/>
                        </a:cubicBezTo>
                        <a:cubicBezTo>
                          <a:pt x="0" y="313511"/>
                          <a:pt x="313511" y="0"/>
                          <a:pt x="700247" y="0"/>
                        </a:cubicBezTo>
                        <a:cubicBezTo>
                          <a:pt x="1086983" y="0"/>
                          <a:pt x="1400495" y="313511"/>
                          <a:pt x="1400495" y="700247"/>
                        </a:cubicBezTo>
                        <a:close/>
                      </a:path>
                    </a:pathLst>
                  </a:custGeom>
                  <a:solidFill>
                    <a:srgbClr val="FAFAFA"/>
                  </a:solidFill>
                  <a:ln w="13829" cap="flat">
                    <a:noFill/>
                    <a:prstDash val="solid"/>
                    <a:miter/>
                  </a:ln>
                </p:spPr>
                <p:txBody>
                  <a:bodyPr rtlCol="0" anchor="ctr"/>
                  <a:lstStyle/>
                  <a:p>
                    <a:endParaRPr lang="tr-TR"/>
                  </a:p>
                </p:txBody>
              </p:sp>
              <p:sp>
                <p:nvSpPr>
                  <p:cNvPr id="16" name="Serbest Form: Şekil 15">
                    <a:extLst>
                      <a:ext uri="{FF2B5EF4-FFF2-40B4-BE49-F238E27FC236}">
                        <a16:creationId xmlns="" xmlns:a16="http://schemas.microsoft.com/office/drawing/2014/main" id="{6DF1DD04-46D9-47F7-A679-4C4B45FBF074}"/>
                      </a:ext>
                    </a:extLst>
                  </p:cNvPr>
                  <p:cNvSpPr/>
                  <p:nvPr/>
                </p:nvSpPr>
                <p:spPr>
                  <a:xfrm>
                    <a:off x="3724865" y="3705555"/>
                    <a:ext cx="1397721" cy="1397721"/>
                  </a:xfrm>
                  <a:custGeom>
                    <a:avLst/>
                    <a:gdLst>
                      <a:gd name="connsiteX0" fmla="*/ 1397722 w 1397721"/>
                      <a:gd name="connsiteY0" fmla="*/ 698861 h 1397721"/>
                      <a:gd name="connsiteX1" fmla="*/ 698861 w 1397721"/>
                      <a:gd name="connsiteY1" fmla="*/ 1397722 h 1397721"/>
                      <a:gd name="connsiteX2" fmla="*/ 0 w 1397721"/>
                      <a:gd name="connsiteY2" fmla="*/ 698861 h 1397721"/>
                      <a:gd name="connsiteX3" fmla="*/ 698861 w 1397721"/>
                      <a:gd name="connsiteY3" fmla="*/ 0 h 1397721"/>
                      <a:gd name="connsiteX4" fmla="*/ 1397722 w 1397721"/>
                      <a:gd name="connsiteY4" fmla="*/ 698861 h 1397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721" h="1397721">
                        <a:moveTo>
                          <a:pt x="1397722" y="698861"/>
                        </a:moveTo>
                        <a:cubicBezTo>
                          <a:pt x="1397722" y="1084831"/>
                          <a:pt x="1084831" y="1397722"/>
                          <a:pt x="698861" y="1397722"/>
                        </a:cubicBezTo>
                        <a:cubicBezTo>
                          <a:pt x="312891" y="1397722"/>
                          <a:pt x="0" y="1084831"/>
                          <a:pt x="0" y="698861"/>
                        </a:cubicBezTo>
                        <a:cubicBezTo>
                          <a:pt x="0" y="312891"/>
                          <a:pt x="312891" y="0"/>
                          <a:pt x="698861" y="0"/>
                        </a:cubicBezTo>
                        <a:cubicBezTo>
                          <a:pt x="1084831" y="0"/>
                          <a:pt x="1397722" y="312891"/>
                          <a:pt x="1397722" y="698861"/>
                        </a:cubicBezTo>
                        <a:close/>
                      </a:path>
                    </a:pathLst>
                  </a:custGeom>
                  <a:solidFill>
                    <a:srgbClr val="F9F9F9"/>
                  </a:solidFill>
                  <a:ln w="13829" cap="flat">
                    <a:noFill/>
                    <a:prstDash val="solid"/>
                    <a:miter/>
                  </a:ln>
                </p:spPr>
                <p:txBody>
                  <a:bodyPr rtlCol="0" anchor="ctr"/>
                  <a:lstStyle/>
                  <a:p>
                    <a:endParaRPr lang="tr-TR"/>
                  </a:p>
                </p:txBody>
              </p:sp>
              <p:sp>
                <p:nvSpPr>
                  <p:cNvPr id="17" name="Serbest Form: Şekil 16">
                    <a:extLst>
                      <a:ext uri="{FF2B5EF4-FFF2-40B4-BE49-F238E27FC236}">
                        <a16:creationId xmlns="" xmlns:a16="http://schemas.microsoft.com/office/drawing/2014/main" id="{4F1120E4-BE49-4BE3-A361-0B9E6DDBC574}"/>
                      </a:ext>
                    </a:extLst>
                  </p:cNvPr>
                  <p:cNvSpPr/>
                  <p:nvPr/>
                </p:nvSpPr>
                <p:spPr>
                  <a:xfrm>
                    <a:off x="3726251" y="3706941"/>
                    <a:ext cx="1394948" cy="1394948"/>
                  </a:xfrm>
                  <a:custGeom>
                    <a:avLst/>
                    <a:gdLst>
                      <a:gd name="connsiteX0" fmla="*/ 1394948 w 1394948"/>
                      <a:gd name="connsiteY0" fmla="*/ 697474 h 1394948"/>
                      <a:gd name="connsiteX1" fmla="*/ 697474 w 1394948"/>
                      <a:gd name="connsiteY1" fmla="*/ 1394949 h 1394948"/>
                      <a:gd name="connsiteX2" fmla="*/ 0 w 1394948"/>
                      <a:gd name="connsiteY2" fmla="*/ 697474 h 1394948"/>
                      <a:gd name="connsiteX3" fmla="*/ 697474 w 1394948"/>
                      <a:gd name="connsiteY3" fmla="*/ 0 h 1394948"/>
                      <a:gd name="connsiteX4" fmla="*/ 1394948 w 1394948"/>
                      <a:gd name="connsiteY4" fmla="*/ 697474 h 1394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948" h="1394948">
                        <a:moveTo>
                          <a:pt x="1394948" y="697474"/>
                        </a:moveTo>
                        <a:cubicBezTo>
                          <a:pt x="1394948" y="1082679"/>
                          <a:pt x="1082678" y="1394949"/>
                          <a:pt x="697474" y="1394949"/>
                        </a:cubicBezTo>
                        <a:cubicBezTo>
                          <a:pt x="312270" y="1394949"/>
                          <a:pt x="0" y="1082679"/>
                          <a:pt x="0" y="697474"/>
                        </a:cubicBezTo>
                        <a:cubicBezTo>
                          <a:pt x="0" y="312270"/>
                          <a:pt x="312270" y="0"/>
                          <a:pt x="697474" y="0"/>
                        </a:cubicBezTo>
                        <a:cubicBezTo>
                          <a:pt x="1082678" y="0"/>
                          <a:pt x="1394948" y="312270"/>
                          <a:pt x="1394948" y="697474"/>
                        </a:cubicBezTo>
                        <a:close/>
                      </a:path>
                    </a:pathLst>
                  </a:custGeom>
                  <a:solidFill>
                    <a:srgbClr val="F8F8F8"/>
                  </a:solidFill>
                  <a:ln w="13829" cap="flat">
                    <a:noFill/>
                    <a:prstDash val="solid"/>
                    <a:miter/>
                  </a:ln>
                </p:spPr>
                <p:txBody>
                  <a:bodyPr rtlCol="0" anchor="ctr"/>
                  <a:lstStyle/>
                  <a:p>
                    <a:endParaRPr lang="tr-TR"/>
                  </a:p>
                </p:txBody>
              </p:sp>
              <p:sp>
                <p:nvSpPr>
                  <p:cNvPr id="18" name="Serbest Form: Şekil 17">
                    <a:extLst>
                      <a:ext uri="{FF2B5EF4-FFF2-40B4-BE49-F238E27FC236}">
                        <a16:creationId xmlns="" xmlns:a16="http://schemas.microsoft.com/office/drawing/2014/main" id="{DC3B356F-FDFC-44F7-B0EB-9CAC61A55A21}"/>
                      </a:ext>
                    </a:extLst>
                  </p:cNvPr>
                  <p:cNvSpPr/>
                  <p:nvPr/>
                </p:nvSpPr>
                <p:spPr>
                  <a:xfrm>
                    <a:off x="3726251" y="3706941"/>
                    <a:ext cx="1392174" cy="1392175"/>
                  </a:xfrm>
                  <a:custGeom>
                    <a:avLst/>
                    <a:gdLst>
                      <a:gd name="connsiteX0" fmla="*/ 1392175 w 1392174"/>
                      <a:gd name="connsiteY0" fmla="*/ 696088 h 1392175"/>
                      <a:gd name="connsiteX1" fmla="*/ 696088 w 1392174"/>
                      <a:gd name="connsiteY1" fmla="*/ 1392175 h 1392175"/>
                      <a:gd name="connsiteX2" fmla="*/ 0 w 1392174"/>
                      <a:gd name="connsiteY2" fmla="*/ 696088 h 1392175"/>
                      <a:gd name="connsiteX3" fmla="*/ 696088 w 1392174"/>
                      <a:gd name="connsiteY3" fmla="*/ 0 h 1392175"/>
                      <a:gd name="connsiteX4" fmla="*/ 1392175 w 1392174"/>
                      <a:gd name="connsiteY4" fmla="*/ 696088 h 139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174" h="1392175">
                        <a:moveTo>
                          <a:pt x="1392175" y="696088"/>
                        </a:moveTo>
                        <a:cubicBezTo>
                          <a:pt x="1392175" y="1080526"/>
                          <a:pt x="1080526" y="1392175"/>
                          <a:pt x="696088" y="1392175"/>
                        </a:cubicBezTo>
                        <a:cubicBezTo>
                          <a:pt x="311649" y="1392175"/>
                          <a:pt x="0" y="1080526"/>
                          <a:pt x="0" y="696088"/>
                        </a:cubicBezTo>
                        <a:cubicBezTo>
                          <a:pt x="0" y="311649"/>
                          <a:pt x="311649" y="0"/>
                          <a:pt x="696088" y="0"/>
                        </a:cubicBezTo>
                        <a:cubicBezTo>
                          <a:pt x="1080526" y="0"/>
                          <a:pt x="1392175" y="311649"/>
                          <a:pt x="1392175" y="696088"/>
                        </a:cubicBezTo>
                        <a:close/>
                      </a:path>
                    </a:pathLst>
                  </a:custGeom>
                  <a:solidFill>
                    <a:srgbClr val="F7F7F7"/>
                  </a:solidFill>
                  <a:ln w="13829" cap="flat">
                    <a:noFill/>
                    <a:prstDash val="solid"/>
                    <a:miter/>
                  </a:ln>
                </p:spPr>
                <p:txBody>
                  <a:bodyPr rtlCol="0" anchor="ctr"/>
                  <a:lstStyle/>
                  <a:p>
                    <a:endParaRPr lang="tr-TR"/>
                  </a:p>
                </p:txBody>
              </p:sp>
              <p:sp>
                <p:nvSpPr>
                  <p:cNvPr id="19" name="Serbest Form: Şekil 18">
                    <a:extLst>
                      <a:ext uri="{FF2B5EF4-FFF2-40B4-BE49-F238E27FC236}">
                        <a16:creationId xmlns="" xmlns:a16="http://schemas.microsoft.com/office/drawing/2014/main" id="{0CAB5054-036F-4EA8-92EB-ACAD8996845C}"/>
                      </a:ext>
                    </a:extLst>
                  </p:cNvPr>
                  <p:cNvSpPr/>
                  <p:nvPr/>
                </p:nvSpPr>
                <p:spPr>
                  <a:xfrm>
                    <a:off x="3727638" y="3708328"/>
                    <a:ext cx="1389401" cy="1389401"/>
                  </a:xfrm>
                  <a:custGeom>
                    <a:avLst/>
                    <a:gdLst>
                      <a:gd name="connsiteX0" fmla="*/ 1389402 w 1389401"/>
                      <a:gd name="connsiteY0" fmla="*/ 694701 h 1389401"/>
                      <a:gd name="connsiteX1" fmla="*/ 694701 w 1389401"/>
                      <a:gd name="connsiteY1" fmla="*/ 1389402 h 1389401"/>
                      <a:gd name="connsiteX2" fmla="*/ 0 w 1389401"/>
                      <a:gd name="connsiteY2" fmla="*/ 694701 h 1389401"/>
                      <a:gd name="connsiteX3" fmla="*/ 694701 w 1389401"/>
                      <a:gd name="connsiteY3" fmla="*/ 0 h 1389401"/>
                      <a:gd name="connsiteX4" fmla="*/ 1389402 w 1389401"/>
                      <a:gd name="connsiteY4" fmla="*/ 694701 h 1389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401" h="1389401">
                        <a:moveTo>
                          <a:pt x="1389402" y="694701"/>
                        </a:moveTo>
                        <a:cubicBezTo>
                          <a:pt x="1389402" y="1078374"/>
                          <a:pt x="1078374" y="1389402"/>
                          <a:pt x="694701" y="1389402"/>
                        </a:cubicBezTo>
                        <a:cubicBezTo>
                          <a:pt x="311028" y="1389402"/>
                          <a:pt x="0" y="1078374"/>
                          <a:pt x="0" y="694701"/>
                        </a:cubicBezTo>
                        <a:cubicBezTo>
                          <a:pt x="0" y="311028"/>
                          <a:pt x="311028" y="0"/>
                          <a:pt x="694701" y="0"/>
                        </a:cubicBezTo>
                        <a:cubicBezTo>
                          <a:pt x="1078374" y="0"/>
                          <a:pt x="1389402" y="311028"/>
                          <a:pt x="1389402" y="694701"/>
                        </a:cubicBezTo>
                        <a:close/>
                      </a:path>
                    </a:pathLst>
                  </a:custGeom>
                  <a:solidFill>
                    <a:srgbClr val="F6F6F6"/>
                  </a:solidFill>
                  <a:ln w="13829" cap="flat">
                    <a:noFill/>
                    <a:prstDash val="solid"/>
                    <a:miter/>
                  </a:ln>
                </p:spPr>
                <p:txBody>
                  <a:bodyPr rtlCol="0" anchor="ctr"/>
                  <a:lstStyle/>
                  <a:p>
                    <a:endParaRPr lang="tr-TR"/>
                  </a:p>
                </p:txBody>
              </p:sp>
              <p:sp>
                <p:nvSpPr>
                  <p:cNvPr id="20" name="Serbest Form: Şekil 19">
                    <a:extLst>
                      <a:ext uri="{FF2B5EF4-FFF2-40B4-BE49-F238E27FC236}">
                        <a16:creationId xmlns="" xmlns:a16="http://schemas.microsoft.com/office/drawing/2014/main" id="{BD718F43-CCDA-4B4E-88EB-29D1FDEA9A5D}"/>
                      </a:ext>
                    </a:extLst>
                  </p:cNvPr>
                  <p:cNvSpPr/>
                  <p:nvPr/>
                </p:nvSpPr>
                <p:spPr>
                  <a:xfrm>
                    <a:off x="3727638" y="3708328"/>
                    <a:ext cx="1386628" cy="1386628"/>
                  </a:xfrm>
                  <a:custGeom>
                    <a:avLst/>
                    <a:gdLst>
                      <a:gd name="connsiteX0" fmla="*/ 1386628 w 1386628"/>
                      <a:gd name="connsiteY0" fmla="*/ 693314 h 1386628"/>
                      <a:gd name="connsiteX1" fmla="*/ 693314 w 1386628"/>
                      <a:gd name="connsiteY1" fmla="*/ 1386629 h 1386628"/>
                      <a:gd name="connsiteX2" fmla="*/ 0 w 1386628"/>
                      <a:gd name="connsiteY2" fmla="*/ 693314 h 1386628"/>
                      <a:gd name="connsiteX3" fmla="*/ 693314 w 1386628"/>
                      <a:gd name="connsiteY3" fmla="*/ 0 h 1386628"/>
                      <a:gd name="connsiteX4" fmla="*/ 1386628 w 1386628"/>
                      <a:gd name="connsiteY4" fmla="*/ 693314 h 138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628" h="1386628">
                        <a:moveTo>
                          <a:pt x="1386628" y="693314"/>
                        </a:moveTo>
                        <a:cubicBezTo>
                          <a:pt x="1386628" y="1076221"/>
                          <a:pt x="1076221" y="1386629"/>
                          <a:pt x="693314" y="1386629"/>
                        </a:cubicBezTo>
                        <a:cubicBezTo>
                          <a:pt x="310407" y="1386629"/>
                          <a:pt x="0" y="1076221"/>
                          <a:pt x="0" y="693314"/>
                        </a:cubicBezTo>
                        <a:cubicBezTo>
                          <a:pt x="0" y="310407"/>
                          <a:pt x="310407" y="0"/>
                          <a:pt x="693314" y="0"/>
                        </a:cubicBezTo>
                        <a:cubicBezTo>
                          <a:pt x="1076221" y="0"/>
                          <a:pt x="1386628" y="310407"/>
                          <a:pt x="1386628" y="693314"/>
                        </a:cubicBezTo>
                        <a:close/>
                      </a:path>
                    </a:pathLst>
                  </a:custGeom>
                  <a:solidFill>
                    <a:srgbClr val="F5F5F5"/>
                  </a:solidFill>
                  <a:ln w="13829" cap="flat">
                    <a:noFill/>
                    <a:prstDash val="solid"/>
                    <a:miter/>
                  </a:ln>
                </p:spPr>
                <p:txBody>
                  <a:bodyPr rtlCol="0" anchor="ctr"/>
                  <a:lstStyle/>
                  <a:p>
                    <a:endParaRPr lang="tr-TR"/>
                  </a:p>
                </p:txBody>
              </p:sp>
              <p:sp>
                <p:nvSpPr>
                  <p:cNvPr id="21" name="Serbest Form: Şekil 20">
                    <a:extLst>
                      <a:ext uri="{FF2B5EF4-FFF2-40B4-BE49-F238E27FC236}">
                        <a16:creationId xmlns="" xmlns:a16="http://schemas.microsoft.com/office/drawing/2014/main" id="{CFAC2E74-6740-4326-BCE3-A152D6216C8D}"/>
                      </a:ext>
                    </a:extLst>
                  </p:cNvPr>
                  <p:cNvSpPr/>
                  <p:nvPr/>
                </p:nvSpPr>
                <p:spPr>
                  <a:xfrm>
                    <a:off x="3729025" y="3709715"/>
                    <a:ext cx="1383855" cy="1383855"/>
                  </a:xfrm>
                  <a:custGeom>
                    <a:avLst/>
                    <a:gdLst>
                      <a:gd name="connsiteX0" fmla="*/ 1383855 w 1383855"/>
                      <a:gd name="connsiteY0" fmla="*/ 691928 h 1383855"/>
                      <a:gd name="connsiteX1" fmla="*/ 691928 w 1383855"/>
                      <a:gd name="connsiteY1" fmla="*/ 1383855 h 1383855"/>
                      <a:gd name="connsiteX2" fmla="*/ 0 w 1383855"/>
                      <a:gd name="connsiteY2" fmla="*/ 691928 h 1383855"/>
                      <a:gd name="connsiteX3" fmla="*/ 691928 w 1383855"/>
                      <a:gd name="connsiteY3" fmla="*/ 0 h 1383855"/>
                      <a:gd name="connsiteX4" fmla="*/ 1383855 w 1383855"/>
                      <a:gd name="connsiteY4" fmla="*/ 691928 h 1383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855" h="1383855">
                        <a:moveTo>
                          <a:pt x="1383855" y="691928"/>
                        </a:moveTo>
                        <a:cubicBezTo>
                          <a:pt x="1383855" y="1074069"/>
                          <a:pt x="1074069" y="1383855"/>
                          <a:pt x="691928" y="1383855"/>
                        </a:cubicBezTo>
                        <a:cubicBezTo>
                          <a:pt x="309787" y="1383855"/>
                          <a:pt x="0" y="1074069"/>
                          <a:pt x="0" y="691928"/>
                        </a:cubicBezTo>
                        <a:cubicBezTo>
                          <a:pt x="0" y="309787"/>
                          <a:pt x="309787" y="0"/>
                          <a:pt x="691928" y="0"/>
                        </a:cubicBezTo>
                        <a:cubicBezTo>
                          <a:pt x="1074069" y="0"/>
                          <a:pt x="1383855" y="309787"/>
                          <a:pt x="1383855" y="691928"/>
                        </a:cubicBezTo>
                        <a:close/>
                      </a:path>
                    </a:pathLst>
                  </a:custGeom>
                  <a:solidFill>
                    <a:srgbClr val="F4F4F4"/>
                  </a:solidFill>
                  <a:ln w="13829" cap="flat">
                    <a:noFill/>
                    <a:prstDash val="solid"/>
                    <a:miter/>
                  </a:ln>
                </p:spPr>
                <p:txBody>
                  <a:bodyPr rtlCol="0" anchor="ctr"/>
                  <a:lstStyle/>
                  <a:p>
                    <a:endParaRPr lang="tr-TR"/>
                  </a:p>
                </p:txBody>
              </p:sp>
              <p:sp>
                <p:nvSpPr>
                  <p:cNvPr id="22" name="Serbest Form: Şekil 21">
                    <a:extLst>
                      <a:ext uri="{FF2B5EF4-FFF2-40B4-BE49-F238E27FC236}">
                        <a16:creationId xmlns="" xmlns:a16="http://schemas.microsoft.com/office/drawing/2014/main" id="{E718D74B-E4A4-4157-AADA-AD476CB8C235}"/>
                      </a:ext>
                    </a:extLst>
                  </p:cNvPr>
                  <p:cNvSpPr/>
                  <p:nvPr/>
                </p:nvSpPr>
                <p:spPr>
                  <a:xfrm>
                    <a:off x="3730411" y="3711101"/>
                    <a:ext cx="1378308" cy="1378308"/>
                  </a:xfrm>
                  <a:custGeom>
                    <a:avLst/>
                    <a:gdLst>
                      <a:gd name="connsiteX0" fmla="*/ 1378309 w 1378308"/>
                      <a:gd name="connsiteY0" fmla="*/ 689154 h 1378308"/>
                      <a:gd name="connsiteX1" fmla="*/ 689154 w 1378308"/>
                      <a:gd name="connsiteY1" fmla="*/ 1378309 h 1378308"/>
                      <a:gd name="connsiteX2" fmla="*/ 0 w 1378308"/>
                      <a:gd name="connsiteY2" fmla="*/ 689154 h 1378308"/>
                      <a:gd name="connsiteX3" fmla="*/ 689154 w 1378308"/>
                      <a:gd name="connsiteY3" fmla="*/ 0 h 1378308"/>
                      <a:gd name="connsiteX4" fmla="*/ 1378309 w 1378308"/>
                      <a:gd name="connsiteY4" fmla="*/ 689154 h 1378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308" h="1378308">
                        <a:moveTo>
                          <a:pt x="1378309" y="689154"/>
                        </a:moveTo>
                        <a:cubicBezTo>
                          <a:pt x="1378309" y="1069764"/>
                          <a:pt x="1069764" y="1378309"/>
                          <a:pt x="689154" y="1378309"/>
                        </a:cubicBezTo>
                        <a:cubicBezTo>
                          <a:pt x="308545" y="1378309"/>
                          <a:pt x="0" y="1069764"/>
                          <a:pt x="0" y="689154"/>
                        </a:cubicBezTo>
                        <a:cubicBezTo>
                          <a:pt x="0" y="308545"/>
                          <a:pt x="308545" y="0"/>
                          <a:pt x="689154" y="0"/>
                        </a:cubicBezTo>
                        <a:cubicBezTo>
                          <a:pt x="1069764" y="0"/>
                          <a:pt x="1378309" y="308545"/>
                          <a:pt x="1378309" y="689154"/>
                        </a:cubicBezTo>
                        <a:close/>
                      </a:path>
                    </a:pathLst>
                  </a:custGeom>
                  <a:solidFill>
                    <a:srgbClr val="F3F3F3"/>
                  </a:solidFill>
                  <a:ln w="13829" cap="flat">
                    <a:noFill/>
                    <a:prstDash val="solid"/>
                    <a:miter/>
                  </a:ln>
                </p:spPr>
                <p:txBody>
                  <a:bodyPr rtlCol="0" anchor="ctr"/>
                  <a:lstStyle/>
                  <a:p>
                    <a:endParaRPr lang="tr-TR"/>
                  </a:p>
                </p:txBody>
              </p:sp>
              <p:sp>
                <p:nvSpPr>
                  <p:cNvPr id="23" name="Serbest Form: Şekil 22">
                    <a:extLst>
                      <a:ext uri="{FF2B5EF4-FFF2-40B4-BE49-F238E27FC236}">
                        <a16:creationId xmlns="" xmlns:a16="http://schemas.microsoft.com/office/drawing/2014/main" id="{89BF5EA0-1599-477B-BC5F-BFB06A449A4A}"/>
                      </a:ext>
                    </a:extLst>
                  </p:cNvPr>
                  <p:cNvSpPr/>
                  <p:nvPr/>
                </p:nvSpPr>
                <p:spPr>
                  <a:xfrm>
                    <a:off x="3731798" y="3711101"/>
                    <a:ext cx="1375535" cy="1375535"/>
                  </a:xfrm>
                  <a:custGeom>
                    <a:avLst/>
                    <a:gdLst>
                      <a:gd name="connsiteX0" fmla="*/ 1375535 w 1375535"/>
                      <a:gd name="connsiteY0" fmla="*/ 687768 h 1375535"/>
                      <a:gd name="connsiteX1" fmla="*/ 687768 w 1375535"/>
                      <a:gd name="connsiteY1" fmla="*/ 1375536 h 1375535"/>
                      <a:gd name="connsiteX2" fmla="*/ 0 w 1375535"/>
                      <a:gd name="connsiteY2" fmla="*/ 687768 h 1375535"/>
                      <a:gd name="connsiteX3" fmla="*/ 687768 w 1375535"/>
                      <a:gd name="connsiteY3" fmla="*/ 0 h 1375535"/>
                      <a:gd name="connsiteX4" fmla="*/ 1375535 w 1375535"/>
                      <a:gd name="connsiteY4" fmla="*/ 687768 h 1375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535" h="1375535">
                        <a:moveTo>
                          <a:pt x="1375535" y="687768"/>
                        </a:moveTo>
                        <a:cubicBezTo>
                          <a:pt x="1375535" y="1067612"/>
                          <a:pt x="1067611" y="1375536"/>
                          <a:pt x="687768" y="1375536"/>
                        </a:cubicBezTo>
                        <a:cubicBezTo>
                          <a:pt x="307924" y="1375536"/>
                          <a:pt x="0" y="1067612"/>
                          <a:pt x="0" y="687768"/>
                        </a:cubicBezTo>
                        <a:cubicBezTo>
                          <a:pt x="0" y="307924"/>
                          <a:pt x="307924" y="0"/>
                          <a:pt x="687768" y="0"/>
                        </a:cubicBezTo>
                        <a:cubicBezTo>
                          <a:pt x="1067611" y="0"/>
                          <a:pt x="1375535" y="307924"/>
                          <a:pt x="1375535" y="687768"/>
                        </a:cubicBezTo>
                        <a:close/>
                      </a:path>
                    </a:pathLst>
                  </a:custGeom>
                  <a:solidFill>
                    <a:srgbClr val="F2F2F2"/>
                  </a:solidFill>
                  <a:ln w="13829" cap="flat">
                    <a:noFill/>
                    <a:prstDash val="solid"/>
                    <a:miter/>
                  </a:ln>
                </p:spPr>
                <p:txBody>
                  <a:bodyPr rtlCol="0" anchor="ctr"/>
                  <a:lstStyle/>
                  <a:p>
                    <a:endParaRPr lang="tr-TR"/>
                  </a:p>
                </p:txBody>
              </p:sp>
              <p:sp>
                <p:nvSpPr>
                  <p:cNvPr id="24" name="Serbest Form: Şekil 23">
                    <a:extLst>
                      <a:ext uri="{FF2B5EF4-FFF2-40B4-BE49-F238E27FC236}">
                        <a16:creationId xmlns="" xmlns:a16="http://schemas.microsoft.com/office/drawing/2014/main" id="{56592A36-4634-482D-84D9-9F7BCAFF57BE}"/>
                      </a:ext>
                    </a:extLst>
                  </p:cNvPr>
                  <p:cNvSpPr/>
                  <p:nvPr/>
                </p:nvSpPr>
                <p:spPr>
                  <a:xfrm>
                    <a:off x="3731798" y="3712488"/>
                    <a:ext cx="1372762" cy="1372762"/>
                  </a:xfrm>
                  <a:custGeom>
                    <a:avLst/>
                    <a:gdLst>
                      <a:gd name="connsiteX0" fmla="*/ 1372762 w 1372762"/>
                      <a:gd name="connsiteY0" fmla="*/ 686381 h 1372762"/>
                      <a:gd name="connsiteX1" fmla="*/ 686381 w 1372762"/>
                      <a:gd name="connsiteY1" fmla="*/ 1372762 h 1372762"/>
                      <a:gd name="connsiteX2" fmla="*/ 0 w 1372762"/>
                      <a:gd name="connsiteY2" fmla="*/ 686381 h 1372762"/>
                      <a:gd name="connsiteX3" fmla="*/ 686381 w 1372762"/>
                      <a:gd name="connsiteY3" fmla="*/ 0 h 1372762"/>
                      <a:gd name="connsiteX4" fmla="*/ 1372762 w 1372762"/>
                      <a:gd name="connsiteY4" fmla="*/ 686381 h 137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762" h="1372762">
                        <a:moveTo>
                          <a:pt x="1372762" y="686381"/>
                        </a:moveTo>
                        <a:cubicBezTo>
                          <a:pt x="1372762" y="1065459"/>
                          <a:pt x="1065459" y="1372762"/>
                          <a:pt x="686381" y="1372762"/>
                        </a:cubicBezTo>
                        <a:cubicBezTo>
                          <a:pt x="307303" y="1372762"/>
                          <a:pt x="0" y="1065459"/>
                          <a:pt x="0" y="686381"/>
                        </a:cubicBezTo>
                        <a:cubicBezTo>
                          <a:pt x="0" y="307303"/>
                          <a:pt x="307303" y="0"/>
                          <a:pt x="686381" y="0"/>
                        </a:cubicBezTo>
                        <a:cubicBezTo>
                          <a:pt x="1065459" y="0"/>
                          <a:pt x="1372762" y="307303"/>
                          <a:pt x="1372762" y="686381"/>
                        </a:cubicBezTo>
                        <a:close/>
                      </a:path>
                    </a:pathLst>
                  </a:custGeom>
                  <a:solidFill>
                    <a:srgbClr val="F1F1F1"/>
                  </a:solidFill>
                  <a:ln w="13829" cap="flat">
                    <a:noFill/>
                    <a:prstDash val="solid"/>
                    <a:miter/>
                  </a:ln>
                </p:spPr>
                <p:txBody>
                  <a:bodyPr rtlCol="0" anchor="ctr"/>
                  <a:lstStyle/>
                  <a:p>
                    <a:endParaRPr lang="tr-TR"/>
                  </a:p>
                </p:txBody>
              </p:sp>
              <p:sp>
                <p:nvSpPr>
                  <p:cNvPr id="25" name="Serbest Form: Şekil 24">
                    <a:extLst>
                      <a:ext uri="{FF2B5EF4-FFF2-40B4-BE49-F238E27FC236}">
                        <a16:creationId xmlns="" xmlns:a16="http://schemas.microsoft.com/office/drawing/2014/main" id="{5485D3AD-1D02-4C6B-9B59-3670D4793581}"/>
                      </a:ext>
                    </a:extLst>
                  </p:cNvPr>
                  <p:cNvSpPr/>
                  <p:nvPr/>
                </p:nvSpPr>
                <p:spPr>
                  <a:xfrm>
                    <a:off x="3733185" y="3712488"/>
                    <a:ext cx="1369988" cy="1369989"/>
                  </a:xfrm>
                  <a:custGeom>
                    <a:avLst/>
                    <a:gdLst>
                      <a:gd name="connsiteX0" fmla="*/ 1369989 w 1369988"/>
                      <a:gd name="connsiteY0" fmla="*/ 684995 h 1369989"/>
                      <a:gd name="connsiteX1" fmla="*/ 684994 w 1369988"/>
                      <a:gd name="connsiteY1" fmla="*/ 1369989 h 1369989"/>
                      <a:gd name="connsiteX2" fmla="*/ 0 w 1369988"/>
                      <a:gd name="connsiteY2" fmla="*/ 684995 h 1369989"/>
                      <a:gd name="connsiteX3" fmla="*/ 684994 w 1369988"/>
                      <a:gd name="connsiteY3" fmla="*/ 0 h 1369989"/>
                      <a:gd name="connsiteX4" fmla="*/ 1369989 w 1369988"/>
                      <a:gd name="connsiteY4" fmla="*/ 684995 h 1369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988" h="1369989">
                        <a:moveTo>
                          <a:pt x="1369989" y="684995"/>
                        </a:moveTo>
                        <a:cubicBezTo>
                          <a:pt x="1369989" y="1063307"/>
                          <a:pt x="1063307" y="1369989"/>
                          <a:pt x="684994" y="1369989"/>
                        </a:cubicBezTo>
                        <a:cubicBezTo>
                          <a:pt x="306682" y="1369989"/>
                          <a:pt x="0" y="1063307"/>
                          <a:pt x="0" y="684995"/>
                        </a:cubicBezTo>
                        <a:cubicBezTo>
                          <a:pt x="0" y="306683"/>
                          <a:pt x="306682" y="0"/>
                          <a:pt x="684994" y="0"/>
                        </a:cubicBezTo>
                        <a:cubicBezTo>
                          <a:pt x="1063306" y="0"/>
                          <a:pt x="1369989" y="306683"/>
                          <a:pt x="1369989" y="684995"/>
                        </a:cubicBezTo>
                        <a:close/>
                      </a:path>
                    </a:pathLst>
                  </a:custGeom>
                  <a:solidFill>
                    <a:srgbClr val="F0F0F0"/>
                  </a:solidFill>
                  <a:ln w="13829" cap="flat">
                    <a:noFill/>
                    <a:prstDash val="solid"/>
                    <a:miter/>
                  </a:ln>
                </p:spPr>
                <p:txBody>
                  <a:bodyPr rtlCol="0" anchor="ctr"/>
                  <a:lstStyle/>
                  <a:p>
                    <a:endParaRPr lang="tr-TR"/>
                  </a:p>
                </p:txBody>
              </p:sp>
              <p:sp>
                <p:nvSpPr>
                  <p:cNvPr id="26" name="Serbest Form: Şekil 25">
                    <a:extLst>
                      <a:ext uri="{FF2B5EF4-FFF2-40B4-BE49-F238E27FC236}">
                        <a16:creationId xmlns="" xmlns:a16="http://schemas.microsoft.com/office/drawing/2014/main" id="{0BC31D28-6EB7-4953-A81D-08064B258F30}"/>
                      </a:ext>
                    </a:extLst>
                  </p:cNvPr>
                  <p:cNvSpPr/>
                  <p:nvPr/>
                </p:nvSpPr>
                <p:spPr>
                  <a:xfrm>
                    <a:off x="3733185" y="3713875"/>
                    <a:ext cx="1367215" cy="1367215"/>
                  </a:xfrm>
                  <a:custGeom>
                    <a:avLst/>
                    <a:gdLst>
                      <a:gd name="connsiteX0" fmla="*/ 1367216 w 1367215"/>
                      <a:gd name="connsiteY0" fmla="*/ 683608 h 1367215"/>
                      <a:gd name="connsiteX1" fmla="*/ 683608 w 1367215"/>
                      <a:gd name="connsiteY1" fmla="*/ 1367216 h 1367215"/>
                      <a:gd name="connsiteX2" fmla="*/ 0 w 1367215"/>
                      <a:gd name="connsiteY2" fmla="*/ 683608 h 1367215"/>
                      <a:gd name="connsiteX3" fmla="*/ 683608 w 1367215"/>
                      <a:gd name="connsiteY3" fmla="*/ 0 h 1367215"/>
                      <a:gd name="connsiteX4" fmla="*/ 1367216 w 1367215"/>
                      <a:gd name="connsiteY4" fmla="*/ 683608 h 136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215" h="1367215">
                        <a:moveTo>
                          <a:pt x="1367216" y="683608"/>
                        </a:moveTo>
                        <a:cubicBezTo>
                          <a:pt x="1367216" y="1061154"/>
                          <a:pt x="1061154" y="1367216"/>
                          <a:pt x="683608" y="1367216"/>
                        </a:cubicBezTo>
                        <a:cubicBezTo>
                          <a:pt x="306062" y="1367216"/>
                          <a:pt x="0" y="1061154"/>
                          <a:pt x="0" y="683608"/>
                        </a:cubicBezTo>
                        <a:cubicBezTo>
                          <a:pt x="0" y="306062"/>
                          <a:pt x="306062" y="0"/>
                          <a:pt x="683608" y="0"/>
                        </a:cubicBezTo>
                        <a:cubicBezTo>
                          <a:pt x="1061154" y="0"/>
                          <a:pt x="1367216" y="306062"/>
                          <a:pt x="1367216" y="683608"/>
                        </a:cubicBezTo>
                        <a:close/>
                      </a:path>
                    </a:pathLst>
                  </a:custGeom>
                  <a:solidFill>
                    <a:srgbClr val="EFEFEF"/>
                  </a:solidFill>
                  <a:ln w="13829" cap="flat">
                    <a:noFill/>
                    <a:prstDash val="solid"/>
                    <a:miter/>
                  </a:ln>
                </p:spPr>
                <p:txBody>
                  <a:bodyPr rtlCol="0" anchor="ctr"/>
                  <a:lstStyle/>
                  <a:p>
                    <a:endParaRPr lang="tr-TR"/>
                  </a:p>
                </p:txBody>
              </p:sp>
              <p:sp>
                <p:nvSpPr>
                  <p:cNvPr id="27" name="Serbest Form: Şekil 26">
                    <a:extLst>
                      <a:ext uri="{FF2B5EF4-FFF2-40B4-BE49-F238E27FC236}">
                        <a16:creationId xmlns="" xmlns:a16="http://schemas.microsoft.com/office/drawing/2014/main" id="{A268D947-C397-4F6C-BFF2-F548EB4D81A5}"/>
                      </a:ext>
                    </a:extLst>
                  </p:cNvPr>
                  <p:cNvSpPr/>
                  <p:nvPr/>
                </p:nvSpPr>
                <p:spPr>
                  <a:xfrm>
                    <a:off x="3734571" y="3713875"/>
                    <a:ext cx="1364442" cy="1364442"/>
                  </a:xfrm>
                  <a:custGeom>
                    <a:avLst/>
                    <a:gdLst>
                      <a:gd name="connsiteX0" fmla="*/ 1364443 w 1364442"/>
                      <a:gd name="connsiteY0" fmla="*/ 682221 h 1364442"/>
                      <a:gd name="connsiteX1" fmla="*/ 682221 w 1364442"/>
                      <a:gd name="connsiteY1" fmla="*/ 1364443 h 1364442"/>
                      <a:gd name="connsiteX2" fmla="*/ 0 w 1364442"/>
                      <a:gd name="connsiteY2" fmla="*/ 682221 h 1364442"/>
                      <a:gd name="connsiteX3" fmla="*/ 682221 w 1364442"/>
                      <a:gd name="connsiteY3" fmla="*/ 0 h 1364442"/>
                      <a:gd name="connsiteX4" fmla="*/ 1364443 w 1364442"/>
                      <a:gd name="connsiteY4" fmla="*/ 682221 h 136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442" h="1364442">
                        <a:moveTo>
                          <a:pt x="1364443" y="682221"/>
                        </a:moveTo>
                        <a:cubicBezTo>
                          <a:pt x="1364443" y="1059002"/>
                          <a:pt x="1059002" y="1364443"/>
                          <a:pt x="682221" y="1364443"/>
                        </a:cubicBezTo>
                        <a:cubicBezTo>
                          <a:pt x="305441" y="1364443"/>
                          <a:pt x="0" y="1059002"/>
                          <a:pt x="0" y="682221"/>
                        </a:cubicBezTo>
                        <a:cubicBezTo>
                          <a:pt x="0" y="305441"/>
                          <a:pt x="305441" y="0"/>
                          <a:pt x="682221" y="0"/>
                        </a:cubicBezTo>
                        <a:cubicBezTo>
                          <a:pt x="1059002" y="0"/>
                          <a:pt x="1364443" y="305441"/>
                          <a:pt x="1364443" y="682221"/>
                        </a:cubicBezTo>
                        <a:close/>
                      </a:path>
                    </a:pathLst>
                  </a:custGeom>
                  <a:solidFill>
                    <a:srgbClr val="EEEEEE"/>
                  </a:solidFill>
                  <a:ln w="13829" cap="flat">
                    <a:noFill/>
                    <a:prstDash val="solid"/>
                    <a:miter/>
                  </a:ln>
                </p:spPr>
                <p:txBody>
                  <a:bodyPr rtlCol="0" anchor="ctr"/>
                  <a:lstStyle/>
                  <a:p>
                    <a:endParaRPr lang="tr-TR"/>
                  </a:p>
                </p:txBody>
              </p:sp>
              <p:sp>
                <p:nvSpPr>
                  <p:cNvPr id="28" name="Serbest Form: Şekil 27">
                    <a:extLst>
                      <a:ext uri="{FF2B5EF4-FFF2-40B4-BE49-F238E27FC236}">
                        <a16:creationId xmlns="" xmlns:a16="http://schemas.microsoft.com/office/drawing/2014/main" id="{C10794BD-5E4C-4158-B9CA-6C35823A5561}"/>
                      </a:ext>
                    </a:extLst>
                  </p:cNvPr>
                  <p:cNvSpPr/>
                  <p:nvPr/>
                </p:nvSpPr>
                <p:spPr>
                  <a:xfrm>
                    <a:off x="3734571" y="3713875"/>
                    <a:ext cx="1361669" cy="1361669"/>
                  </a:xfrm>
                  <a:custGeom>
                    <a:avLst/>
                    <a:gdLst>
                      <a:gd name="connsiteX0" fmla="*/ 1361669 w 1361669"/>
                      <a:gd name="connsiteY0" fmla="*/ 680835 h 1361669"/>
                      <a:gd name="connsiteX1" fmla="*/ 680835 w 1361669"/>
                      <a:gd name="connsiteY1" fmla="*/ 1361669 h 1361669"/>
                      <a:gd name="connsiteX2" fmla="*/ 0 w 1361669"/>
                      <a:gd name="connsiteY2" fmla="*/ 680835 h 1361669"/>
                      <a:gd name="connsiteX3" fmla="*/ 680835 w 1361669"/>
                      <a:gd name="connsiteY3" fmla="*/ 0 h 1361669"/>
                      <a:gd name="connsiteX4" fmla="*/ 1361669 w 1361669"/>
                      <a:gd name="connsiteY4" fmla="*/ 680835 h 136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669" h="1361669">
                        <a:moveTo>
                          <a:pt x="1361669" y="680835"/>
                        </a:moveTo>
                        <a:cubicBezTo>
                          <a:pt x="1361669" y="1056849"/>
                          <a:pt x="1056849" y="1361669"/>
                          <a:pt x="680835" y="1361669"/>
                        </a:cubicBezTo>
                        <a:cubicBezTo>
                          <a:pt x="304820" y="1361669"/>
                          <a:pt x="0" y="1056849"/>
                          <a:pt x="0" y="680835"/>
                        </a:cubicBezTo>
                        <a:cubicBezTo>
                          <a:pt x="0" y="304820"/>
                          <a:pt x="304820" y="0"/>
                          <a:pt x="680835" y="0"/>
                        </a:cubicBezTo>
                        <a:cubicBezTo>
                          <a:pt x="1056849" y="0"/>
                          <a:pt x="1361669" y="304820"/>
                          <a:pt x="1361669" y="680835"/>
                        </a:cubicBezTo>
                        <a:close/>
                      </a:path>
                    </a:pathLst>
                  </a:custGeom>
                  <a:solidFill>
                    <a:srgbClr val="EDEDED"/>
                  </a:solidFill>
                  <a:ln w="13829" cap="flat">
                    <a:noFill/>
                    <a:prstDash val="solid"/>
                    <a:miter/>
                  </a:ln>
                </p:spPr>
                <p:txBody>
                  <a:bodyPr rtlCol="0" anchor="ctr"/>
                  <a:lstStyle/>
                  <a:p>
                    <a:endParaRPr lang="tr-TR"/>
                  </a:p>
                </p:txBody>
              </p:sp>
              <p:sp>
                <p:nvSpPr>
                  <p:cNvPr id="29" name="Serbest Form: Şekil 28">
                    <a:extLst>
                      <a:ext uri="{FF2B5EF4-FFF2-40B4-BE49-F238E27FC236}">
                        <a16:creationId xmlns="" xmlns:a16="http://schemas.microsoft.com/office/drawing/2014/main" id="{A0D0380E-9A18-4DEA-A27E-34EEDE2274D7}"/>
                      </a:ext>
                    </a:extLst>
                  </p:cNvPr>
                  <p:cNvSpPr/>
                  <p:nvPr/>
                </p:nvSpPr>
                <p:spPr>
                  <a:xfrm>
                    <a:off x="3735958" y="3715261"/>
                    <a:ext cx="1358895" cy="1358896"/>
                  </a:xfrm>
                  <a:custGeom>
                    <a:avLst/>
                    <a:gdLst>
                      <a:gd name="connsiteX0" fmla="*/ 1358896 w 1358895"/>
                      <a:gd name="connsiteY0" fmla="*/ 679448 h 1358896"/>
                      <a:gd name="connsiteX1" fmla="*/ 679448 w 1358895"/>
                      <a:gd name="connsiteY1" fmla="*/ 1358896 h 1358896"/>
                      <a:gd name="connsiteX2" fmla="*/ 0 w 1358895"/>
                      <a:gd name="connsiteY2" fmla="*/ 679448 h 1358896"/>
                      <a:gd name="connsiteX3" fmla="*/ 679448 w 1358895"/>
                      <a:gd name="connsiteY3" fmla="*/ 0 h 1358896"/>
                      <a:gd name="connsiteX4" fmla="*/ 1358896 w 1358895"/>
                      <a:gd name="connsiteY4" fmla="*/ 679448 h 1358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895" h="1358896">
                        <a:moveTo>
                          <a:pt x="1358896" y="679448"/>
                        </a:moveTo>
                        <a:cubicBezTo>
                          <a:pt x="1358896" y="1054697"/>
                          <a:pt x="1054697" y="1358896"/>
                          <a:pt x="679448" y="1358896"/>
                        </a:cubicBezTo>
                        <a:cubicBezTo>
                          <a:pt x="304199" y="1358896"/>
                          <a:pt x="0" y="1054697"/>
                          <a:pt x="0" y="679448"/>
                        </a:cubicBezTo>
                        <a:cubicBezTo>
                          <a:pt x="0" y="304199"/>
                          <a:pt x="304199" y="0"/>
                          <a:pt x="679448" y="0"/>
                        </a:cubicBezTo>
                        <a:cubicBezTo>
                          <a:pt x="1054697" y="0"/>
                          <a:pt x="1358896" y="304199"/>
                          <a:pt x="1358896" y="679448"/>
                        </a:cubicBezTo>
                        <a:close/>
                      </a:path>
                    </a:pathLst>
                  </a:custGeom>
                  <a:solidFill>
                    <a:srgbClr val="ECECEC"/>
                  </a:solidFill>
                  <a:ln w="13829" cap="flat">
                    <a:noFill/>
                    <a:prstDash val="solid"/>
                    <a:miter/>
                  </a:ln>
                </p:spPr>
                <p:txBody>
                  <a:bodyPr rtlCol="0" anchor="ctr"/>
                  <a:lstStyle/>
                  <a:p>
                    <a:endParaRPr lang="tr-TR"/>
                  </a:p>
                </p:txBody>
              </p:sp>
              <p:sp>
                <p:nvSpPr>
                  <p:cNvPr id="30" name="Serbest Form: Şekil 29">
                    <a:extLst>
                      <a:ext uri="{FF2B5EF4-FFF2-40B4-BE49-F238E27FC236}">
                        <a16:creationId xmlns="" xmlns:a16="http://schemas.microsoft.com/office/drawing/2014/main" id="{5A4FA6A8-5162-4B81-92BB-4BC2A7528FA2}"/>
                      </a:ext>
                    </a:extLst>
                  </p:cNvPr>
                  <p:cNvSpPr/>
                  <p:nvPr/>
                </p:nvSpPr>
                <p:spPr>
                  <a:xfrm>
                    <a:off x="3735958" y="3715261"/>
                    <a:ext cx="1356122" cy="1356122"/>
                  </a:xfrm>
                  <a:custGeom>
                    <a:avLst/>
                    <a:gdLst>
                      <a:gd name="connsiteX0" fmla="*/ 1356123 w 1356122"/>
                      <a:gd name="connsiteY0" fmla="*/ 678061 h 1356122"/>
                      <a:gd name="connsiteX1" fmla="*/ 678061 w 1356122"/>
                      <a:gd name="connsiteY1" fmla="*/ 1356123 h 1356122"/>
                      <a:gd name="connsiteX2" fmla="*/ 0 w 1356122"/>
                      <a:gd name="connsiteY2" fmla="*/ 678061 h 1356122"/>
                      <a:gd name="connsiteX3" fmla="*/ 678061 w 1356122"/>
                      <a:gd name="connsiteY3" fmla="*/ 0 h 1356122"/>
                      <a:gd name="connsiteX4" fmla="*/ 1356123 w 1356122"/>
                      <a:gd name="connsiteY4" fmla="*/ 678061 h 1356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122" h="1356122">
                        <a:moveTo>
                          <a:pt x="1356123" y="678061"/>
                        </a:moveTo>
                        <a:cubicBezTo>
                          <a:pt x="1356123" y="1052545"/>
                          <a:pt x="1052544" y="1356123"/>
                          <a:pt x="678061" y="1356123"/>
                        </a:cubicBezTo>
                        <a:cubicBezTo>
                          <a:pt x="303579" y="1356123"/>
                          <a:pt x="0" y="1052544"/>
                          <a:pt x="0" y="678061"/>
                        </a:cubicBezTo>
                        <a:cubicBezTo>
                          <a:pt x="0" y="303578"/>
                          <a:pt x="303578" y="0"/>
                          <a:pt x="678061" y="0"/>
                        </a:cubicBezTo>
                        <a:cubicBezTo>
                          <a:pt x="1052544" y="0"/>
                          <a:pt x="1356123" y="303578"/>
                          <a:pt x="1356123" y="678061"/>
                        </a:cubicBezTo>
                        <a:close/>
                      </a:path>
                    </a:pathLst>
                  </a:custGeom>
                  <a:solidFill>
                    <a:srgbClr val="EBEBEB"/>
                  </a:solidFill>
                  <a:ln w="13829" cap="flat">
                    <a:noFill/>
                    <a:prstDash val="solid"/>
                    <a:miter/>
                  </a:ln>
                </p:spPr>
                <p:txBody>
                  <a:bodyPr rtlCol="0" anchor="ctr"/>
                  <a:lstStyle/>
                  <a:p>
                    <a:endParaRPr lang="tr-TR"/>
                  </a:p>
                </p:txBody>
              </p:sp>
              <p:sp>
                <p:nvSpPr>
                  <p:cNvPr id="31" name="Serbest Form: Şekil 30">
                    <a:extLst>
                      <a:ext uri="{FF2B5EF4-FFF2-40B4-BE49-F238E27FC236}">
                        <a16:creationId xmlns="" xmlns:a16="http://schemas.microsoft.com/office/drawing/2014/main" id="{E5A69582-9C94-48F0-A450-72AE36B7C469}"/>
                      </a:ext>
                    </a:extLst>
                  </p:cNvPr>
                  <p:cNvSpPr/>
                  <p:nvPr/>
                </p:nvSpPr>
                <p:spPr>
                  <a:xfrm>
                    <a:off x="3737345" y="3716648"/>
                    <a:ext cx="1353349" cy="1353349"/>
                  </a:xfrm>
                  <a:custGeom>
                    <a:avLst/>
                    <a:gdLst>
                      <a:gd name="connsiteX0" fmla="*/ 1353349 w 1353349"/>
                      <a:gd name="connsiteY0" fmla="*/ 676675 h 1353349"/>
                      <a:gd name="connsiteX1" fmla="*/ 676675 w 1353349"/>
                      <a:gd name="connsiteY1" fmla="*/ 1353350 h 1353349"/>
                      <a:gd name="connsiteX2" fmla="*/ 0 w 1353349"/>
                      <a:gd name="connsiteY2" fmla="*/ 676675 h 1353349"/>
                      <a:gd name="connsiteX3" fmla="*/ 676675 w 1353349"/>
                      <a:gd name="connsiteY3" fmla="*/ 0 h 1353349"/>
                      <a:gd name="connsiteX4" fmla="*/ 1353349 w 1353349"/>
                      <a:gd name="connsiteY4" fmla="*/ 676675 h 1353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349" h="1353349">
                        <a:moveTo>
                          <a:pt x="1353349" y="676675"/>
                        </a:moveTo>
                        <a:cubicBezTo>
                          <a:pt x="1353349" y="1050392"/>
                          <a:pt x="1050392" y="1353350"/>
                          <a:pt x="676675" y="1353350"/>
                        </a:cubicBezTo>
                        <a:cubicBezTo>
                          <a:pt x="302958" y="1353350"/>
                          <a:pt x="0" y="1050392"/>
                          <a:pt x="0" y="676675"/>
                        </a:cubicBezTo>
                        <a:cubicBezTo>
                          <a:pt x="0" y="302958"/>
                          <a:pt x="302957" y="0"/>
                          <a:pt x="676675" y="0"/>
                        </a:cubicBezTo>
                        <a:cubicBezTo>
                          <a:pt x="1050392" y="0"/>
                          <a:pt x="1353349" y="302958"/>
                          <a:pt x="1353349" y="676675"/>
                        </a:cubicBezTo>
                        <a:close/>
                      </a:path>
                    </a:pathLst>
                  </a:custGeom>
                  <a:solidFill>
                    <a:srgbClr val="EAEAEA"/>
                  </a:solidFill>
                  <a:ln w="13829" cap="flat">
                    <a:noFill/>
                    <a:prstDash val="solid"/>
                    <a:miter/>
                  </a:ln>
                </p:spPr>
                <p:txBody>
                  <a:bodyPr rtlCol="0" anchor="ctr"/>
                  <a:lstStyle/>
                  <a:p>
                    <a:endParaRPr lang="tr-TR"/>
                  </a:p>
                </p:txBody>
              </p:sp>
              <p:sp>
                <p:nvSpPr>
                  <p:cNvPr id="32" name="Serbest Form: Şekil 31">
                    <a:extLst>
                      <a:ext uri="{FF2B5EF4-FFF2-40B4-BE49-F238E27FC236}">
                        <a16:creationId xmlns="" xmlns:a16="http://schemas.microsoft.com/office/drawing/2014/main" id="{0EECC923-DADD-4E41-B3C7-821FB4E424F5}"/>
                      </a:ext>
                    </a:extLst>
                  </p:cNvPr>
                  <p:cNvSpPr/>
                  <p:nvPr/>
                </p:nvSpPr>
                <p:spPr>
                  <a:xfrm>
                    <a:off x="3737345" y="3716648"/>
                    <a:ext cx="1350576" cy="1350576"/>
                  </a:xfrm>
                  <a:custGeom>
                    <a:avLst/>
                    <a:gdLst>
                      <a:gd name="connsiteX0" fmla="*/ 1350576 w 1350576"/>
                      <a:gd name="connsiteY0" fmla="*/ 675288 h 1350576"/>
                      <a:gd name="connsiteX1" fmla="*/ 675288 w 1350576"/>
                      <a:gd name="connsiteY1" fmla="*/ 1350576 h 1350576"/>
                      <a:gd name="connsiteX2" fmla="*/ 0 w 1350576"/>
                      <a:gd name="connsiteY2" fmla="*/ 675288 h 1350576"/>
                      <a:gd name="connsiteX3" fmla="*/ 675288 w 1350576"/>
                      <a:gd name="connsiteY3" fmla="*/ 0 h 1350576"/>
                      <a:gd name="connsiteX4" fmla="*/ 1350576 w 1350576"/>
                      <a:gd name="connsiteY4" fmla="*/ 675288 h 135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576" h="1350576">
                        <a:moveTo>
                          <a:pt x="1350576" y="675288"/>
                        </a:moveTo>
                        <a:cubicBezTo>
                          <a:pt x="1350576" y="1048240"/>
                          <a:pt x="1048240" y="1350576"/>
                          <a:pt x="675288" y="1350576"/>
                        </a:cubicBezTo>
                        <a:cubicBezTo>
                          <a:pt x="302337" y="1350576"/>
                          <a:pt x="0" y="1048240"/>
                          <a:pt x="0" y="675288"/>
                        </a:cubicBezTo>
                        <a:cubicBezTo>
                          <a:pt x="0" y="302337"/>
                          <a:pt x="302337" y="0"/>
                          <a:pt x="675288" y="0"/>
                        </a:cubicBezTo>
                        <a:cubicBezTo>
                          <a:pt x="1048240" y="0"/>
                          <a:pt x="1350576" y="302337"/>
                          <a:pt x="1350576" y="675288"/>
                        </a:cubicBezTo>
                        <a:close/>
                      </a:path>
                    </a:pathLst>
                  </a:custGeom>
                  <a:solidFill>
                    <a:srgbClr val="E9E9E9"/>
                  </a:solidFill>
                  <a:ln w="13829" cap="flat">
                    <a:noFill/>
                    <a:prstDash val="solid"/>
                    <a:miter/>
                  </a:ln>
                </p:spPr>
                <p:txBody>
                  <a:bodyPr rtlCol="0" anchor="ctr"/>
                  <a:lstStyle/>
                  <a:p>
                    <a:endParaRPr lang="tr-TR"/>
                  </a:p>
                </p:txBody>
              </p:sp>
              <p:sp>
                <p:nvSpPr>
                  <p:cNvPr id="33" name="Serbest Form: Şekil 32">
                    <a:extLst>
                      <a:ext uri="{FF2B5EF4-FFF2-40B4-BE49-F238E27FC236}">
                        <a16:creationId xmlns="" xmlns:a16="http://schemas.microsoft.com/office/drawing/2014/main" id="{A9782665-B422-4542-BE3F-F3129CFEBF5E}"/>
                      </a:ext>
                    </a:extLst>
                  </p:cNvPr>
                  <p:cNvSpPr/>
                  <p:nvPr/>
                </p:nvSpPr>
                <p:spPr>
                  <a:xfrm>
                    <a:off x="3738731" y="3718034"/>
                    <a:ext cx="1347802" cy="1347803"/>
                  </a:xfrm>
                  <a:custGeom>
                    <a:avLst/>
                    <a:gdLst>
                      <a:gd name="connsiteX0" fmla="*/ 1347803 w 1347802"/>
                      <a:gd name="connsiteY0" fmla="*/ 673901 h 1347803"/>
                      <a:gd name="connsiteX1" fmla="*/ 673901 w 1347802"/>
                      <a:gd name="connsiteY1" fmla="*/ 1347803 h 1347803"/>
                      <a:gd name="connsiteX2" fmla="*/ 0 w 1347802"/>
                      <a:gd name="connsiteY2" fmla="*/ 673901 h 1347803"/>
                      <a:gd name="connsiteX3" fmla="*/ 673901 w 1347802"/>
                      <a:gd name="connsiteY3" fmla="*/ 0 h 1347803"/>
                      <a:gd name="connsiteX4" fmla="*/ 1347803 w 1347802"/>
                      <a:gd name="connsiteY4" fmla="*/ 673901 h 1347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802" h="1347803">
                        <a:moveTo>
                          <a:pt x="1347803" y="673901"/>
                        </a:moveTo>
                        <a:cubicBezTo>
                          <a:pt x="1347803" y="1046087"/>
                          <a:pt x="1046087" y="1347803"/>
                          <a:pt x="673901" y="1347803"/>
                        </a:cubicBezTo>
                        <a:cubicBezTo>
                          <a:pt x="301716" y="1347803"/>
                          <a:pt x="0" y="1046087"/>
                          <a:pt x="0" y="673901"/>
                        </a:cubicBezTo>
                        <a:cubicBezTo>
                          <a:pt x="0" y="301716"/>
                          <a:pt x="301716" y="0"/>
                          <a:pt x="673901" y="0"/>
                        </a:cubicBezTo>
                        <a:cubicBezTo>
                          <a:pt x="1046087" y="0"/>
                          <a:pt x="1347803" y="301716"/>
                          <a:pt x="1347803" y="673901"/>
                        </a:cubicBezTo>
                        <a:close/>
                      </a:path>
                    </a:pathLst>
                  </a:custGeom>
                  <a:solidFill>
                    <a:srgbClr val="E8E8E8"/>
                  </a:solidFill>
                  <a:ln w="13829" cap="flat">
                    <a:noFill/>
                    <a:prstDash val="solid"/>
                    <a:miter/>
                  </a:ln>
                </p:spPr>
                <p:txBody>
                  <a:bodyPr rtlCol="0" anchor="ctr"/>
                  <a:lstStyle/>
                  <a:p>
                    <a:endParaRPr lang="tr-TR"/>
                  </a:p>
                </p:txBody>
              </p:sp>
              <p:sp>
                <p:nvSpPr>
                  <p:cNvPr id="34" name="Serbest Form: Şekil 33">
                    <a:extLst>
                      <a:ext uri="{FF2B5EF4-FFF2-40B4-BE49-F238E27FC236}">
                        <a16:creationId xmlns="" xmlns:a16="http://schemas.microsoft.com/office/drawing/2014/main" id="{718B4697-9477-42CA-9C2E-C2B9A05B3397}"/>
                      </a:ext>
                    </a:extLst>
                  </p:cNvPr>
                  <p:cNvSpPr/>
                  <p:nvPr/>
                </p:nvSpPr>
                <p:spPr>
                  <a:xfrm>
                    <a:off x="3740118" y="3719421"/>
                    <a:ext cx="1342256" cy="1342256"/>
                  </a:xfrm>
                  <a:custGeom>
                    <a:avLst/>
                    <a:gdLst>
                      <a:gd name="connsiteX0" fmla="*/ 1342256 w 1342256"/>
                      <a:gd name="connsiteY0" fmla="*/ 671128 h 1342256"/>
                      <a:gd name="connsiteX1" fmla="*/ 671128 w 1342256"/>
                      <a:gd name="connsiteY1" fmla="*/ 1342257 h 1342256"/>
                      <a:gd name="connsiteX2" fmla="*/ 0 w 1342256"/>
                      <a:gd name="connsiteY2" fmla="*/ 671128 h 1342256"/>
                      <a:gd name="connsiteX3" fmla="*/ 671128 w 1342256"/>
                      <a:gd name="connsiteY3" fmla="*/ 0 h 1342256"/>
                      <a:gd name="connsiteX4" fmla="*/ 1342256 w 1342256"/>
                      <a:gd name="connsiteY4" fmla="*/ 671128 h 134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256" h="1342256">
                        <a:moveTo>
                          <a:pt x="1342256" y="671128"/>
                        </a:moveTo>
                        <a:cubicBezTo>
                          <a:pt x="1342256" y="1041782"/>
                          <a:pt x="1041782" y="1342257"/>
                          <a:pt x="671128" y="1342257"/>
                        </a:cubicBezTo>
                        <a:cubicBezTo>
                          <a:pt x="300474" y="1342257"/>
                          <a:pt x="0" y="1041782"/>
                          <a:pt x="0" y="671128"/>
                        </a:cubicBezTo>
                        <a:cubicBezTo>
                          <a:pt x="0" y="300475"/>
                          <a:pt x="300474" y="0"/>
                          <a:pt x="671128" y="0"/>
                        </a:cubicBezTo>
                        <a:cubicBezTo>
                          <a:pt x="1041782" y="0"/>
                          <a:pt x="1342256" y="300474"/>
                          <a:pt x="1342256" y="671128"/>
                        </a:cubicBezTo>
                        <a:close/>
                      </a:path>
                    </a:pathLst>
                  </a:custGeom>
                  <a:solidFill>
                    <a:srgbClr val="E7E7E7"/>
                  </a:solidFill>
                  <a:ln w="13829" cap="flat">
                    <a:noFill/>
                    <a:prstDash val="solid"/>
                    <a:miter/>
                  </a:ln>
                </p:spPr>
                <p:txBody>
                  <a:bodyPr rtlCol="0" anchor="ctr"/>
                  <a:lstStyle/>
                  <a:p>
                    <a:endParaRPr lang="tr-TR"/>
                  </a:p>
                </p:txBody>
              </p:sp>
              <p:sp>
                <p:nvSpPr>
                  <p:cNvPr id="35" name="Serbest Form: Şekil 34">
                    <a:extLst>
                      <a:ext uri="{FF2B5EF4-FFF2-40B4-BE49-F238E27FC236}">
                        <a16:creationId xmlns="" xmlns:a16="http://schemas.microsoft.com/office/drawing/2014/main" id="{1633AA60-128F-4309-8696-2E18CBA4061D}"/>
                      </a:ext>
                    </a:extLst>
                  </p:cNvPr>
                  <p:cNvSpPr/>
                  <p:nvPr/>
                </p:nvSpPr>
                <p:spPr>
                  <a:xfrm>
                    <a:off x="3741504" y="3719421"/>
                    <a:ext cx="1339483" cy="1339483"/>
                  </a:xfrm>
                  <a:custGeom>
                    <a:avLst/>
                    <a:gdLst>
                      <a:gd name="connsiteX0" fmla="*/ 1339483 w 1339483"/>
                      <a:gd name="connsiteY0" fmla="*/ 669742 h 1339483"/>
                      <a:gd name="connsiteX1" fmla="*/ 669742 w 1339483"/>
                      <a:gd name="connsiteY1" fmla="*/ 1339483 h 1339483"/>
                      <a:gd name="connsiteX2" fmla="*/ 0 w 1339483"/>
                      <a:gd name="connsiteY2" fmla="*/ 669742 h 1339483"/>
                      <a:gd name="connsiteX3" fmla="*/ 669742 w 1339483"/>
                      <a:gd name="connsiteY3" fmla="*/ 0 h 1339483"/>
                      <a:gd name="connsiteX4" fmla="*/ 1339483 w 1339483"/>
                      <a:gd name="connsiteY4" fmla="*/ 669742 h 133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83" h="1339483">
                        <a:moveTo>
                          <a:pt x="1339483" y="669742"/>
                        </a:moveTo>
                        <a:cubicBezTo>
                          <a:pt x="1339483" y="1039630"/>
                          <a:pt x="1039630" y="1339483"/>
                          <a:pt x="669742" y="1339483"/>
                        </a:cubicBezTo>
                        <a:cubicBezTo>
                          <a:pt x="299854" y="1339483"/>
                          <a:pt x="0" y="1039630"/>
                          <a:pt x="0" y="669742"/>
                        </a:cubicBezTo>
                        <a:cubicBezTo>
                          <a:pt x="0" y="299854"/>
                          <a:pt x="299854" y="0"/>
                          <a:pt x="669742" y="0"/>
                        </a:cubicBezTo>
                        <a:cubicBezTo>
                          <a:pt x="1039630" y="0"/>
                          <a:pt x="1339483" y="299854"/>
                          <a:pt x="1339483" y="669742"/>
                        </a:cubicBezTo>
                        <a:close/>
                      </a:path>
                    </a:pathLst>
                  </a:custGeom>
                  <a:solidFill>
                    <a:srgbClr val="E6E6E6"/>
                  </a:solidFill>
                  <a:ln w="13829" cap="flat">
                    <a:noFill/>
                    <a:prstDash val="solid"/>
                    <a:miter/>
                  </a:ln>
                </p:spPr>
                <p:txBody>
                  <a:bodyPr rtlCol="0" anchor="ctr"/>
                  <a:lstStyle/>
                  <a:p>
                    <a:endParaRPr lang="tr-TR"/>
                  </a:p>
                </p:txBody>
              </p:sp>
              <p:sp>
                <p:nvSpPr>
                  <p:cNvPr id="36" name="Serbest Form: Şekil 35">
                    <a:extLst>
                      <a:ext uri="{FF2B5EF4-FFF2-40B4-BE49-F238E27FC236}">
                        <a16:creationId xmlns="" xmlns:a16="http://schemas.microsoft.com/office/drawing/2014/main" id="{1E52501A-46D8-4DF4-A997-D174DEC56148}"/>
                      </a:ext>
                    </a:extLst>
                  </p:cNvPr>
                  <p:cNvSpPr/>
                  <p:nvPr/>
                </p:nvSpPr>
                <p:spPr>
                  <a:xfrm>
                    <a:off x="3741504" y="3720808"/>
                    <a:ext cx="1336709" cy="1336709"/>
                  </a:xfrm>
                  <a:custGeom>
                    <a:avLst/>
                    <a:gdLst>
                      <a:gd name="connsiteX0" fmla="*/ 1336710 w 1336709"/>
                      <a:gd name="connsiteY0" fmla="*/ 668355 h 1336709"/>
                      <a:gd name="connsiteX1" fmla="*/ 668355 w 1336709"/>
                      <a:gd name="connsiteY1" fmla="*/ 1336710 h 1336709"/>
                      <a:gd name="connsiteX2" fmla="*/ 0 w 1336709"/>
                      <a:gd name="connsiteY2" fmla="*/ 668355 h 1336709"/>
                      <a:gd name="connsiteX3" fmla="*/ 668355 w 1336709"/>
                      <a:gd name="connsiteY3" fmla="*/ 0 h 1336709"/>
                      <a:gd name="connsiteX4" fmla="*/ 1336710 w 1336709"/>
                      <a:gd name="connsiteY4" fmla="*/ 668355 h 1336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6709" h="1336709">
                        <a:moveTo>
                          <a:pt x="1336710" y="668355"/>
                        </a:moveTo>
                        <a:cubicBezTo>
                          <a:pt x="1336710" y="1037477"/>
                          <a:pt x="1037477" y="1336710"/>
                          <a:pt x="668355" y="1336710"/>
                        </a:cubicBezTo>
                        <a:cubicBezTo>
                          <a:pt x="299233" y="1336710"/>
                          <a:pt x="0" y="1037477"/>
                          <a:pt x="0" y="668355"/>
                        </a:cubicBezTo>
                        <a:cubicBezTo>
                          <a:pt x="0" y="299233"/>
                          <a:pt x="299233" y="0"/>
                          <a:pt x="668355" y="0"/>
                        </a:cubicBezTo>
                        <a:cubicBezTo>
                          <a:pt x="1037477" y="0"/>
                          <a:pt x="1336710" y="299233"/>
                          <a:pt x="1336710" y="668355"/>
                        </a:cubicBezTo>
                        <a:close/>
                      </a:path>
                    </a:pathLst>
                  </a:custGeom>
                  <a:solidFill>
                    <a:srgbClr val="E5E5E5"/>
                  </a:solidFill>
                  <a:ln w="13829" cap="flat">
                    <a:noFill/>
                    <a:prstDash val="solid"/>
                    <a:miter/>
                  </a:ln>
                </p:spPr>
                <p:txBody>
                  <a:bodyPr rtlCol="0" anchor="ctr"/>
                  <a:lstStyle/>
                  <a:p>
                    <a:endParaRPr lang="tr-TR"/>
                  </a:p>
                </p:txBody>
              </p:sp>
              <p:sp>
                <p:nvSpPr>
                  <p:cNvPr id="37" name="Serbest Form: Şekil 36">
                    <a:extLst>
                      <a:ext uri="{FF2B5EF4-FFF2-40B4-BE49-F238E27FC236}">
                        <a16:creationId xmlns="" xmlns:a16="http://schemas.microsoft.com/office/drawing/2014/main" id="{2BAB6F55-D920-423D-8528-B61B18350FFE}"/>
                      </a:ext>
                    </a:extLst>
                  </p:cNvPr>
                  <p:cNvSpPr/>
                  <p:nvPr/>
                </p:nvSpPr>
                <p:spPr>
                  <a:xfrm>
                    <a:off x="3741504" y="3720808"/>
                    <a:ext cx="1333936" cy="1333936"/>
                  </a:xfrm>
                  <a:custGeom>
                    <a:avLst/>
                    <a:gdLst>
                      <a:gd name="connsiteX0" fmla="*/ 1333937 w 1333936"/>
                      <a:gd name="connsiteY0" fmla="*/ 666968 h 1333936"/>
                      <a:gd name="connsiteX1" fmla="*/ 666968 w 1333936"/>
                      <a:gd name="connsiteY1" fmla="*/ 1333937 h 1333936"/>
                      <a:gd name="connsiteX2" fmla="*/ 0 w 1333936"/>
                      <a:gd name="connsiteY2" fmla="*/ 666968 h 1333936"/>
                      <a:gd name="connsiteX3" fmla="*/ 666968 w 1333936"/>
                      <a:gd name="connsiteY3" fmla="*/ 0 h 1333936"/>
                      <a:gd name="connsiteX4" fmla="*/ 1333937 w 1333936"/>
                      <a:gd name="connsiteY4" fmla="*/ 666968 h 1333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936" h="1333936">
                        <a:moveTo>
                          <a:pt x="1333937" y="666968"/>
                        </a:moveTo>
                        <a:cubicBezTo>
                          <a:pt x="1333937" y="1035325"/>
                          <a:pt x="1035325" y="1333937"/>
                          <a:pt x="666968" y="1333937"/>
                        </a:cubicBezTo>
                        <a:cubicBezTo>
                          <a:pt x="298612" y="1333937"/>
                          <a:pt x="0" y="1035325"/>
                          <a:pt x="0" y="666968"/>
                        </a:cubicBezTo>
                        <a:cubicBezTo>
                          <a:pt x="0" y="298612"/>
                          <a:pt x="298612" y="0"/>
                          <a:pt x="666968" y="0"/>
                        </a:cubicBezTo>
                        <a:cubicBezTo>
                          <a:pt x="1035325" y="0"/>
                          <a:pt x="1333937" y="298612"/>
                          <a:pt x="1333937" y="666968"/>
                        </a:cubicBezTo>
                        <a:close/>
                      </a:path>
                    </a:pathLst>
                  </a:custGeom>
                  <a:solidFill>
                    <a:srgbClr val="E4E4E4"/>
                  </a:solidFill>
                  <a:ln w="13829" cap="flat">
                    <a:noFill/>
                    <a:prstDash val="solid"/>
                    <a:miter/>
                  </a:ln>
                </p:spPr>
                <p:txBody>
                  <a:bodyPr rtlCol="0" anchor="ctr"/>
                  <a:lstStyle/>
                  <a:p>
                    <a:endParaRPr lang="tr-TR"/>
                  </a:p>
                </p:txBody>
              </p:sp>
              <p:sp>
                <p:nvSpPr>
                  <p:cNvPr id="38" name="Serbest Form: Şekil 37">
                    <a:extLst>
                      <a:ext uri="{FF2B5EF4-FFF2-40B4-BE49-F238E27FC236}">
                        <a16:creationId xmlns="" xmlns:a16="http://schemas.microsoft.com/office/drawing/2014/main" id="{1F7D2282-2D6A-467E-8597-A073FCB84E6C}"/>
                      </a:ext>
                    </a:extLst>
                  </p:cNvPr>
                  <p:cNvSpPr/>
                  <p:nvPr/>
                </p:nvSpPr>
                <p:spPr>
                  <a:xfrm>
                    <a:off x="3742891" y="3722194"/>
                    <a:ext cx="1331163" cy="1331163"/>
                  </a:xfrm>
                  <a:custGeom>
                    <a:avLst/>
                    <a:gdLst>
                      <a:gd name="connsiteX0" fmla="*/ 1331163 w 1331163"/>
                      <a:gd name="connsiteY0" fmla="*/ 665582 h 1331163"/>
                      <a:gd name="connsiteX1" fmla="*/ 665582 w 1331163"/>
                      <a:gd name="connsiteY1" fmla="*/ 1331163 h 1331163"/>
                      <a:gd name="connsiteX2" fmla="*/ 0 w 1331163"/>
                      <a:gd name="connsiteY2" fmla="*/ 665582 h 1331163"/>
                      <a:gd name="connsiteX3" fmla="*/ 665582 w 1331163"/>
                      <a:gd name="connsiteY3" fmla="*/ 0 h 1331163"/>
                      <a:gd name="connsiteX4" fmla="*/ 1331163 w 1331163"/>
                      <a:gd name="connsiteY4" fmla="*/ 665582 h 1331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163" h="1331163">
                        <a:moveTo>
                          <a:pt x="1331163" y="665582"/>
                        </a:moveTo>
                        <a:cubicBezTo>
                          <a:pt x="1331163" y="1033172"/>
                          <a:pt x="1033172" y="1331163"/>
                          <a:pt x="665582" y="1331163"/>
                        </a:cubicBezTo>
                        <a:cubicBezTo>
                          <a:pt x="297991" y="1331163"/>
                          <a:pt x="0" y="1033172"/>
                          <a:pt x="0" y="665582"/>
                        </a:cubicBezTo>
                        <a:cubicBezTo>
                          <a:pt x="0" y="297991"/>
                          <a:pt x="297991" y="0"/>
                          <a:pt x="665582" y="0"/>
                        </a:cubicBezTo>
                        <a:cubicBezTo>
                          <a:pt x="1033172" y="0"/>
                          <a:pt x="1331163" y="297991"/>
                          <a:pt x="1331163" y="665582"/>
                        </a:cubicBezTo>
                        <a:close/>
                      </a:path>
                    </a:pathLst>
                  </a:custGeom>
                  <a:solidFill>
                    <a:srgbClr val="E3E3E3"/>
                  </a:solidFill>
                  <a:ln w="13829" cap="flat">
                    <a:noFill/>
                    <a:prstDash val="solid"/>
                    <a:miter/>
                  </a:ln>
                </p:spPr>
                <p:txBody>
                  <a:bodyPr rtlCol="0" anchor="ctr"/>
                  <a:lstStyle/>
                  <a:p>
                    <a:endParaRPr lang="tr-TR"/>
                  </a:p>
                </p:txBody>
              </p:sp>
              <p:sp>
                <p:nvSpPr>
                  <p:cNvPr id="39" name="Serbest Form: Şekil 38">
                    <a:extLst>
                      <a:ext uri="{FF2B5EF4-FFF2-40B4-BE49-F238E27FC236}">
                        <a16:creationId xmlns="" xmlns:a16="http://schemas.microsoft.com/office/drawing/2014/main" id="{E0F65347-A917-4C26-A6AF-43EB3B6F9111}"/>
                      </a:ext>
                    </a:extLst>
                  </p:cNvPr>
                  <p:cNvSpPr/>
                  <p:nvPr/>
                </p:nvSpPr>
                <p:spPr>
                  <a:xfrm>
                    <a:off x="3742891" y="3722194"/>
                    <a:ext cx="1328390" cy="1328390"/>
                  </a:xfrm>
                  <a:custGeom>
                    <a:avLst/>
                    <a:gdLst>
                      <a:gd name="connsiteX0" fmla="*/ 1328390 w 1328390"/>
                      <a:gd name="connsiteY0" fmla="*/ 664195 h 1328390"/>
                      <a:gd name="connsiteX1" fmla="*/ 664195 w 1328390"/>
                      <a:gd name="connsiteY1" fmla="*/ 1328390 h 1328390"/>
                      <a:gd name="connsiteX2" fmla="*/ 0 w 1328390"/>
                      <a:gd name="connsiteY2" fmla="*/ 664195 h 1328390"/>
                      <a:gd name="connsiteX3" fmla="*/ 664195 w 1328390"/>
                      <a:gd name="connsiteY3" fmla="*/ 0 h 1328390"/>
                      <a:gd name="connsiteX4" fmla="*/ 1328390 w 1328390"/>
                      <a:gd name="connsiteY4" fmla="*/ 664195 h 132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390" h="1328390">
                        <a:moveTo>
                          <a:pt x="1328390" y="664195"/>
                        </a:moveTo>
                        <a:cubicBezTo>
                          <a:pt x="1328390" y="1031020"/>
                          <a:pt x="1031020" y="1328390"/>
                          <a:pt x="664195" y="1328390"/>
                        </a:cubicBezTo>
                        <a:cubicBezTo>
                          <a:pt x="297370" y="1328390"/>
                          <a:pt x="0" y="1031020"/>
                          <a:pt x="0" y="664195"/>
                        </a:cubicBezTo>
                        <a:cubicBezTo>
                          <a:pt x="0" y="297370"/>
                          <a:pt x="297370" y="0"/>
                          <a:pt x="664195" y="0"/>
                        </a:cubicBezTo>
                        <a:cubicBezTo>
                          <a:pt x="1031020" y="0"/>
                          <a:pt x="1328390" y="297370"/>
                          <a:pt x="1328390" y="664195"/>
                        </a:cubicBezTo>
                        <a:close/>
                      </a:path>
                    </a:pathLst>
                  </a:custGeom>
                  <a:solidFill>
                    <a:srgbClr val="E2E2E2"/>
                  </a:solidFill>
                  <a:ln w="13829" cap="flat">
                    <a:noFill/>
                    <a:prstDash val="solid"/>
                    <a:miter/>
                  </a:ln>
                </p:spPr>
                <p:txBody>
                  <a:bodyPr rtlCol="0" anchor="ctr"/>
                  <a:lstStyle/>
                  <a:p>
                    <a:endParaRPr lang="tr-TR"/>
                  </a:p>
                </p:txBody>
              </p:sp>
              <p:sp>
                <p:nvSpPr>
                  <p:cNvPr id="40" name="Serbest Form: Şekil 39">
                    <a:extLst>
                      <a:ext uri="{FF2B5EF4-FFF2-40B4-BE49-F238E27FC236}">
                        <a16:creationId xmlns="" xmlns:a16="http://schemas.microsoft.com/office/drawing/2014/main" id="{3851FE79-BB0A-4F14-9420-97194943671E}"/>
                      </a:ext>
                    </a:extLst>
                  </p:cNvPr>
                  <p:cNvSpPr/>
                  <p:nvPr/>
                </p:nvSpPr>
                <p:spPr>
                  <a:xfrm>
                    <a:off x="3744278" y="3723581"/>
                    <a:ext cx="1325616" cy="1325616"/>
                  </a:xfrm>
                  <a:custGeom>
                    <a:avLst/>
                    <a:gdLst>
                      <a:gd name="connsiteX0" fmla="*/ 1325617 w 1325616"/>
                      <a:gd name="connsiteY0" fmla="*/ 662809 h 1325616"/>
                      <a:gd name="connsiteX1" fmla="*/ 662808 w 1325616"/>
                      <a:gd name="connsiteY1" fmla="*/ 1325617 h 1325616"/>
                      <a:gd name="connsiteX2" fmla="*/ 0 w 1325616"/>
                      <a:gd name="connsiteY2" fmla="*/ 662809 h 1325616"/>
                      <a:gd name="connsiteX3" fmla="*/ 662808 w 1325616"/>
                      <a:gd name="connsiteY3" fmla="*/ 0 h 1325616"/>
                      <a:gd name="connsiteX4" fmla="*/ 1325617 w 1325616"/>
                      <a:gd name="connsiteY4" fmla="*/ 662809 h 1325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616" h="1325616">
                        <a:moveTo>
                          <a:pt x="1325617" y="662809"/>
                        </a:moveTo>
                        <a:cubicBezTo>
                          <a:pt x="1325617" y="1028868"/>
                          <a:pt x="1028867" y="1325617"/>
                          <a:pt x="662808" y="1325617"/>
                        </a:cubicBezTo>
                        <a:cubicBezTo>
                          <a:pt x="296749" y="1325617"/>
                          <a:pt x="0" y="1028868"/>
                          <a:pt x="0" y="662809"/>
                        </a:cubicBezTo>
                        <a:cubicBezTo>
                          <a:pt x="0" y="296749"/>
                          <a:pt x="296749" y="0"/>
                          <a:pt x="662808" y="0"/>
                        </a:cubicBezTo>
                        <a:cubicBezTo>
                          <a:pt x="1028867" y="0"/>
                          <a:pt x="1325617" y="296749"/>
                          <a:pt x="1325617" y="662809"/>
                        </a:cubicBezTo>
                        <a:close/>
                      </a:path>
                    </a:pathLst>
                  </a:custGeom>
                  <a:solidFill>
                    <a:srgbClr val="E1E1E1"/>
                  </a:solidFill>
                  <a:ln w="13829" cap="flat">
                    <a:noFill/>
                    <a:prstDash val="solid"/>
                    <a:miter/>
                  </a:ln>
                </p:spPr>
                <p:txBody>
                  <a:bodyPr rtlCol="0" anchor="ctr"/>
                  <a:lstStyle/>
                  <a:p>
                    <a:endParaRPr lang="tr-TR"/>
                  </a:p>
                </p:txBody>
              </p:sp>
              <p:sp>
                <p:nvSpPr>
                  <p:cNvPr id="41" name="Serbest Form: Şekil 40">
                    <a:extLst>
                      <a:ext uri="{FF2B5EF4-FFF2-40B4-BE49-F238E27FC236}">
                        <a16:creationId xmlns="" xmlns:a16="http://schemas.microsoft.com/office/drawing/2014/main" id="{B25178ED-D32D-419F-A30B-A7B924E6A0CA}"/>
                      </a:ext>
                    </a:extLst>
                  </p:cNvPr>
                  <p:cNvSpPr/>
                  <p:nvPr/>
                </p:nvSpPr>
                <p:spPr>
                  <a:xfrm>
                    <a:off x="3744278" y="3723581"/>
                    <a:ext cx="1322843" cy="1322843"/>
                  </a:xfrm>
                  <a:custGeom>
                    <a:avLst/>
                    <a:gdLst>
                      <a:gd name="connsiteX0" fmla="*/ 1322844 w 1322843"/>
                      <a:gd name="connsiteY0" fmla="*/ 661422 h 1322843"/>
                      <a:gd name="connsiteX1" fmla="*/ 661422 w 1322843"/>
                      <a:gd name="connsiteY1" fmla="*/ 1322844 h 1322843"/>
                      <a:gd name="connsiteX2" fmla="*/ 0 w 1322843"/>
                      <a:gd name="connsiteY2" fmla="*/ 661422 h 1322843"/>
                      <a:gd name="connsiteX3" fmla="*/ 661422 w 1322843"/>
                      <a:gd name="connsiteY3" fmla="*/ 0 h 1322843"/>
                      <a:gd name="connsiteX4" fmla="*/ 1322844 w 1322843"/>
                      <a:gd name="connsiteY4" fmla="*/ 661422 h 132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843" h="1322843">
                        <a:moveTo>
                          <a:pt x="1322844" y="661422"/>
                        </a:moveTo>
                        <a:cubicBezTo>
                          <a:pt x="1322844" y="1026715"/>
                          <a:pt x="1026715" y="1322844"/>
                          <a:pt x="661422" y="1322844"/>
                        </a:cubicBezTo>
                        <a:cubicBezTo>
                          <a:pt x="296129" y="1322844"/>
                          <a:pt x="0" y="1026715"/>
                          <a:pt x="0" y="661422"/>
                        </a:cubicBezTo>
                        <a:cubicBezTo>
                          <a:pt x="0" y="296129"/>
                          <a:pt x="296129" y="0"/>
                          <a:pt x="661422" y="0"/>
                        </a:cubicBezTo>
                        <a:cubicBezTo>
                          <a:pt x="1026715" y="0"/>
                          <a:pt x="1322844" y="296129"/>
                          <a:pt x="1322844" y="661422"/>
                        </a:cubicBezTo>
                        <a:close/>
                      </a:path>
                    </a:pathLst>
                  </a:custGeom>
                  <a:solidFill>
                    <a:srgbClr val="E0E0E0"/>
                  </a:solidFill>
                  <a:ln w="13829" cap="flat">
                    <a:noFill/>
                    <a:prstDash val="solid"/>
                    <a:miter/>
                  </a:ln>
                </p:spPr>
                <p:txBody>
                  <a:bodyPr rtlCol="0" anchor="ctr"/>
                  <a:lstStyle/>
                  <a:p>
                    <a:endParaRPr lang="tr-TR"/>
                  </a:p>
                </p:txBody>
              </p:sp>
              <p:sp>
                <p:nvSpPr>
                  <p:cNvPr id="42" name="Serbest Form: Şekil 41">
                    <a:extLst>
                      <a:ext uri="{FF2B5EF4-FFF2-40B4-BE49-F238E27FC236}">
                        <a16:creationId xmlns="" xmlns:a16="http://schemas.microsoft.com/office/drawing/2014/main" id="{FD4E1B9F-CB41-49C6-83FB-71AADC3071B4}"/>
                      </a:ext>
                    </a:extLst>
                  </p:cNvPr>
                  <p:cNvSpPr/>
                  <p:nvPr/>
                </p:nvSpPr>
                <p:spPr>
                  <a:xfrm>
                    <a:off x="3745664" y="3723581"/>
                    <a:ext cx="1320070" cy="1320070"/>
                  </a:xfrm>
                  <a:custGeom>
                    <a:avLst/>
                    <a:gdLst>
                      <a:gd name="connsiteX0" fmla="*/ 1320070 w 1320070"/>
                      <a:gd name="connsiteY0" fmla="*/ 660035 h 1320070"/>
                      <a:gd name="connsiteX1" fmla="*/ 660035 w 1320070"/>
                      <a:gd name="connsiteY1" fmla="*/ 1320071 h 1320070"/>
                      <a:gd name="connsiteX2" fmla="*/ 0 w 1320070"/>
                      <a:gd name="connsiteY2" fmla="*/ 660035 h 1320070"/>
                      <a:gd name="connsiteX3" fmla="*/ 660035 w 1320070"/>
                      <a:gd name="connsiteY3" fmla="*/ 0 h 1320070"/>
                      <a:gd name="connsiteX4" fmla="*/ 1320070 w 1320070"/>
                      <a:gd name="connsiteY4" fmla="*/ 660035 h 1320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070" h="1320070">
                        <a:moveTo>
                          <a:pt x="1320070" y="660035"/>
                        </a:moveTo>
                        <a:cubicBezTo>
                          <a:pt x="1320070" y="1024563"/>
                          <a:pt x="1024562" y="1320071"/>
                          <a:pt x="660035" y="1320071"/>
                        </a:cubicBezTo>
                        <a:cubicBezTo>
                          <a:pt x="295508" y="1320071"/>
                          <a:pt x="0" y="1024563"/>
                          <a:pt x="0" y="660035"/>
                        </a:cubicBezTo>
                        <a:cubicBezTo>
                          <a:pt x="0" y="295508"/>
                          <a:pt x="295508" y="0"/>
                          <a:pt x="660035" y="0"/>
                        </a:cubicBezTo>
                        <a:cubicBezTo>
                          <a:pt x="1024562" y="0"/>
                          <a:pt x="1320070" y="295508"/>
                          <a:pt x="1320070" y="660035"/>
                        </a:cubicBezTo>
                        <a:close/>
                      </a:path>
                    </a:pathLst>
                  </a:custGeom>
                  <a:solidFill>
                    <a:srgbClr val="DFDFDF"/>
                  </a:solidFill>
                  <a:ln w="13829" cap="flat">
                    <a:noFill/>
                    <a:prstDash val="solid"/>
                    <a:miter/>
                  </a:ln>
                </p:spPr>
                <p:txBody>
                  <a:bodyPr rtlCol="0" anchor="ctr"/>
                  <a:lstStyle/>
                  <a:p>
                    <a:endParaRPr lang="tr-TR"/>
                  </a:p>
                </p:txBody>
              </p:sp>
              <p:sp>
                <p:nvSpPr>
                  <p:cNvPr id="43" name="Serbest Form: Şekil 42">
                    <a:extLst>
                      <a:ext uri="{FF2B5EF4-FFF2-40B4-BE49-F238E27FC236}">
                        <a16:creationId xmlns="" xmlns:a16="http://schemas.microsoft.com/office/drawing/2014/main" id="{F907A7C7-FB3E-48EF-B40A-6B1EA103925B}"/>
                      </a:ext>
                    </a:extLst>
                  </p:cNvPr>
                  <p:cNvSpPr/>
                  <p:nvPr/>
                </p:nvSpPr>
                <p:spPr>
                  <a:xfrm>
                    <a:off x="3745664" y="3724968"/>
                    <a:ext cx="1317297" cy="1317297"/>
                  </a:xfrm>
                  <a:custGeom>
                    <a:avLst/>
                    <a:gdLst>
                      <a:gd name="connsiteX0" fmla="*/ 1317297 w 1317297"/>
                      <a:gd name="connsiteY0" fmla="*/ 658649 h 1317297"/>
                      <a:gd name="connsiteX1" fmla="*/ 658649 w 1317297"/>
                      <a:gd name="connsiteY1" fmla="*/ 1317297 h 1317297"/>
                      <a:gd name="connsiteX2" fmla="*/ 0 w 1317297"/>
                      <a:gd name="connsiteY2" fmla="*/ 658649 h 1317297"/>
                      <a:gd name="connsiteX3" fmla="*/ 658649 w 1317297"/>
                      <a:gd name="connsiteY3" fmla="*/ 0 h 1317297"/>
                      <a:gd name="connsiteX4" fmla="*/ 1317297 w 1317297"/>
                      <a:gd name="connsiteY4" fmla="*/ 658649 h 1317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297" h="1317297">
                        <a:moveTo>
                          <a:pt x="1317297" y="658649"/>
                        </a:moveTo>
                        <a:cubicBezTo>
                          <a:pt x="1317297" y="1022410"/>
                          <a:pt x="1022410" y="1317297"/>
                          <a:pt x="658649" y="1317297"/>
                        </a:cubicBezTo>
                        <a:cubicBezTo>
                          <a:pt x="294887" y="1317297"/>
                          <a:pt x="0" y="1022410"/>
                          <a:pt x="0" y="658649"/>
                        </a:cubicBezTo>
                        <a:cubicBezTo>
                          <a:pt x="0" y="294887"/>
                          <a:pt x="294887" y="0"/>
                          <a:pt x="658649" y="0"/>
                        </a:cubicBezTo>
                        <a:cubicBezTo>
                          <a:pt x="1022410" y="0"/>
                          <a:pt x="1317297" y="294887"/>
                          <a:pt x="1317297" y="658649"/>
                        </a:cubicBezTo>
                        <a:close/>
                      </a:path>
                    </a:pathLst>
                  </a:custGeom>
                  <a:solidFill>
                    <a:srgbClr val="DEDEDE"/>
                  </a:solidFill>
                  <a:ln w="13829" cap="flat">
                    <a:noFill/>
                    <a:prstDash val="solid"/>
                    <a:miter/>
                  </a:ln>
                </p:spPr>
                <p:txBody>
                  <a:bodyPr rtlCol="0" anchor="ctr"/>
                  <a:lstStyle/>
                  <a:p>
                    <a:endParaRPr lang="tr-TR"/>
                  </a:p>
                </p:txBody>
              </p:sp>
              <p:sp>
                <p:nvSpPr>
                  <p:cNvPr id="44" name="Serbest Form: Şekil 43">
                    <a:extLst>
                      <a:ext uri="{FF2B5EF4-FFF2-40B4-BE49-F238E27FC236}">
                        <a16:creationId xmlns="" xmlns:a16="http://schemas.microsoft.com/office/drawing/2014/main" id="{E57E46B5-856E-4FA0-BEAE-FA64FF898264}"/>
                      </a:ext>
                    </a:extLst>
                  </p:cNvPr>
                  <p:cNvSpPr/>
                  <p:nvPr/>
                </p:nvSpPr>
                <p:spPr>
                  <a:xfrm>
                    <a:off x="3747051" y="3724968"/>
                    <a:ext cx="1314523" cy="1314523"/>
                  </a:xfrm>
                  <a:custGeom>
                    <a:avLst/>
                    <a:gdLst>
                      <a:gd name="connsiteX0" fmla="*/ 1314524 w 1314523"/>
                      <a:gd name="connsiteY0" fmla="*/ 657262 h 1314523"/>
                      <a:gd name="connsiteX1" fmla="*/ 657262 w 1314523"/>
                      <a:gd name="connsiteY1" fmla="*/ 1314524 h 1314523"/>
                      <a:gd name="connsiteX2" fmla="*/ 0 w 1314523"/>
                      <a:gd name="connsiteY2" fmla="*/ 657262 h 1314523"/>
                      <a:gd name="connsiteX3" fmla="*/ 657262 w 1314523"/>
                      <a:gd name="connsiteY3" fmla="*/ 0 h 1314523"/>
                      <a:gd name="connsiteX4" fmla="*/ 1314524 w 1314523"/>
                      <a:gd name="connsiteY4" fmla="*/ 657262 h 1314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523" h="1314523">
                        <a:moveTo>
                          <a:pt x="1314524" y="657262"/>
                        </a:moveTo>
                        <a:cubicBezTo>
                          <a:pt x="1314524" y="1020258"/>
                          <a:pt x="1020257" y="1314524"/>
                          <a:pt x="657262" y="1314524"/>
                        </a:cubicBezTo>
                        <a:cubicBezTo>
                          <a:pt x="294266" y="1314524"/>
                          <a:pt x="0" y="1020258"/>
                          <a:pt x="0" y="657262"/>
                        </a:cubicBezTo>
                        <a:cubicBezTo>
                          <a:pt x="0" y="294266"/>
                          <a:pt x="294266" y="0"/>
                          <a:pt x="657262" y="0"/>
                        </a:cubicBezTo>
                        <a:cubicBezTo>
                          <a:pt x="1020257" y="0"/>
                          <a:pt x="1314524" y="294266"/>
                          <a:pt x="1314524" y="657262"/>
                        </a:cubicBezTo>
                        <a:close/>
                      </a:path>
                    </a:pathLst>
                  </a:custGeom>
                  <a:solidFill>
                    <a:srgbClr val="DDDDDD"/>
                  </a:solidFill>
                  <a:ln w="13829" cap="flat">
                    <a:noFill/>
                    <a:prstDash val="solid"/>
                    <a:miter/>
                  </a:ln>
                </p:spPr>
                <p:txBody>
                  <a:bodyPr rtlCol="0" anchor="ctr"/>
                  <a:lstStyle/>
                  <a:p>
                    <a:endParaRPr lang="tr-TR"/>
                  </a:p>
                </p:txBody>
              </p:sp>
              <p:sp>
                <p:nvSpPr>
                  <p:cNvPr id="45" name="Serbest Form: Şekil 44">
                    <a:extLst>
                      <a:ext uri="{FF2B5EF4-FFF2-40B4-BE49-F238E27FC236}">
                        <a16:creationId xmlns="" xmlns:a16="http://schemas.microsoft.com/office/drawing/2014/main" id="{3FB9801B-82D1-489C-9612-BDF662C89968}"/>
                      </a:ext>
                    </a:extLst>
                  </p:cNvPr>
                  <p:cNvSpPr/>
                  <p:nvPr/>
                </p:nvSpPr>
                <p:spPr>
                  <a:xfrm>
                    <a:off x="3747051" y="3726354"/>
                    <a:ext cx="1311750" cy="1311750"/>
                  </a:xfrm>
                  <a:custGeom>
                    <a:avLst/>
                    <a:gdLst>
                      <a:gd name="connsiteX0" fmla="*/ 1311751 w 1311750"/>
                      <a:gd name="connsiteY0" fmla="*/ 655875 h 1311750"/>
                      <a:gd name="connsiteX1" fmla="*/ 655875 w 1311750"/>
                      <a:gd name="connsiteY1" fmla="*/ 1311751 h 1311750"/>
                      <a:gd name="connsiteX2" fmla="*/ 0 w 1311750"/>
                      <a:gd name="connsiteY2" fmla="*/ 655875 h 1311750"/>
                      <a:gd name="connsiteX3" fmla="*/ 655875 w 1311750"/>
                      <a:gd name="connsiteY3" fmla="*/ 0 h 1311750"/>
                      <a:gd name="connsiteX4" fmla="*/ 1311751 w 1311750"/>
                      <a:gd name="connsiteY4" fmla="*/ 655875 h 131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750" h="1311750">
                        <a:moveTo>
                          <a:pt x="1311751" y="655875"/>
                        </a:moveTo>
                        <a:cubicBezTo>
                          <a:pt x="1311751" y="1018105"/>
                          <a:pt x="1018105" y="1311751"/>
                          <a:pt x="655875" y="1311751"/>
                        </a:cubicBezTo>
                        <a:cubicBezTo>
                          <a:pt x="293645" y="1311751"/>
                          <a:pt x="0" y="1018105"/>
                          <a:pt x="0" y="655875"/>
                        </a:cubicBezTo>
                        <a:cubicBezTo>
                          <a:pt x="0" y="293645"/>
                          <a:pt x="293645" y="0"/>
                          <a:pt x="655875" y="0"/>
                        </a:cubicBezTo>
                        <a:cubicBezTo>
                          <a:pt x="1018105" y="0"/>
                          <a:pt x="1311751" y="293645"/>
                          <a:pt x="1311751" y="655875"/>
                        </a:cubicBezTo>
                        <a:close/>
                      </a:path>
                    </a:pathLst>
                  </a:custGeom>
                  <a:solidFill>
                    <a:srgbClr val="DCDCDC"/>
                  </a:solidFill>
                  <a:ln w="13829" cap="flat">
                    <a:noFill/>
                    <a:prstDash val="solid"/>
                    <a:miter/>
                  </a:ln>
                </p:spPr>
                <p:txBody>
                  <a:bodyPr rtlCol="0" anchor="ctr"/>
                  <a:lstStyle/>
                  <a:p>
                    <a:endParaRPr lang="tr-TR"/>
                  </a:p>
                </p:txBody>
              </p:sp>
              <p:sp>
                <p:nvSpPr>
                  <p:cNvPr id="46" name="Serbest Form: Şekil 45">
                    <a:extLst>
                      <a:ext uri="{FF2B5EF4-FFF2-40B4-BE49-F238E27FC236}">
                        <a16:creationId xmlns="" xmlns:a16="http://schemas.microsoft.com/office/drawing/2014/main" id="{D48FC8D6-130C-4F24-8CAD-A891B2C0425C}"/>
                      </a:ext>
                    </a:extLst>
                  </p:cNvPr>
                  <p:cNvSpPr/>
                  <p:nvPr/>
                </p:nvSpPr>
                <p:spPr>
                  <a:xfrm>
                    <a:off x="3748438" y="3726354"/>
                    <a:ext cx="1308977" cy="1308977"/>
                  </a:xfrm>
                  <a:custGeom>
                    <a:avLst/>
                    <a:gdLst>
                      <a:gd name="connsiteX0" fmla="*/ 1308977 w 1308977"/>
                      <a:gd name="connsiteY0" fmla="*/ 654489 h 1308977"/>
                      <a:gd name="connsiteX1" fmla="*/ 654489 w 1308977"/>
                      <a:gd name="connsiteY1" fmla="*/ 1308977 h 1308977"/>
                      <a:gd name="connsiteX2" fmla="*/ 0 w 1308977"/>
                      <a:gd name="connsiteY2" fmla="*/ 654489 h 1308977"/>
                      <a:gd name="connsiteX3" fmla="*/ 654489 w 1308977"/>
                      <a:gd name="connsiteY3" fmla="*/ 0 h 1308977"/>
                      <a:gd name="connsiteX4" fmla="*/ 1308977 w 1308977"/>
                      <a:gd name="connsiteY4" fmla="*/ 654489 h 1308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977" h="1308977">
                        <a:moveTo>
                          <a:pt x="1308977" y="654489"/>
                        </a:moveTo>
                        <a:cubicBezTo>
                          <a:pt x="1308977" y="1015953"/>
                          <a:pt x="1015953" y="1308977"/>
                          <a:pt x="654489" y="1308977"/>
                        </a:cubicBezTo>
                        <a:cubicBezTo>
                          <a:pt x="293025" y="1308977"/>
                          <a:pt x="0" y="1015953"/>
                          <a:pt x="0" y="654489"/>
                        </a:cubicBezTo>
                        <a:cubicBezTo>
                          <a:pt x="0" y="293025"/>
                          <a:pt x="293025" y="0"/>
                          <a:pt x="654489" y="0"/>
                        </a:cubicBezTo>
                        <a:cubicBezTo>
                          <a:pt x="1015953" y="0"/>
                          <a:pt x="1308977" y="293025"/>
                          <a:pt x="1308977" y="654489"/>
                        </a:cubicBezTo>
                        <a:close/>
                      </a:path>
                    </a:pathLst>
                  </a:custGeom>
                  <a:solidFill>
                    <a:srgbClr val="DBDBDB"/>
                  </a:solidFill>
                  <a:ln w="13829" cap="flat">
                    <a:noFill/>
                    <a:prstDash val="solid"/>
                    <a:miter/>
                  </a:ln>
                </p:spPr>
                <p:txBody>
                  <a:bodyPr rtlCol="0" anchor="ctr"/>
                  <a:lstStyle/>
                  <a:p>
                    <a:endParaRPr lang="tr-TR"/>
                  </a:p>
                </p:txBody>
              </p:sp>
              <p:sp>
                <p:nvSpPr>
                  <p:cNvPr id="47" name="Serbest Form: Şekil 46">
                    <a:extLst>
                      <a:ext uri="{FF2B5EF4-FFF2-40B4-BE49-F238E27FC236}">
                        <a16:creationId xmlns="" xmlns:a16="http://schemas.microsoft.com/office/drawing/2014/main" id="{0256F346-0B67-44D3-960F-9096D67E7F9F}"/>
                      </a:ext>
                    </a:extLst>
                  </p:cNvPr>
                  <p:cNvSpPr/>
                  <p:nvPr/>
                </p:nvSpPr>
                <p:spPr>
                  <a:xfrm>
                    <a:off x="3749824" y="3729128"/>
                    <a:ext cx="1303430" cy="1303430"/>
                  </a:xfrm>
                  <a:custGeom>
                    <a:avLst/>
                    <a:gdLst>
                      <a:gd name="connsiteX0" fmla="*/ 1303431 w 1303430"/>
                      <a:gd name="connsiteY0" fmla="*/ 651715 h 1303430"/>
                      <a:gd name="connsiteX1" fmla="*/ 651715 w 1303430"/>
                      <a:gd name="connsiteY1" fmla="*/ 1303431 h 1303430"/>
                      <a:gd name="connsiteX2" fmla="*/ 0 w 1303430"/>
                      <a:gd name="connsiteY2" fmla="*/ 651715 h 1303430"/>
                      <a:gd name="connsiteX3" fmla="*/ 651715 w 1303430"/>
                      <a:gd name="connsiteY3" fmla="*/ 0 h 1303430"/>
                      <a:gd name="connsiteX4" fmla="*/ 1303431 w 1303430"/>
                      <a:gd name="connsiteY4" fmla="*/ 651715 h 1303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430" h="1303430">
                        <a:moveTo>
                          <a:pt x="1303431" y="651715"/>
                        </a:moveTo>
                        <a:cubicBezTo>
                          <a:pt x="1303431" y="1011648"/>
                          <a:pt x="1011648" y="1303431"/>
                          <a:pt x="651715" y="1303431"/>
                        </a:cubicBezTo>
                        <a:cubicBezTo>
                          <a:pt x="291783" y="1303431"/>
                          <a:pt x="0" y="1011648"/>
                          <a:pt x="0" y="651715"/>
                        </a:cubicBezTo>
                        <a:cubicBezTo>
                          <a:pt x="0" y="291783"/>
                          <a:pt x="291783" y="0"/>
                          <a:pt x="651715" y="0"/>
                        </a:cubicBezTo>
                        <a:cubicBezTo>
                          <a:pt x="1011648" y="0"/>
                          <a:pt x="1303431" y="291783"/>
                          <a:pt x="1303431" y="651715"/>
                        </a:cubicBezTo>
                        <a:close/>
                      </a:path>
                    </a:pathLst>
                  </a:custGeom>
                  <a:solidFill>
                    <a:srgbClr val="DADADA"/>
                  </a:solidFill>
                  <a:ln w="13829" cap="flat">
                    <a:noFill/>
                    <a:prstDash val="solid"/>
                    <a:miter/>
                  </a:ln>
                </p:spPr>
                <p:txBody>
                  <a:bodyPr rtlCol="0" anchor="ctr"/>
                  <a:lstStyle/>
                  <a:p>
                    <a:endParaRPr lang="tr-TR"/>
                  </a:p>
                </p:txBody>
              </p:sp>
              <p:sp>
                <p:nvSpPr>
                  <p:cNvPr id="48" name="Serbest Form: Şekil 47">
                    <a:extLst>
                      <a:ext uri="{FF2B5EF4-FFF2-40B4-BE49-F238E27FC236}">
                        <a16:creationId xmlns="" xmlns:a16="http://schemas.microsoft.com/office/drawing/2014/main" id="{805789E8-5374-4804-B825-4466CA8AE528}"/>
                      </a:ext>
                    </a:extLst>
                  </p:cNvPr>
                  <p:cNvSpPr/>
                  <p:nvPr/>
                </p:nvSpPr>
                <p:spPr>
                  <a:xfrm>
                    <a:off x="3751211" y="3729128"/>
                    <a:ext cx="1300657" cy="1300657"/>
                  </a:xfrm>
                  <a:custGeom>
                    <a:avLst/>
                    <a:gdLst>
                      <a:gd name="connsiteX0" fmla="*/ 1300658 w 1300657"/>
                      <a:gd name="connsiteY0" fmla="*/ 650329 h 1300657"/>
                      <a:gd name="connsiteX1" fmla="*/ 650329 w 1300657"/>
                      <a:gd name="connsiteY1" fmla="*/ 1300658 h 1300657"/>
                      <a:gd name="connsiteX2" fmla="*/ 0 w 1300657"/>
                      <a:gd name="connsiteY2" fmla="*/ 650329 h 1300657"/>
                      <a:gd name="connsiteX3" fmla="*/ 650329 w 1300657"/>
                      <a:gd name="connsiteY3" fmla="*/ 0 h 1300657"/>
                      <a:gd name="connsiteX4" fmla="*/ 1300658 w 1300657"/>
                      <a:gd name="connsiteY4" fmla="*/ 650329 h 1300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57" h="1300657">
                        <a:moveTo>
                          <a:pt x="1300658" y="650329"/>
                        </a:moveTo>
                        <a:cubicBezTo>
                          <a:pt x="1300658" y="1009496"/>
                          <a:pt x="1009495" y="1300658"/>
                          <a:pt x="650329" y="1300658"/>
                        </a:cubicBezTo>
                        <a:cubicBezTo>
                          <a:pt x="291162" y="1300658"/>
                          <a:pt x="0" y="1009495"/>
                          <a:pt x="0" y="650329"/>
                        </a:cubicBezTo>
                        <a:cubicBezTo>
                          <a:pt x="0" y="291162"/>
                          <a:pt x="291162" y="0"/>
                          <a:pt x="650329" y="0"/>
                        </a:cubicBezTo>
                        <a:cubicBezTo>
                          <a:pt x="1009495" y="0"/>
                          <a:pt x="1300658" y="291162"/>
                          <a:pt x="1300658" y="650329"/>
                        </a:cubicBezTo>
                        <a:close/>
                      </a:path>
                    </a:pathLst>
                  </a:custGeom>
                  <a:solidFill>
                    <a:srgbClr val="DADADA"/>
                  </a:solidFill>
                  <a:ln w="13829" cap="flat">
                    <a:noFill/>
                    <a:prstDash val="solid"/>
                    <a:miter/>
                  </a:ln>
                </p:spPr>
                <p:txBody>
                  <a:bodyPr rtlCol="0" anchor="ctr"/>
                  <a:lstStyle/>
                  <a:p>
                    <a:endParaRPr lang="tr-TR"/>
                  </a:p>
                </p:txBody>
              </p:sp>
              <p:sp>
                <p:nvSpPr>
                  <p:cNvPr id="49" name="Serbest Form: Şekil 48">
                    <a:extLst>
                      <a:ext uri="{FF2B5EF4-FFF2-40B4-BE49-F238E27FC236}">
                        <a16:creationId xmlns="" xmlns:a16="http://schemas.microsoft.com/office/drawing/2014/main" id="{1C896D13-E8A8-42EA-A663-EE0469B81AAB}"/>
                      </a:ext>
                    </a:extLst>
                  </p:cNvPr>
                  <p:cNvSpPr/>
                  <p:nvPr/>
                </p:nvSpPr>
                <p:spPr>
                  <a:xfrm>
                    <a:off x="3751211" y="3729128"/>
                    <a:ext cx="1297884" cy="1297884"/>
                  </a:xfrm>
                  <a:custGeom>
                    <a:avLst/>
                    <a:gdLst>
                      <a:gd name="connsiteX0" fmla="*/ 1297884 w 1297884"/>
                      <a:gd name="connsiteY0" fmla="*/ 648942 h 1297884"/>
                      <a:gd name="connsiteX1" fmla="*/ 648942 w 1297884"/>
                      <a:gd name="connsiteY1" fmla="*/ 1297884 h 1297884"/>
                      <a:gd name="connsiteX2" fmla="*/ 0 w 1297884"/>
                      <a:gd name="connsiteY2" fmla="*/ 648942 h 1297884"/>
                      <a:gd name="connsiteX3" fmla="*/ 648942 w 1297884"/>
                      <a:gd name="connsiteY3" fmla="*/ 0 h 1297884"/>
                      <a:gd name="connsiteX4" fmla="*/ 1297884 w 1297884"/>
                      <a:gd name="connsiteY4" fmla="*/ 648942 h 129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884" h="1297884">
                        <a:moveTo>
                          <a:pt x="1297884" y="648942"/>
                        </a:moveTo>
                        <a:cubicBezTo>
                          <a:pt x="1297884" y="1007343"/>
                          <a:pt x="1007343" y="1297884"/>
                          <a:pt x="648942" y="1297884"/>
                        </a:cubicBezTo>
                        <a:cubicBezTo>
                          <a:pt x="290541" y="1297884"/>
                          <a:pt x="0" y="1007343"/>
                          <a:pt x="0" y="648942"/>
                        </a:cubicBezTo>
                        <a:cubicBezTo>
                          <a:pt x="0" y="290541"/>
                          <a:pt x="290541" y="0"/>
                          <a:pt x="648942" y="0"/>
                        </a:cubicBezTo>
                        <a:cubicBezTo>
                          <a:pt x="1007343" y="0"/>
                          <a:pt x="1297884" y="290541"/>
                          <a:pt x="1297884" y="648942"/>
                        </a:cubicBezTo>
                        <a:close/>
                      </a:path>
                    </a:pathLst>
                  </a:custGeom>
                  <a:solidFill>
                    <a:srgbClr val="D9D9D9"/>
                  </a:solidFill>
                  <a:ln w="13829" cap="flat">
                    <a:noFill/>
                    <a:prstDash val="solid"/>
                    <a:miter/>
                  </a:ln>
                </p:spPr>
                <p:txBody>
                  <a:bodyPr rtlCol="0" anchor="ctr"/>
                  <a:lstStyle/>
                  <a:p>
                    <a:endParaRPr lang="tr-TR"/>
                  </a:p>
                </p:txBody>
              </p:sp>
              <p:sp>
                <p:nvSpPr>
                  <p:cNvPr id="50" name="Serbest Form: Şekil 49">
                    <a:extLst>
                      <a:ext uri="{FF2B5EF4-FFF2-40B4-BE49-F238E27FC236}">
                        <a16:creationId xmlns="" xmlns:a16="http://schemas.microsoft.com/office/drawing/2014/main" id="{95306197-904D-4F1D-AC2B-CD0D61E4EF98}"/>
                      </a:ext>
                    </a:extLst>
                  </p:cNvPr>
                  <p:cNvSpPr/>
                  <p:nvPr/>
                </p:nvSpPr>
                <p:spPr>
                  <a:xfrm>
                    <a:off x="3752597" y="3730514"/>
                    <a:ext cx="1295110" cy="1295111"/>
                  </a:xfrm>
                  <a:custGeom>
                    <a:avLst/>
                    <a:gdLst>
                      <a:gd name="connsiteX0" fmla="*/ 1295111 w 1295110"/>
                      <a:gd name="connsiteY0" fmla="*/ 647556 h 1295111"/>
                      <a:gd name="connsiteX1" fmla="*/ 647555 w 1295110"/>
                      <a:gd name="connsiteY1" fmla="*/ 1295111 h 1295111"/>
                      <a:gd name="connsiteX2" fmla="*/ 0 w 1295110"/>
                      <a:gd name="connsiteY2" fmla="*/ 647556 h 1295111"/>
                      <a:gd name="connsiteX3" fmla="*/ 647555 w 1295110"/>
                      <a:gd name="connsiteY3" fmla="*/ 0 h 1295111"/>
                      <a:gd name="connsiteX4" fmla="*/ 1295111 w 1295110"/>
                      <a:gd name="connsiteY4" fmla="*/ 647556 h 1295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110" h="1295111">
                        <a:moveTo>
                          <a:pt x="1295111" y="647556"/>
                        </a:moveTo>
                        <a:cubicBezTo>
                          <a:pt x="1295111" y="1005191"/>
                          <a:pt x="1005191" y="1295111"/>
                          <a:pt x="647555" y="1295111"/>
                        </a:cubicBezTo>
                        <a:cubicBezTo>
                          <a:pt x="289920" y="1295111"/>
                          <a:pt x="0" y="1005191"/>
                          <a:pt x="0" y="647556"/>
                        </a:cubicBezTo>
                        <a:cubicBezTo>
                          <a:pt x="0" y="289920"/>
                          <a:pt x="289920" y="0"/>
                          <a:pt x="647555" y="0"/>
                        </a:cubicBezTo>
                        <a:cubicBezTo>
                          <a:pt x="1005191" y="0"/>
                          <a:pt x="1295111" y="289920"/>
                          <a:pt x="1295111" y="647556"/>
                        </a:cubicBezTo>
                        <a:close/>
                      </a:path>
                    </a:pathLst>
                  </a:custGeom>
                  <a:solidFill>
                    <a:srgbClr val="D8D8D8"/>
                  </a:solidFill>
                  <a:ln w="13829" cap="flat">
                    <a:noFill/>
                    <a:prstDash val="solid"/>
                    <a:miter/>
                  </a:ln>
                </p:spPr>
                <p:txBody>
                  <a:bodyPr rtlCol="0" anchor="ctr"/>
                  <a:lstStyle/>
                  <a:p>
                    <a:endParaRPr lang="tr-TR"/>
                  </a:p>
                </p:txBody>
              </p:sp>
              <p:sp>
                <p:nvSpPr>
                  <p:cNvPr id="51" name="Serbest Form: Şekil 50">
                    <a:extLst>
                      <a:ext uri="{FF2B5EF4-FFF2-40B4-BE49-F238E27FC236}">
                        <a16:creationId xmlns="" xmlns:a16="http://schemas.microsoft.com/office/drawing/2014/main" id="{98069E22-40C3-49EF-A031-B0A3093824C8}"/>
                      </a:ext>
                    </a:extLst>
                  </p:cNvPr>
                  <p:cNvSpPr/>
                  <p:nvPr/>
                </p:nvSpPr>
                <p:spPr>
                  <a:xfrm>
                    <a:off x="3752597" y="3730514"/>
                    <a:ext cx="1292337" cy="1292337"/>
                  </a:xfrm>
                  <a:custGeom>
                    <a:avLst/>
                    <a:gdLst>
                      <a:gd name="connsiteX0" fmla="*/ 1292338 w 1292337"/>
                      <a:gd name="connsiteY0" fmla="*/ 646169 h 1292337"/>
                      <a:gd name="connsiteX1" fmla="*/ 646169 w 1292337"/>
                      <a:gd name="connsiteY1" fmla="*/ 1292338 h 1292337"/>
                      <a:gd name="connsiteX2" fmla="*/ 0 w 1292337"/>
                      <a:gd name="connsiteY2" fmla="*/ 646169 h 1292337"/>
                      <a:gd name="connsiteX3" fmla="*/ 646169 w 1292337"/>
                      <a:gd name="connsiteY3" fmla="*/ 0 h 1292337"/>
                      <a:gd name="connsiteX4" fmla="*/ 1292338 w 1292337"/>
                      <a:gd name="connsiteY4" fmla="*/ 646169 h 1292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337" h="1292337">
                        <a:moveTo>
                          <a:pt x="1292338" y="646169"/>
                        </a:moveTo>
                        <a:cubicBezTo>
                          <a:pt x="1292338" y="1003038"/>
                          <a:pt x="1003038" y="1292338"/>
                          <a:pt x="646169" y="1292338"/>
                        </a:cubicBezTo>
                        <a:cubicBezTo>
                          <a:pt x="289300" y="1292338"/>
                          <a:pt x="0" y="1003038"/>
                          <a:pt x="0" y="646169"/>
                        </a:cubicBezTo>
                        <a:cubicBezTo>
                          <a:pt x="0" y="289300"/>
                          <a:pt x="289300" y="0"/>
                          <a:pt x="646169" y="0"/>
                        </a:cubicBezTo>
                        <a:cubicBezTo>
                          <a:pt x="1003038" y="0"/>
                          <a:pt x="1292338" y="289300"/>
                          <a:pt x="1292338" y="646169"/>
                        </a:cubicBezTo>
                        <a:close/>
                      </a:path>
                    </a:pathLst>
                  </a:custGeom>
                  <a:solidFill>
                    <a:srgbClr val="D7D7D7"/>
                  </a:solidFill>
                  <a:ln w="13829" cap="flat">
                    <a:noFill/>
                    <a:prstDash val="solid"/>
                    <a:miter/>
                  </a:ln>
                </p:spPr>
                <p:txBody>
                  <a:bodyPr rtlCol="0" anchor="ctr"/>
                  <a:lstStyle/>
                  <a:p>
                    <a:endParaRPr lang="tr-TR"/>
                  </a:p>
                </p:txBody>
              </p:sp>
              <p:sp>
                <p:nvSpPr>
                  <p:cNvPr id="52" name="Serbest Form: Şekil 51">
                    <a:extLst>
                      <a:ext uri="{FF2B5EF4-FFF2-40B4-BE49-F238E27FC236}">
                        <a16:creationId xmlns="" xmlns:a16="http://schemas.microsoft.com/office/drawing/2014/main" id="{2FCA2D26-39F9-4078-AA01-1FF9620C16C3}"/>
                      </a:ext>
                    </a:extLst>
                  </p:cNvPr>
                  <p:cNvSpPr/>
                  <p:nvPr/>
                </p:nvSpPr>
                <p:spPr>
                  <a:xfrm>
                    <a:off x="3753984" y="3731901"/>
                    <a:ext cx="1289564" cy="1289564"/>
                  </a:xfrm>
                  <a:custGeom>
                    <a:avLst/>
                    <a:gdLst>
                      <a:gd name="connsiteX0" fmla="*/ 1289565 w 1289564"/>
                      <a:gd name="connsiteY0" fmla="*/ 644782 h 1289564"/>
                      <a:gd name="connsiteX1" fmla="*/ 644782 w 1289564"/>
                      <a:gd name="connsiteY1" fmla="*/ 1289565 h 1289564"/>
                      <a:gd name="connsiteX2" fmla="*/ 0 w 1289564"/>
                      <a:gd name="connsiteY2" fmla="*/ 644782 h 1289564"/>
                      <a:gd name="connsiteX3" fmla="*/ 644782 w 1289564"/>
                      <a:gd name="connsiteY3" fmla="*/ 0 h 1289564"/>
                      <a:gd name="connsiteX4" fmla="*/ 1289565 w 1289564"/>
                      <a:gd name="connsiteY4" fmla="*/ 644782 h 1289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564" h="1289564">
                        <a:moveTo>
                          <a:pt x="1289565" y="644782"/>
                        </a:moveTo>
                        <a:cubicBezTo>
                          <a:pt x="1289565" y="1000886"/>
                          <a:pt x="1000886" y="1289565"/>
                          <a:pt x="644782" y="1289565"/>
                        </a:cubicBezTo>
                        <a:cubicBezTo>
                          <a:pt x="288679" y="1289565"/>
                          <a:pt x="0" y="1000886"/>
                          <a:pt x="0" y="644782"/>
                        </a:cubicBezTo>
                        <a:cubicBezTo>
                          <a:pt x="0" y="288679"/>
                          <a:pt x="288679" y="0"/>
                          <a:pt x="644782" y="0"/>
                        </a:cubicBezTo>
                        <a:cubicBezTo>
                          <a:pt x="1000886" y="0"/>
                          <a:pt x="1289565" y="288679"/>
                          <a:pt x="1289565" y="644782"/>
                        </a:cubicBezTo>
                        <a:close/>
                      </a:path>
                    </a:pathLst>
                  </a:custGeom>
                  <a:solidFill>
                    <a:srgbClr val="D6D6D6"/>
                  </a:solidFill>
                  <a:ln w="13829" cap="flat">
                    <a:noFill/>
                    <a:prstDash val="solid"/>
                    <a:miter/>
                  </a:ln>
                </p:spPr>
                <p:txBody>
                  <a:bodyPr rtlCol="0" anchor="ctr"/>
                  <a:lstStyle/>
                  <a:p>
                    <a:endParaRPr lang="tr-TR"/>
                  </a:p>
                </p:txBody>
              </p:sp>
              <p:sp>
                <p:nvSpPr>
                  <p:cNvPr id="53" name="Serbest Form: Şekil 52">
                    <a:extLst>
                      <a:ext uri="{FF2B5EF4-FFF2-40B4-BE49-F238E27FC236}">
                        <a16:creationId xmlns="" xmlns:a16="http://schemas.microsoft.com/office/drawing/2014/main" id="{00A26ADC-C3A8-4EE8-88B2-A7CFF384DC45}"/>
                      </a:ext>
                    </a:extLst>
                  </p:cNvPr>
                  <p:cNvSpPr/>
                  <p:nvPr/>
                </p:nvSpPr>
                <p:spPr>
                  <a:xfrm>
                    <a:off x="3753984" y="3731901"/>
                    <a:ext cx="1286791" cy="1286791"/>
                  </a:xfrm>
                  <a:custGeom>
                    <a:avLst/>
                    <a:gdLst>
                      <a:gd name="connsiteX0" fmla="*/ 1286791 w 1286791"/>
                      <a:gd name="connsiteY0" fmla="*/ 643396 h 1286791"/>
                      <a:gd name="connsiteX1" fmla="*/ 643396 w 1286791"/>
                      <a:gd name="connsiteY1" fmla="*/ 1286791 h 1286791"/>
                      <a:gd name="connsiteX2" fmla="*/ 0 w 1286791"/>
                      <a:gd name="connsiteY2" fmla="*/ 643396 h 1286791"/>
                      <a:gd name="connsiteX3" fmla="*/ 643396 w 1286791"/>
                      <a:gd name="connsiteY3" fmla="*/ 0 h 1286791"/>
                      <a:gd name="connsiteX4" fmla="*/ 1286791 w 1286791"/>
                      <a:gd name="connsiteY4" fmla="*/ 643396 h 128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791" h="1286791">
                        <a:moveTo>
                          <a:pt x="1286791" y="643396"/>
                        </a:moveTo>
                        <a:cubicBezTo>
                          <a:pt x="1286791" y="998733"/>
                          <a:pt x="998733" y="1286791"/>
                          <a:pt x="643396" y="1286791"/>
                        </a:cubicBezTo>
                        <a:cubicBezTo>
                          <a:pt x="288058" y="1286791"/>
                          <a:pt x="0" y="998733"/>
                          <a:pt x="0" y="643396"/>
                        </a:cubicBezTo>
                        <a:cubicBezTo>
                          <a:pt x="0" y="288058"/>
                          <a:pt x="288058" y="0"/>
                          <a:pt x="643396" y="0"/>
                        </a:cubicBezTo>
                        <a:cubicBezTo>
                          <a:pt x="998733" y="0"/>
                          <a:pt x="1286791" y="288058"/>
                          <a:pt x="1286791" y="643396"/>
                        </a:cubicBezTo>
                        <a:close/>
                      </a:path>
                    </a:pathLst>
                  </a:custGeom>
                  <a:solidFill>
                    <a:srgbClr val="D5D5D5"/>
                  </a:solidFill>
                  <a:ln w="13829" cap="flat">
                    <a:noFill/>
                    <a:prstDash val="solid"/>
                    <a:miter/>
                  </a:ln>
                </p:spPr>
                <p:txBody>
                  <a:bodyPr rtlCol="0" anchor="ctr"/>
                  <a:lstStyle/>
                  <a:p>
                    <a:endParaRPr lang="tr-TR"/>
                  </a:p>
                </p:txBody>
              </p:sp>
              <p:sp>
                <p:nvSpPr>
                  <p:cNvPr id="54" name="Serbest Form: Şekil 53">
                    <a:extLst>
                      <a:ext uri="{FF2B5EF4-FFF2-40B4-BE49-F238E27FC236}">
                        <a16:creationId xmlns="" xmlns:a16="http://schemas.microsoft.com/office/drawing/2014/main" id="{043D95DE-DC22-4670-9847-13CAE19CCEE5}"/>
                      </a:ext>
                    </a:extLst>
                  </p:cNvPr>
                  <p:cNvSpPr/>
                  <p:nvPr/>
                </p:nvSpPr>
                <p:spPr>
                  <a:xfrm>
                    <a:off x="3755371" y="3733287"/>
                    <a:ext cx="1284017" cy="1284018"/>
                  </a:xfrm>
                  <a:custGeom>
                    <a:avLst/>
                    <a:gdLst>
                      <a:gd name="connsiteX0" fmla="*/ 1284018 w 1284017"/>
                      <a:gd name="connsiteY0" fmla="*/ 642009 h 1284018"/>
                      <a:gd name="connsiteX1" fmla="*/ 642009 w 1284017"/>
                      <a:gd name="connsiteY1" fmla="*/ 1284018 h 1284018"/>
                      <a:gd name="connsiteX2" fmla="*/ 0 w 1284017"/>
                      <a:gd name="connsiteY2" fmla="*/ 642009 h 1284018"/>
                      <a:gd name="connsiteX3" fmla="*/ 642009 w 1284017"/>
                      <a:gd name="connsiteY3" fmla="*/ 0 h 1284018"/>
                      <a:gd name="connsiteX4" fmla="*/ 1284018 w 1284017"/>
                      <a:gd name="connsiteY4" fmla="*/ 642009 h 128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017" h="1284018">
                        <a:moveTo>
                          <a:pt x="1284018" y="642009"/>
                        </a:moveTo>
                        <a:cubicBezTo>
                          <a:pt x="1284018" y="996581"/>
                          <a:pt x="996581" y="1284018"/>
                          <a:pt x="642009" y="1284018"/>
                        </a:cubicBezTo>
                        <a:cubicBezTo>
                          <a:pt x="287437" y="1284018"/>
                          <a:pt x="0" y="996581"/>
                          <a:pt x="0" y="642009"/>
                        </a:cubicBezTo>
                        <a:cubicBezTo>
                          <a:pt x="0" y="287437"/>
                          <a:pt x="287437" y="0"/>
                          <a:pt x="642009" y="0"/>
                        </a:cubicBezTo>
                        <a:cubicBezTo>
                          <a:pt x="996581" y="0"/>
                          <a:pt x="1284018" y="287437"/>
                          <a:pt x="1284018" y="642009"/>
                        </a:cubicBezTo>
                        <a:close/>
                      </a:path>
                    </a:pathLst>
                  </a:custGeom>
                  <a:solidFill>
                    <a:srgbClr val="D4D4D4"/>
                  </a:solidFill>
                  <a:ln w="13829" cap="flat">
                    <a:noFill/>
                    <a:prstDash val="solid"/>
                    <a:miter/>
                  </a:ln>
                </p:spPr>
                <p:txBody>
                  <a:bodyPr rtlCol="0" anchor="ctr"/>
                  <a:lstStyle/>
                  <a:p>
                    <a:endParaRPr lang="tr-TR"/>
                  </a:p>
                </p:txBody>
              </p:sp>
              <p:sp>
                <p:nvSpPr>
                  <p:cNvPr id="55" name="Serbest Form: Şekil 54">
                    <a:extLst>
                      <a:ext uri="{FF2B5EF4-FFF2-40B4-BE49-F238E27FC236}">
                        <a16:creationId xmlns="" xmlns:a16="http://schemas.microsoft.com/office/drawing/2014/main" id="{DDF6128F-3E25-4F70-9412-5A8589607765}"/>
                      </a:ext>
                    </a:extLst>
                  </p:cNvPr>
                  <p:cNvSpPr/>
                  <p:nvPr/>
                </p:nvSpPr>
                <p:spPr>
                  <a:xfrm>
                    <a:off x="3755371" y="3733287"/>
                    <a:ext cx="1281244" cy="1281244"/>
                  </a:xfrm>
                  <a:custGeom>
                    <a:avLst/>
                    <a:gdLst>
                      <a:gd name="connsiteX0" fmla="*/ 1281245 w 1281244"/>
                      <a:gd name="connsiteY0" fmla="*/ 640622 h 1281244"/>
                      <a:gd name="connsiteX1" fmla="*/ 640623 w 1281244"/>
                      <a:gd name="connsiteY1" fmla="*/ 1281245 h 1281244"/>
                      <a:gd name="connsiteX2" fmla="*/ 0 w 1281244"/>
                      <a:gd name="connsiteY2" fmla="*/ 640622 h 1281244"/>
                      <a:gd name="connsiteX3" fmla="*/ 640623 w 1281244"/>
                      <a:gd name="connsiteY3" fmla="*/ 0 h 1281244"/>
                      <a:gd name="connsiteX4" fmla="*/ 1281245 w 1281244"/>
                      <a:gd name="connsiteY4" fmla="*/ 640622 h 12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244" h="1281244">
                        <a:moveTo>
                          <a:pt x="1281245" y="640622"/>
                        </a:moveTo>
                        <a:cubicBezTo>
                          <a:pt x="1281245" y="994428"/>
                          <a:pt x="994428" y="1281245"/>
                          <a:pt x="640623" y="1281245"/>
                        </a:cubicBezTo>
                        <a:cubicBezTo>
                          <a:pt x="286817" y="1281245"/>
                          <a:pt x="0" y="994428"/>
                          <a:pt x="0" y="640622"/>
                        </a:cubicBezTo>
                        <a:cubicBezTo>
                          <a:pt x="0" y="286816"/>
                          <a:pt x="286817" y="0"/>
                          <a:pt x="640623" y="0"/>
                        </a:cubicBezTo>
                        <a:cubicBezTo>
                          <a:pt x="994428" y="0"/>
                          <a:pt x="1281245" y="286816"/>
                          <a:pt x="1281245" y="640622"/>
                        </a:cubicBezTo>
                        <a:close/>
                      </a:path>
                    </a:pathLst>
                  </a:custGeom>
                  <a:solidFill>
                    <a:srgbClr val="D3D3D3"/>
                  </a:solidFill>
                  <a:ln w="13829" cap="flat">
                    <a:noFill/>
                    <a:prstDash val="solid"/>
                    <a:miter/>
                  </a:ln>
                </p:spPr>
                <p:txBody>
                  <a:bodyPr rtlCol="0" anchor="ctr"/>
                  <a:lstStyle/>
                  <a:p>
                    <a:endParaRPr lang="tr-TR"/>
                  </a:p>
                </p:txBody>
              </p:sp>
              <p:sp>
                <p:nvSpPr>
                  <p:cNvPr id="56" name="Serbest Form: Şekil 55">
                    <a:extLst>
                      <a:ext uri="{FF2B5EF4-FFF2-40B4-BE49-F238E27FC236}">
                        <a16:creationId xmlns="" xmlns:a16="http://schemas.microsoft.com/office/drawing/2014/main" id="{EB71F6CA-5C15-4997-A340-AA9DFE649AB5}"/>
                      </a:ext>
                    </a:extLst>
                  </p:cNvPr>
                  <p:cNvSpPr/>
                  <p:nvPr/>
                </p:nvSpPr>
                <p:spPr>
                  <a:xfrm>
                    <a:off x="3756757" y="3733287"/>
                    <a:ext cx="1278471" cy="1278471"/>
                  </a:xfrm>
                  <a:custGeom>
                    <a:avLst/>
                    <a:gdLst>
                      <a:gd name="connsiteX0" fmla="*/ 1278471 w 1278471"/>
                      <a:gd name="connsiteY0" fmla="*/ 639236 h 1278471"/>
                      <a:gd name="connsiteX1" fmla="*/ 639236 w 1278471"/>
                      <a:gd name="connsiteY1" fmla="*/ 1278472 h 1278471"/>
                      <a:gd name="connsiteX2" fmla="*/ 0 w 1278471"/>
                      <a:gd name="connsiteY2" fmla="*/ 639236 h 1278471"/>
                      <a:gd name="connsiteX3" fmla="*/ 639236 w 1278471"/>
                      <a:gd name="connsiteY3" fmla="*/ 0 h 1278471"/>
                      <a:gd name="connsiteX4" fmla="*/ 1278471 w 1278471"/>
                      <a:gd name="connsiteY4" fmla="*/ 639236 h 127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471" h="1278471">
                        <a:moveTo>
                          <a:pt x="1278471" y="639236"/>
                        </a:moveTo>
                        <a:cubicBezTo>
                          <a:pt x="1278471" y="992276"/>
                          <a:pt x="992276" y="1278472"/>
                          <a:pt x="639236" y="1278472"/>
                        </a:cubicBezTo>
                        <a:cubicBezTo>
                          <a:pt x="286196" y="1278472"/>
                          <a:pt x="0" y="992276"/>
                          <a:pt x="0" y="639236"/>
                        </a:cubicBezTo>
                        <a:cubicBezTo>
                          <a:pt x="0" y="286196"/>
                          <a:pt x="286196" y="0"/>
                          <a:pt x="639236" y="0"/>
                        </a:cubicBezTo>
                        <a:cubicBezTo>
                          <a:pt x="992276" y="0"/>
                          <a:pt x="1278471" y="286196"/>
                          <a:pt x="1278471" y="639236"/>
                        </a:cubicBezTo>
                        <a:close/>
                      </a:path>
                    </a:pathLst>
                  </a:custGeom>
                  <a:solidFill>
                    <a:srgbClr val="D2D2D2"/>
                  </a:solidFill>
                  <a:ln w="13829" cap="flat">
                    <a:noFill/>
                    <a:prstDash val="solid"/>
                    <a:miter/>
                  </a:ln>
                </p:spPr>
                <p:txBody>
                  <a:bodyPr rtlCol="0" anchor="ctr"/>
                  <a:lstStyle/>
                  <a:p>
                    <a:endParaRPr lang="tr-TR"/>
                  </a:p>
                </p:txBody>
              </p:sp>
              <p:sp>
                <p:nvSpPr>
                  <p:cNvPr id="57" name="Serbest Form: Şekil 56">
                    <a:extLst>
                      <a:ext uri="{FF2B5EF4-FFF2-40B4-BE49-F238E27FC236}">
                        <a16:creationId xmlns="" xmlns:a16="http://schemas.microsoft.com/office/drawing/2014/main" id="{4BBE3DA4-B185-4F05-BD27-7D1A559F879B}"/>
                      </a:ext>
                    </a:extLst>
                  </p:cNvPr>
                  <p:cNvSpPr/>
                  <p:nvPr/>
                </p:nvSpPr>
                <p:spPr>
                  <a:xfrm>
                    <a:off x="3756757" y="3734674"/>
                    <a:ext cx="1275698" cy="1275698"/>
                  </a:xfrm>
                  <a:custGeom>
                    <a:avLst/>
                    <a:gdLst>
                      <a:gd name="connsiteX0" fmla="*/ 1275698 w 1275698"/>
                      <a:gd name="connsiteY0" fmla="*/ 637849 h 1275698"/>
                      <a:gd name="connsiteX1" fmla="*/ 637849 w 1275698"/>
                      <a:gd name="connsiteY1" fmla="*/ 1275698 h 1275698"/>
                      <a:gd name="connsiteX2" fmla="*/ 0 w 1275698"/>
                      <a:gd name="connsiteY2" fmla="*/ 637849 h 1275698"/>
                      <a:gd name="connsiteX3" fmla="*/ 637849 w 1275698"/>
                      <a:gd name="connsiteY3" fmla="*/ 0 h 1275698"/>
                      <a:gd name="connsiteX4" fmla="*/ 1275698 w 1275698"/>
                      <a:gd name="connsiteY4" fmla="*/ 637849 h 127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698" h="1275698">
                        <a:moveTo>
                          <a:pt x="1275698" y="637849"/>
                        </a:moveTo>
                        <a:cubicBezTo>
                          <a:pt x="1275698" y="990124"/>
                          <a:pt x="990124" y="1275698"/>
                          <a:pt x="637849" y="1275698"/>
                        </a:cubicBezTo>
                        <a:cubicBezTo>
                          <a:pt x="285575" y="1275698"/>
                          <a:pt x="0" y="990124"/>
                          <a:pt x="0" y="637849"/>
                        </a:cubicBezTo>
                        <a:cubicBezTo>
                          <a:pt x="0" y="285575"/>
                          <a:pt x="285575" y="0"/>
                          <a:pt x="637849" y="0"/>
                        </a:cubicBezTo>
                        <a:cubicBezTo>
                          <a:pt x="990124" y="0"/>
                          <a:pt x="1275698" y="285575"/>
                          <a:pt x="1275698" y="637849"/>
                        </a:cubicBezTo>
                        <a:close/>
                      </a:path>
                    </a:pathLst>
                  </a:custGeom>
                  <a:solidFill>
                    <a:srgbClr val="D1D1D1"/>
                  </a:solidFill>
                  <a:ln w="13829" cap="flat">
                    <a:noFill/>
                    <a:prstDash val="solid"/>
                    <a:miter/>
                  </a:ln>
                </p:spPr>
                <p:txBody>
                  <a:bodyPr rtlCol="0" anchor="ctr"/>
                  <a:lstStyle/>
                  <a:p>
                    <a:endParaRPr lang="tr-TR"/>
                  </a:p>
                </p:txBody>
              </p:sp>
              <p:sp>
                <p:nvSpPr>
                  <p:cNvPr id="58" name="Serbest Form: Şekil 57">
                    <a:extLst>
                      <a:ext uri="{FF2B5EF4-FFF2-40B4-BE49-F238E27FC236}">
                        <a16:creationId xmlns="" xmlns:a16="http://schemas.microsoft.com/office/drawing/2014/main" id="{84561F17-1597-43FD-99A8-70601FE33006}"/>
                      </a:ext>
                    </a:extLst>
                  </p:cNvPr>
                  <p:cNvSpPr/>
                  <p:nvPr/>
                </p:nvSpPr>
                <p:spPr>
                  <a:xfrm>
                    <a:off x="3758144" y="3734674"/>
                    <a:ext cx="1272924" cy="1272925"/>
                  </a:xfrm>
                  <a:custGeom>
                    <a:avLst/>
                    <a:gdLst>
                      <a:gd name="connsiteX0" fmla="*/ 1272925 w 1272924"/>
                      <a:gd name="connsiteY0" fmla="*/ 636463 h 1272925"/>
                      <a:gd name="connsiteX1" fmla="*/ 636462 w 1272924"/>
                      <a:gd name="connsiteY1" fmla="*/ 1272925 h 1272925"/>
                      <a:gd name="connsiteX2" fmla="*/ 0 w 1272924"/>
                      <a:gd name="connsiteY2" fmla="*/ 636463 h 1272925"/>
                      <a:gd name="connsiteX3" fmla="*/ 636462 w 1272924"/>
                      <a:gd name="connsiteY3" fmla="*/ 0 h 1272925"/>
                      <a:gd name="connsiteX4" fmla="*/ 1272925 w 1272924"/>
                      <a:gd name="connsiteY4" fmla="*/ 636463 h 127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24" h="1272925">
                        <a:moveTo>
                          <a:pt x="1272925" y="636463"/>
                        </a:moveTo>
                        <a:cubicBezTo>
                          <a:pt x="1272925" y="987971"/>
                          <a:pt x="987971" y="1272925"/>
                          <a:pt x="636462" y="1272925"/>
                        </a:cubicBezTo>
                        <a:cubicBezTo>
                          <a:pt x="284954" y="1272925"/>
                          <a:pt x="0" y="987971"/>
                          <a:pt x="0" y="636463"/>
                        </a:cubicBezTo>
                        <a:cubicBezTo>
                          <a:pt x="0" y="284954"/>
                          <a:pt x="284954" y="0"/>
                          <a:pt x="636462" y="0"/>
                        </a:cubicBezTo>
                        <a:cubicBezTo>
                          <a:pt x="987971" y="0"/>
                          <a:pt x="1272925" y="284954"/>
                          <a:pt x="1272925" y="636463"/>
                        </a:cubicBezTo>
                        <a:close/>
                      </a:path>
                    </a:pathLst>
                  </a:custGeom>
                  <a:solidFill>
                    <a:srgbClr val="D0D0D0"/>
                  </a:solidFill>
                  <a:ln w="13829" cap="flat">
                    <a:noFill/>
                    <a:prstDash val="solid"/>
                    <a:miter/>
                  </a:ln>
                </p:spPr>
                <p:txBody>
                  <a:bodyPr rtlCol="0" anchor="ctr"/>
                  <a:lstStyle/>
                  <a:p>
                    <a:endParaRPr lang="tr-TR"/>
                  </a:p>
                </p:txBody>
              </p:sp>
              <p:sp>
                <p:nvSpPr>
                  <p:cNvPr id="59" name="Serbest Form: Şekil 58">
                    <a:extLst>
                      <a:ext uri="{FF2B5EF4-FFF2-40B4-BE49-F238E27FC236}">
                        <a16:creationId xmlns="" xmlns:a16="http://schemas.microsoft.com/office/drawing/2014/main" id="{4096B227-8ACE-4411-A109-30EA674E83FF}"/>
                      </a:ext>
                    </a:extLst>
                  </p:cNvPr>
                  <p:cNvSpPr/>
                  <p:nvPr/>
                </p:nvSpPr>
                <p:spPr>
                  <a:xfrm>
                    <a:off x="3759531" y="3737447"/>
                    <a:ext cx="1267378" cy="1267378"/>
                  </a:xfrm>
                  <a:custGeom>
                    <a:avLst/>
                    <a:gdLst>
                      <a:gd name="connsiteX0" fmla="*/ 1267378 w 1267378"/>
                      <a:gd name="connsiteY0" fmla="*/ 633689 h 1267378"/>
                      <a:gd name="connsiteX1" fmla="*/ 633689 w 1267378"/>
                      <a:gd name="connsiteY1" fmla="*/ 1267379 h 1267378"/>
                      <a:gd name="connsiteX2" fmla="*/ 0 w 1267378"/>
                      <a:gd name="connsiteY2" fmla="*/ 633689 h 1267378"/>
                      <a:gd name="connsiteX3" fmla="*/ 633689 w 1267378"/>
                      <a:gd name="connsiteY3" fmla="*/ 0 h 1267378"/>
                      <a:gd name="connsiteX4" fmla="*/ 1267378 w 1267378"/>
                      <a:gd name="connsiteY4" fmla="*/ 633689 h 126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378" h="1267378">
                        <a:moveTo>
                          <a:pt x="1267378" y="633689"/>
                        </a:moveTo>
                        <a:cubicBezTo>
                          <a:pt x="1267378" y="983666"/>
                          <a:pt x="983666" y="1267379"/>
                          <a:pt x="633689" y="1267379"/>
                        </a:cubicBezTo>
                        <a:cubicBezTo>
                          <a:pt x="283712" y="1267379"/>
                          <a:pt x="0" y="983666"/>
                          <a:pt x="0" y="633689"/>
                        </a:cubicBezTo>
                        <a:cubicBezTo>
                          <a:pt x="0" y="283712"/>
                          <a:pt x="283712" y="0"/>
                          <a:pt x="633689" y="0"/>
                        </a:cubicBezTo>
                        <a:cubicBezTo>
                          <a:pt x="983666" y="0"/>
                          <a:pt x="1267378" y="283712"/>
                          <a:pt x="1267378" y="633689"/>
                        </a:cubicBezTo>
                        <a:close/>
                      </a:path>
                    </a:pathLst>
                  </a:custGeom>
                  <a:solidFill>
                    <a:srgbClr val="CFCFCF"/>
                  </a:solidFill>
                  <a:ln w="13829" cap="flat">
                    <a:noFill/>
                    <a:prstDash val="solid"/>
                    <a:miter/>
                  </a:ln>
                </p:spPr>
                <p:txBody>
                  <a:bodyPr rtlCol="0" anchor="ctr"/>
                  <a:lstStyle/>
                  <a:p>
                    <a:endParaRPr lang="tr-TR"/>
                  </a:p>
                </p:txBody>
              </p:sp>
              <p:sp>
                <p:nvSpPr>
                  <p:cNvPr id="60" name="Serbest Form: Şekil 59">
                    <a:extLst>
                      <a:ext uri="{FF2B5EF4-FFF2-40B4-BE49-F238E27FC236}">
                        <a16:creationId xmlns="" xmlns:a16="http://schemas.microsoft.com/office/drawing/2014/main" id="{3A9BE1EC-2F85-44F1-A4DC-006A9B3C8CB0}"/>
                      </a:ext>
                    </a:extLst>
                  </p:cNvPr>
                  <p:cNvSpPr/>
                  <p:nvPr/>
                </p:nvSpPr>
                <p:spPr>
                  <a:xfrm>
                    <a:off x="3760917" y="3737447"/>
                    <a:ext cx="1264605" cy="1264605"/>
                  </a:xfrm>
                  <a:custGeom>
                    <a:avLst/>
                    <a:gdLst>
                      <a:gd name="connsiteX0" fmla="*/ 1264605 w 1264605"/>
                      <a:gd name="connsiteY0" fmla="*/ 632303 h 1264605"/>
                      <a:gd name="connsiteX1" fmla="*/ 632303 w 1264605"/>
                      <a:gd name="connsiteY1" fmla="*/ 1264606 h 1264605"/>
                      <a:gd name="connsiteX2" fmla="*/ 0 w 1264605"/>
                      <a:gd name="connsiteY2" fmla="*/ 632303 h 1264605"/>
                      <a:gd name="connsiteX3" fmla="*/ 632303 w 1264605"/>
                      <a:gd name="connsiteY3" fmla="*/ 0 h 1264605"/>
                      <a:gd name="connsiteX4" fmla="*/ 1264605 w 1264605"/>
                      <a:gd name="connsiteY4" fmla="*/ 632303 h 1264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05" h="1264605">
                        <a:moveTo>
                          <a:pt x="1264605" y="632303"/>
                        </a:moveTo>
                        <a:cubicBezTo>
                          <a:pt x="1264605" y="981514"/>
                          <a:pt x="981514" y="1264606"/>
                          <a:pt x="632303" y="1264606"/>
                        </a:cubicBezTo>
                        <a:cubicBezTo>
                          <a:pt x="283092" y="1264606"/>
                          <a:pt x="0" y="981514"/>
                          <a:pt x="0" y="632303"/>
                        </a:cubicBezTo>
                        <a:cubicBezTo>
                          <a:pt x="0" y="283092"/>
                          <a:pt x="283092" y="0"/>
                          <a:pt x="632303" y="0"/>
                        </a:cubicBezTo>
                        <a:cubicBezTo>
                          <a:pt x="981514" y="0"/>
                          <a:pt x="1264605" y="283092"/>
                          <a:pt x="1264605" y="632303"/>
                        </a:cubicBezTo>
                        <a:close/>
                      </a:path>
                    </a:pathLst>
                  </a:custGeom>
                  <a:solidFill>
                    <a:srgbClr val="CECECE"/>
                  </a:solidFill>
                  <a:ln w="13829" cap="flat">
                    <a:noFill/>
                    <a:prstDash val="solid"/>
                    <a:miter/>
                  </a:ln>
                </p:spPr>
                <p:txBody>
                  <a:bodyPr rtlCol="0" anchor="ctr"/>
                  <a:lstStyle/>
                  <a:p>
                    <a:endParaRPr lang="tr-TR"/>
                  </a:p>
                </p:txBody>
              </p:sp>
              <p:sp>
                <p:nvSpPr>
                  <p:cNvPr id="61" name="Serbest Form: Şekil 60">
                    <a:extLst>
                      <a:ext uri="{FF2B5EF4-FFF2-40B4-BE49-F238E27FC236}">
                        <a16:creationId xmlns="" xmlns:a16="http://schemas.microsoft.com/office/drawing/2014/main" id="{F8538B20-54AF-47CB-81BC-807536E726B8}"/>
                      </a:ext>
                    </a:extLst>
                  </p:cNvPr>
                  <p:cNvSpPr/>
                  <p:nvPr/>
                </p:nvSpPr>
                <p:spPr>
                  <a:xfrm>
                    <a:off x="3760917" y="3738834"/>
                    <a:ext cx="1261831" cy="1261832"/>
                  </a:xfrm>
                  <a:custGeom>
                    <a:avLst/>
                    <a:gdLst>
                      <a:gd name="connsiteX0" fmla="*/ 1261832 w 1261831"/>
                      <a:gd name="connsiteY0" fmla="*/ 630916 h 1261832"/>
                      <a:gd name="connsiteX1" fmla="*/ 630916 w 1261831"/>
                      <a:gd name="connsiteY1" fmla="*/ 1261832 h 1261832"/>
                      <a:gd name="connsiteX2" fmla="*/ 0 w 1261831"/>
                      <a:gd name="connsiteY2" fmla="*/ 630916 h 1261832"/>
                      <a:gd name="connsiteX3" fmla="*/ 630916 w 1261831"/>
                      <a:gd name="connsiteY3" fmla="*/ 0 h 1261832"/>
                      <a:gd name="connsiteX4" fmla="*/ 1261832 w 1261831"/>
                      <a:gd name="connsiteY4" fmla="*/ 630916 h 126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31" h="1261832">
                        <a:moveTo>
                          <a:pt x="1261832" y="630916"/>
                        </a:moveTo>
                        <a:cubicBezTo>
                          <a:pt x="1261832" y="979361"/>
                          <a:pt x="979361" y="1261832"/>
                          <a:pt x="630916" y="1261832"/>
                        </a:cubicBezTo>
                        <a:cubicBezTo>
                          <a:pt x="282471" y="1261832"/>
                          <a:pt x="0" y="979361"/>
                          <a:pt x="0" y="630916"/>
                        </a:cubicBezTo>
                        <a:cubicBezTo>
                          <a:pt x="0" y="282471"/>
                          <a:pt x="282471" y="0"/>
                          <a:pt x="630916" y="0"/>
                        </a:cubicBezTo>
                        <a:cubicBezTo>
                          <a:pt x="979361" y="0"/>
                          <a:pt x="1261832" y="282471"/>
                          <a:pt x="1261832" y="630916"/>
                        </a:cubicBezTo>
                        <a:close/>
                      </a:path>
                    </a:pathLst>
                  </a:custGeom>
                  <a:solidFill>
                    <a:srgbClr val="CDCDCD"/>
                  </a:solidFill>
                  <a:ln w="13829" cap="flat">
                    <a:noFill/>
                    <a:prstDash val="solid"/>
                    <a:miter/>
                  </a:ln>
                </p:spPr>
                <p:txBody>
                  <a:bodyPr rtlCol="0" anchor="ctr"/>
                  <a:lstStyle/>
                  <a:p>
                    <a:endParaRPr lang="tr-TR"/>
                  </a:p>
                </p:txBody>
              </p:sp>
              <p:sp>
                <p:nvSpPr>
                  <p:cNvPr id="62" name="Serbest Form: Şekil 61">
                    <a:extLst>
                      <a:ext uri="{FF2B5EF4-FFF2-40B4-BE49-F238E27FC236}">
                        <a16:creationId xmlns="" xmlns:a16="http://schemas.microsoft.com/office/drawing/2014/main" id="{05BA527D-2089-4FF8-B528-C4DBD3F9CE96}"/>
                      </a:ext>
                    </a:extLst>
                  </p:cNvPr>
                  <p:cNvSpPr/>
                  <p:nvPr/>
                </p:nvSpPr>
                <p:spPr>
                  <a:xfrm>
                    <a:off x="3762304" y="3738834"/>
                    <a:ext cx="1259058" cy="1259058"/>
                  </a:xfrm>
                  <a:custGeom>
                    <a:avLst/>
                    <a:gdLst>
                      <a:gd name="connsiteX0" fmla="*/ 1259059 w 1259058"/>
                      <a:gd name="connsiteY0" fmla="*/ 629529 h 1259058"/>
                      <a:gd name="connsiteX1" fmla="*/ 629529 w 1259058"/>
                      <a:gd name="connsiteY1" fmla="*/ 1259059 h 1259058"/>
                      <a:gd name="connsiteX2" fmla="*/ 0 w 1259058"/>
                      <a:gd name="connsiteY2" fmla="*/ 629529 h 1259058"/>
                      <a:gd name="connsiteX3" fmla="*/ 629529 w 1259058"/>
                      <a:gd name="connsiteY3" fmla="*/ 0 h 1259058"/>
                      <a:gd name="connsiteX4" fmla="*/ 1259059 w 1259058"/>
                      <a:gd name="connsiteY4" fmla="*/ 629529 h 125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058" h="1259058">
                        <a:moveTo>
                          <a:pt x="1259059" y="629529"/>
                        </a:moveTo>
                        <a:cubicBezTo>
                          <a:pt x="1259059" y="977209"/>
                          <a:pt x="977209" y="1259059"/>
                          <a:pt x="629529" y="1259059"/>
                        </a:cubicBezTo>
                        <a:cubicBezTo>
                          <a:pt x="281850" y="1259059"/>
                          <a:pt x="0" y="977209"/>
                          <a:pt x="0" y="629529"/>
                        </a:cubicBezTo>
                        <a:cubicBezTo>
                          <a:pt x="0" y="281850"/>
                          <a:pt x="281850" y="0"/>
                          <a:pt x="629529" y="0"/>
                        </a:cubicBezTo>
                        <a:cubicBezTo>
                          <a:pt x="977209" y="0"/>
                          <a:pt x="1259059" y="281850"/>
                          <a:pt x="1259059" y="629529"/>
                        </a:cubicBezTo>
                        <a:close/>
                      </a:path>
                    </a:pathLst>
                  </a:custGeom>
                  <a:solidFill>
                    <a:srgbClr val="CCCCCC"/>
                  </a:solidFill>
                  <a:ln w="13829" cap="flat">
                    <a:noFill/>
                    <a:prstDash val="solid"/>
                    <a:miter/>
                  </a:ln>
                </p:spPr>
                <p:txBody>
                  <a:bodyPr rtlCol="0" anchor="ctr"/>
                  <a:lstStyle/>
                  <a:p>
                    <a:endParaRPr lang="tr-TR"/>
                  </a:p>
                </p:txBody>
              </p:sp>
              <p:sp>
                <p:nvSpPr>
                  <p:cNvPr id="63" name="Serbest Form: Şekil 62">
                    <a:extLst>
                      <a:ext uri="{FF2B5EF4-FFF2-40B4-BE49-F238E27FC236}">
                        <a16:creationId xmlns="" xmlns:a16="http://schemas.microsoft.com/office/drawing/2014/main" id="{826BD3EC-0486-4218-9C2A-930C93A5AE2F}"/>
                      </a:ext>
                    </a:extLst>
                  </p:cNvPr>
                  <p:cNvSpPr/>
                  <p:nvPr/>
                </p:nvSpPr>
                <p:spPr>
                  <a:xfrm>
                    <a:off x="3762304" y="3738834"/>
                    <a:ext cx="1256285" cy="1256285"/>
                  </a:xfrm>
                  <a:custGeom>
                    <a:avLst/>
                    <a:gdLst>
                      <a:gd name="connsiteX0" fmla="*/ 1256285 w 1256285"/>
                      <a:gd name="connsiteY0" fmla="*/ 628143 h 1256285"/>
                      <a:gd name="connsiteX1" fmla="*/ 628143 w 1256285"/>
                      <a:gd name="connsiteY1" fmla="*/ 1256286 h 1256285"/>
                      <a:gd name="connsiteX2" fmla="*/ 0 w 1256285"/>
                      <a:gd name="connsiteY2" fmla="*/ 628143 h 1256285"/>
                      <a:gd name="connsiteX3" fmla="*/ 628143 w 1256285"/>
                      <a:gd name="connsiteY3" fmla="*/ 0 h 1256285"/>
                      <a:gd name="connsiteX4" fmla="*/ 1256285 w 1256285"/>
                      <a:gd name="connsiteY4" fmla="*/ 628143 h 125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285" h="1256285">
                        <a:moveTo>
                          <a:pt x="1256285" y="628143"/>
                        </a:moveTo>
                        <a:cubicBezTo>
                          <a:pt x="1256285" y="975056"/>
                          <a:pt x="975056" y="1256286"/>
                          <a:pt x="628143" y="1256286"/>
                        </a:cubicBezTo>
                        <a:cubicBezTo>
                          <a:pt x="281229" y="1256286"/>
                          <a:pt x="0" y="975057"/>
                          <a:pt x="0" y="628143"/>
                        </a:cubicBezTo>
                        <a:cubicBezTo>
                          <a:pt x="0" y="281229"/>
                          <a:pt x="281229" y="0"/>
                          <a:pt x="628143" y="0"/>
                        </a:cubicBezTo>
                        <a:cubicBezTo>
                          <a:pt x="975056" y="0"/>
                          <a:pt x="1256285" y="281229"/>
                          <a:pt x="1256285" y="628143"/>
                        </a:cubicBezTo>
                        <a:close/>
                      </a:path>
                    </a:pathLst>
                  </a:custGeom>
                  <a:solidFill>
                    <a:srgbClr val="CBCBCB"/>
                  </a:solidFill>
                  <a:ln w="13829" cap="flat">
                    <a:noFill/>
                    <a:prstDash val="solid"/>
                    <a:miter/>
                  </a:ln>
                </p:spPr>
                <p:txBody>
                  <a:bodyPr rtlCol="0" anchor="ctr"/>
                  <a:lstStyle/>
                  <a:p>
                    <a:endParaRPr lang="tr-TR"/>
                  </a:p>
                </p:txBody>
              </p:sp>
              <p:sp>
                <p:nvSpPr>
                  <p:cNvPr id="64" name="Serbest Form: Şekil 63">
                    <a:extLst>
                      <a:ext uri="{FF2B5EF4-FFF2-40B4-BE49-F238E27FC236}">
                        <a16:creationId xmlns="" xmlns:a16="http://schemas.microsoft.com/office/drawing/2014/main" id="{6CD6ECFE-DAC1-414D-AF78-C18F638B1372}"/>
                      </a:ext>
                    </a:extLst>
                  </p:cNvPr>
                  <p:cNvSpPr/>
                  <p:nvPr/>
                </p:nvSpPr>
                <p:spPr>
                  <a:xfrm>
                    <a:off x="3763690" y="3740221"/>
                    <a:ext cx="1253512" cy="1253512"/>
                  </a:xfrm>
                  <a:custGeom>
                    <a:avLst/>
                    <a:gdLst>
                      <a:gd name="connsiteX0" fmla="*/ 1253512 w 1253512"/>
                      <a:gd name="connsiteY0" fmla="*/ 626756 h 1253512"/>
                      <a:gd name="connsiteX1" fmla="*/ 626756 w 1253512"/>
                      <a:gd name="connsiteY1" fmla="*/ 1253512 h 1253512"/>
                      <a:gd name="connsiteX2" fmla="*/ 0 w 1253512"/>
                      <a:gd name="connsiteY2" fmla="*/ 626756 h 1253512"/>
                      <a:gd name="connsiteX3" fmla="*/ 626756 w 1253512"/>
                      <a:gd name="connsiteY3" fmla="*/ 0 h 1253512"/>
                      <a:gd name="connsiteX4" fmla="*/ 1253512 w 1253512"/>
                      <a:gd name="connsiteY4" fmla="*/ 626756 h 1253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512" h="1253512">
                        <a:moveTo>
                          <a:pt x="1253512" y="626756"/>
                        </a:moveTo>
                        <a:cubicBezTo>
                          <a:pt x="1253512" y="972904"/>
                          <a:pt x="972904" y="1253512"/>
                          <a:pt x="626756" y="1253512"/>
                        </a:cubicBezTo>
                        <a:cubicBezTo>
                          <a:pt x="280608" y="1253512"/>
                          <a:pt x="0" y="972904"/>
                          <a:pt x="0" y="626756"/>
                        </a:cubicBezTo>
                        <a:cubicBezTo>
                          <a:pt x="0" y="280608"/>
                          <a:pt x="280608" y="0"/>
                          <a:pt x="626756" y="0"/>
                        </a:cubicBezTo>
                        <a:cubicBezTo>
                          <a:pt x="972904" y="0"/>
                          <a:pt x="1253512" y="280608"/>
                          <a:pt x="1253512" y="626756"/>
                        </a:cubicBezTo>
                        <a:close/>
                      </a:path>
                    </a:pathLst>
                  </a:custGeom>
                  <a:solidFill>
                    <a:srgbClr val="CACACA"/>
                  </a:solidFill>
                  <a:ln w="13829" cap="flat">
                    <a:noFill/>
                    <a:prstDash val="solid"/>
                    <a:miter/>
                  </a:ln>
                </p:spPr>
                <p:txBody>
                  <a:bodyPr rtlCol="0" anchor="ctr"/>
                  <a:lstStyle/>
                  <a:p>
                    <a:endParaRPr lang="tr-TR"/>
                  </a:p>
                </p:txBody>
              </p:sp>
              <p:sp>
                <p:nvSpPr>
                  <p:cNvPr id="65" name="Serbest Form: Şekil 64">
                    <a:extLst>
                      <a:ext uri="{FF2B5EF4-FFF2-40B4-BE49-F238E27FC236}">
                        <a16:creationId xmlns="" xmlns:a16="http://schemas.microsoft.com/office/drawing/2014/main" id="{5D3EEBBA-8491-44F9-94C5-D36D8DCC72A1}"/>
                      </a:ext>
                    </a:extLst>
                  </p:cNvPr>
                  <p:cNvSpPr/>
                  <p:nvPr/>
                </p:nvSpPr>
                <p:spPr>
                  <a:xfrm>
                    <a:off x="3763690" y="3740221"/>
                    <a:ext cx="1250738" cy="1250739"/>
                  </a:xfrm>
                  <a:custGeom>
                    <a:avLst/>
                    <a:gdLst>
                      <a:gd name="connsiteX0" fmla="*/ 1250739 w 1250738"/>
                      <a:gd name="connsiteY0" fmla="*/ 625370 h 1250739"/>
                      <a:gd name="connsiteX1" fmla="*/ 625369 w 1250738"/>
                      <a:gd name="connsiteY1" fmla="*/ 1250739 h 1250739"/>
                      <a:gd name="connsiteX2" fmla="*/ 0 w 1250738"/>
                      <a:gd name="connsiteY2" fmla="*/ 625370 h 1250739"/>
                      <a:gd name="connsiteX3" fmla="*/ 625369 w 1250738"/>
                      <a:gd name="connsiteY3" fmla="*/ 0 h 1250739"/>
                      <a:gd name="connsiteX4" fmla="*/ 1250739 w 1250738"/>
                      <a:gd name="connsiteY4" fmla="*/ 625370 h 1250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38" h="1250739">
                        <a:moveTo>
                          <a:pt x="1250739" y="625370"/>
                        </a:moveTo>
                        <a:cubicBezTo>
                          <a:pt x="1250739" y="970752"/>
                          <a:pt x="970751" y="1250739"/>
                          <a:pt x="625369" y="1250739"/>
                        </a:cubicBezTo>
                        <a:cubicBezTo>
                          <a:pt x="279987" y="1250739"/>
                          <a:pt x="0" y="970752"/>
                          <a:pt x="0" y="625370"/>
                        </a:cubicBezTo>
                        <a:cubicBezTo>
                          <a:pt x="0" y="279988"/>
                          <a:pt x="279987" y="0"/>
                          <a:pt x="625369" y="0"/>
                        </a:cubicBezTo>
                        <a:cubicBezTo>
                          <a:pt x="970751" y="0"/>
                          <a:pt x="1250739" y="279987"/>
                          <a:pt x="1250739" y="625370"/>
                        </a:cubicBezTo>
                        <a:close/>
                      </a:path>
                    </a:pathLst>
                  </a:custGeom>
                  <a:solidFill>
                    <a:srgbClr val="C9C9C9"/>
                  </a:solidFill>
                  <a:ln w="13829" cap="flat">
                    <a:noFill/>
                    <a:prstDash val="solid"/>
                    <a:miter/>
                  </a:ln>
                </p:spPr>
                <p:txBody>
                  <a:bodyPr rtlCol="0" anchor="ctr"/>
                  <a:lstStyle/>
                  <a:p>
                    <a:endParaRPr lang="tr-TR"/>
                  </a:p>
                </p:txBody>
              </p:sp>
              <p:sp>
                <p:nvSpPr>
                  <p:cNvPr id="66" name="Serbest Form: Şekil 65">
                    <a:extLst>
                      <a:ext uri="{FF2B5EF4-FFF2-40B4-BE49-F238E27FC236}">
                        <a16:creationId xmlns="" xmlns:a16="http://schemas.microsoft.com/office/drawing/2014/main" id="{44E67586-4EC5-48A9-ADE4-B8C3DD9B239E}"/>
                      </a:ext>
                    </a:extLst>
                  </p:cNvPr>
                  <p:cNvSpPr/>
                  <p:nvPr/>
                </p:nvSpPr>
                <p:spPr>
                  <a:xfrm>
                    <a:off x="3765077" y="3741607"/>
                    <a:ext cx="1247965" cy="1247965"/>
                  </a:xfrm>
                  <a:custGeom>
                    <a:avLst/>
                    <a:gdLst>
                      <a:gd name="connsiteX0" fmla="*/ 1247966 w 1247965"/>
                      <a:gd name="connsiteY0" fmla="*/ 623983 h 1247965"/>
                      <a:gd name="connsiteX1" fmla="*/ 623983 w 1247965"/>
                      <a:gd name="connsiteY1" fmla="*/ 1247966 h 1247965"/>
                      <a:gd name="connsiteX2" fmla="*/ 0 w 1247965"/>
                      <a:gd name="connsiteY2" fmla="*/ 623983 h 1247965"/>
                      <a:gd name="connsiteX3" fmla="*/ 623983 w 1247965"/>
                      <a:gd name="connsiteY3" fmla="*/ 0 h 1247965"/>
                      <a:gd name="connsiteX4" fmla="*/ 1247966 w 1247965"/>
                      <a:gd name="connsiteY4" fmla="*/ 623983 h 124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965" h="1247965">
                        <a:moveTo>
                          <a:pt x="1247966" y="623983"/>
                        </a:moveTo>
                        <a:cubicBezTo>
                          <a:pt x="1247966" y="968599"/>
                          <a:pt x="968599" y="1247966"/>
                          <a:pt x="623983" y="1247966"/>
                        </a:cubicBezTo>
                        <a:cubicBezTo>
                          <a:pt x="279367" y="1247966"/>
                          <a:pt x="0" y="968599"/>
                          <a:pt x="0" y="623983"/>
                        </a:cubicBezTo>
                        <a:cubicBezTo>
                          <a:pt x="0" y="279367"/>
                          <a:pt x="279367" y="0"/>
                          <a:pt x="623983" y="0"/>
                        </a:cubicBezTo>
                        <a:cubicBezTo>
                          <a:pt x="968599" y="0"/>
                          <a:pt x="1247966" y="279367"/>
                          <a:pt x="1247966" y="623983"/>
                        </a:cubicBezTo>
                        <a:close/>
                      </a:path>
                    </a:pathLst>
                  </a:custGeom>
                  <a:solidFill>
                    <a:srgbClr val="C8C8C8"/>
                  </a:solidFill>
                  <a:ln w="13829" cap="flat">
                    <a:noFill/>
                    <a:prstDash val="solid"/>
                    <a:miter/>
                  </a:ln>
                </p:spPr>
                <p:txBody>
                  <a:bodyPr rtlCol="0" anchor="ctr"/>
                  <a:lstStyle/>
                  <a:p>
                    <a:endParaRPr lang="tr-TR"/>
                  </a:p>
                </p:txBody>
              </p:sp>
              <p:sp>
                <p:nvSpPr>
                  <p:cNvPr id="67" name="Serbest Form: Şekil 66">
                    <a:extLst>
                      <a:ext uri="{FF2B5EF4-FFF2-40B4-BE49-F238E27FC236}">
                        <a16:creationId xmlns="" xmlns:a16="http://schemas.microsoft.com/office/drawing/2014/main" id="{664D9B2A-B9D4-4758-AA36-E017C362E5CC}"/>
                      </a:ext>
                    </a:extLst>
                  </p:cNvPr>
                  <p:cNvSpPr/>
                  <p:nvPr/>
                </p:nvSpPr>
                <p:spPr>
                  <a:xfrm>
                    <a:off x="3765077" y="3741607"/>
                    <a:ext cx="1245192" cy="1245192"/>
                  </a:xfrm>
                  <a:custGeom>
                    <a:avLst/>
                    <a:gdLst>
                      <a:gd name="connsiteX0" fmla="*/ 1245192 w 1245192"/>
                      <a:gd name="connsiteY0" fmla="*/ 622596 h 1245192"/>
                      <a:gd name="connsiteX1" fmla="*/ 622596 w 1245192"/>
                      <a:gd name="connsiteY1" fmla="*/ 1245192 h 1245192"/>
                      <a:gd name="connsiteX2" fmla="*/ 0 w 1245192"/>
                      <a:gd name="connsiteY2" fmla="*/ 622596 h 1245192"/>
                      <a:gd name="connsiteX3" fmla="*/ 622596 w 1245192"/>
                      <a:gd name="connsiteY3" fmla="*/ 0 h 1245192"/>
                      <a:gd name="connsiteX4" fmla="*/ 1245192 w 1245192"/>
                      <a:gd name="connsiteY4" fmla="*/ 622596 h 124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192" h="1245192">
                        <a:moveTo>
                          <a:pt x="1245192" y="622596"/>
                        </a:moveTo>
                        <a:cubicBezTo>
                          <a:pt x="1245192" y="966447"/>
                          <a:pt x="966447" y="1245192"/>
                          <a:pt x="622596" y="1245192"/>
                        </a:cubicBezTo>
                        <a:cubicBezTo>
                          <a:pt x="278746" y="1245192"/>
                          <a:pt x="0" y="966447"/>
                          <a:pt x="0" y="622596"/>
                        </a:cubicBezTo>
                        <a:cubicBezTo>
                          <a:pt x="0" y="278746"/>
                          <a:pt x="278746" y="0"/>
                          <a:pt x="622596" y="0"/>
                        </a:cubicBezTo>
                        <a:cubicBezTo>
                          <a:pt x="966447" y="0"/>
                          <a:pt x="1245192" y="278746"/>
                          <a:pt x="1245192" y="622596"/>
                        </a:cubicBezTo>
                        <a:close/>
                      </a:path>
                    </a:pathLst>
                  </a:custGeom>
                  <a:solidFill>
                    <a:srgbClr val="C7C7C7"/>
                  </a:solidFill>
                  <a:ln w="13829" cap="flat">
                    <a:noFill/>
                    <a:prstDash val="solid"/>
                    <a:miter/>
                  </a:ln>
                </p:spPr>
                <p:txBody>
                  <a:bodyPr rtlCol="0" anchor="ctr"/>
                  <a:lstStyle/>
                  <a:p>
                    <a:endParaRPr lang="tr-TR"/>
                  </a:p>
                </p:txBody>
              </p:sp>
              <p:sp>
                <p:nvSpPr>
                  <p:cNvPr id="68" name="Serbest Form: Şekil 67">
                    <a:extLst>
                      <a:ext uri="{FF2B5EF4-FFF2-40B4-BE49-F238E27FC236}">
                        <a16:creationId xmlns="" xmlns:a16="http://schemas.microsoft.com/office/drawing/2014/main" id="{D7C84363-C915-4EC8-B328-FB9F9DF3E4D4}"/>
                      </a:ext>
                    </a:extLst>
                  </p:cNvPr>
                  <p:cNvSpPr/>
                  <p:nvPr/>
                </p:nvSpPr>
                <p:spPr>
                  <a:xfrm>
                    <a:off x="3766464" y="3742994"/>
                    <a:ext cx="1242419" cy="1242419"/>
                  </a:xfrm>
                  <a:custGeom>
                    <a:avLst/>
                    <a:gdLst>
                      <a:gd name="connsiteX0" fmla="*/ 1242419 w 1242419"/>
                      <a:gd name="connsiteY0" fmla="*/ 621210 h 1242419"/>
                      <a:gd name="connsiteX1" fmla="*/ 621210 w 1242419"/>
                      <a:gd name="connsiteY1" fmla="*/ 1242419 h 1242419"/>
                      <a:gd name="connsiteX2" fmla="*/ 0 w 1242419"/>
                      <a:gd name="connsiteY2" fmla="*/ 621210 h 1242419"/>
                      <a:gd name="connsiteX3" fmla="*/ 621210 w 1242419"/>
                      <a:gd name="connsiteY3" fmla="*/ 0 h 1242419"/>
                      <a:gd name="connsiteX4" fmla="*/ 1242419 w 1242419"/>
                      <a:gd name="connsiteY4" fmla="*/ 621210 h 124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419" h="1242419">
                        <a:moveTo>
                          <a:pt x="1242419" y="621210"/>
                        </a:moveTo>
                        <a:cubicBezTo>
                          <a:pt x="1242419" y="964294"/>
                          <a:pt x="964294" y="1242419"/>
                          <a:pt x="621210" y="1242419"/>
                        </a:cubicBezTo>
                        <a:cubicBezTo>
                          <a:pt x="278125" y="1242419"/>
                          <a:pt x="0" y="964294"/>
                          <a:pt x="0" y="621210"/>
                        </a:cubicBezTo>
                        <a:cubicBezTo>
                          <a:pt x="0" y="278125"/>
                          <a:pt x="278125" y="0"/>
                          <a:pt x="621210" y="0"/>
                        </a:cubicBezTo>
                        <a:cubicBezTo>
                          <a:pt x="964294" y="0"/>
                          <a:pt x="1242419" y="278125"/>
                          <a:pt x="1242419" y="621210"/>
                        </a:cubicBezTo>
                        <a:close/>
                      </a:path>
                    </a:pathLst>
                  </a:custGeom>
                  <a:solidFill>
                    <a:srgbClr val="C6C6C6"/>
                  </a:solidFill>
                  <a:ln w="13829" cap="flat">
                    <a:noFill/>
                    <a:prstDash val="solid"/>
                    <a:miter/>
                  </a:ln>
                </p:spPr>
                <p:txBody>
                  <a:bodyPr rtlCol="0" anchor="ctr"/>
                  <a:lstStyle/>
                  <a:p>
                    <a:endParaRPr lang="tr-TR"/>
                  </a:p>
                </p:txBody>
              </p:sp>
              <p:sp>
                <p:nvSpPr>
                  <p:cNvPr id="69" name="Serbest Form: Şekil 68">
                    <a:extLst>
                      <a:ext uri="{FF2B5EF4-FFF2-40B4-BE49-F238E27FC236}">
                        <a16:creationId xmlns="" xmlns:a16="http://schemas.microsoft.com/office/drawing/2014/main" id="{BFA185F3-D9BA-4800-A3EB-6A771D6F7E05}"/>
                      </a:ext>
                    </a:extLst>
                  </p:cNvPr>
                  <p:cNvSpPr/>
                  <p:nvPr/>
                </p:nvSpPr>
                <p:spPr>
                  <a:xfrm>
                    <a:off x="3766464" y="3742994"/>
                    <a:ext cx="1239645" cy="1239645"/>
                  </a:xfrm>
                  <a:custGeom>
                    <a:avLst/>
                    <a:gdLst>
                      <a:gd name="connsiteX0" fmla="*/ 1239646 w 1239645"/>
                      <a:gd name="connsiteY0" fmla="*/ 619823 h 1239645"/>
                      <a:gd name="connsiteX1" fmla="*/ 619823 w 1239645"/>
                      <a:gd name="connsiteY1" fmla="*/ 1239646 h 1239645"/>
                      <a:gd name="connsiteX2" fmla="*/ 0 w 1239645"/>
                      <a:gd name="connsiteY2" fmla="*/ 619823 h 1239645"/>
                      <a:gd name="connsiteX3" fmla="*/ 619823 w 1239645"/>
                      <a:gd name="connsiteY3" fmla="*/ 0 h 1239645"/>
                      <a:gd name="connsiteX4" fmla="*/ 1239646 w 1239645"/>
                      <a:gd name="connsiteY4" fmla="*/ 619823 h 1239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645" h="1239645">
                        <a:moveTo>
                          <a:pt x="1239646" y="619823"/>
                        </a:moveTo>
                        <a:cubicBezTo>
                          <a:pt x="1239646" y="962142"/>
                          <a:pt x="962142" y="1239646"/>
                          <a:pt x="619823" y="1239646"/>
                        </a:cubicBezTo>
                        <a:cubicBezTo>
                          <a:pt x="277504" y="1239646"/>
                          <a:pt x="0" y="962142"/>
                          <a:pt x="0" y="619823"/>
                        </a:cubicBezTo>
                        <a:cubicBezTo>
                          <a:pt x="0" y="277504"/>
                          <a:pt x="277504" y="0"/>
                          <a:pt x="619823" y="0"/>
                        </a:cubicBezTo>
                        <a:cubicBezTo>
                          <a:pt x="962142" y="0"/>
                          <a:pt x="1239646" y="277504"/>
                          <a:pt x="1239646" y="619823"/>
                        </a:cubicBezTo>
                        <a:close/>
                      </a:path>
                    </a:pathLst>
                  </a:custGeom>
                  <a:solidFill>
                    <a:srgbClr val="C5C5C5"/>
                  </a:solidFill>
                  <a:ln w="13829" cap="flat">
                    <a:noFill/>
                    <a:prstDash val="solid"/>
                    <a:miter/>
                  </a:ln>
                </p:spPr>
                <p:txBody>
                  <a:bodyPr rtlCol="0" anchor="ctr"/>
                  <a:lstStyle/>
                  <a:p>
                    <a:endParaRPr lang="tr-TR"/>
                  </a:p>
                </p:txBody>
              </p:sp>
              <p:sp>
                <p:nvSpPr>
                  <p:cNvPr id="70" name="Serbest Form: Şekil 69">
                    <a:extLst>
                      <a:ext uri="{FF2B5EF4-FFF2-40B4-BE49-F238E27FC236}">
                        <a16:creationId xmlns="" xmlns:a16="http://schemas.microsoft.com/office/drawing/2014/main" id="{02B06B0C-B0E8-4755-A2CB-07DA9D7BF0AD}"/>
                      </a:ext>
                    </a:extLst>
                  </p:cNvPr>
                  <p:cNvSpPr/>
                  <p:nvPr/>
                </p:nvSpPr>
                <p:spPr>
                  <a:xfrm>
                    <a:off x="3767850" y="3742994"/>
                    <a:ext cx="1236872" cy="1236872"/>
                  </a:xfrm>
                  <a:custGeom>
                    <a:avLst/>
                    <a:gdLst>
                      <a:gd name="connsiteX0" fmla="*/ 1236873 w 1236872"/>
                      <a:gd name="connsiteY0" fmla="*/ 618436 h 1236872"/>
                      <a:gd name="connsiteX1" fmla="*/ 618436 w 1236872"/>
                      <a:gd name="connsiteY1" fmla="*/ 1236873 h 1236872"/>
                      <a:gd name="connsiteX2" fmla="*/ 0 w 1236872"/>
                      <a:gd name="connsiteY2" fmla="*/ 618436 h 1236872"/>
                      <a:gd name="connsiteX3" fmla="*/ 618436 w 1236872"/>
                      <a:gd name="connsiteY3" fmla="*/ 0 h 1236872"/>
                      <a:gd name="connsiteX4" fmla="*/ 1236873 w 1236872"/>
                      <a:gd name="connsiteY4" fmla="*/ 618436 h 123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872" h="1236872">
                        <a:moveTo>
                          <a:pt x="1236873" y="618436"/>
                        </a:moveTo>
                        <a:cubicBezTo>
                          <a:pt x="1236873" y="959989"/>
                          <a:pt x="959989" y="1236873"/>
                          <a:pt x="618436" y="1236873"/>
                        </a:cubicBezTo>
                        <a:cubicBezTo>
                          <a:pt x="276883" y="1236873"/>
                          <a:pt x="0" y="959990"/>
                          <a:pt x="0" y="618436"/>
                        </a:cubicBezTo>
                        <a:cubicBezTo>
                          <a:pt x="0" y="276883"/>
                          <a:pt x="276883" y="0"/>
                          <a:pt x="618436" y="0"/>
                        </a:cubicBezTo>
                        <a:cubicBezTo>
                          <a:pt x="959989" y="0"/>
                          <a:pt x="1236873" y="276883"/>
                          <a:pt x="1236873" y="618436"/>
                        </a:cubicBezTo>
                        <a:close/>
                      </a:path>
                    </a:pathLst>
                  </a:custGeom>
                  <a:solidFill>
                    <a:srgbClr val="C4C4C4"/>
                  </a:solidFill>
                  <a:ln w="13829" cap="flat">
                    <a:noFill/>
                    <a:prstDash val="solid"/>
                    <a:miter/>
                  </a:ln>
                </p:spPr>
                <p:txBody>
                  <a:bodyPr rtlCol="0" anchor="ctr"/>
                  <a:lstStyle/>
                  <a:p>
                    <a:endParaRPr lang="tr-TR"/>
                  </a:p>
                </p:txBody>
              </p:sp>
              <p:sp>
                <p:nvSpPr>
                  <p:cNvPr id="71" name="Serbest Form: Şekil 70">
                    <a:extLst>
                      <a:ext uri="{FF2B5EF4-FFF2-40B4-BE49-F238E27FC236}">
                        <a16:creationId xmlns="" xmlns:a16="http://schemas.microsoft.com/office/drawing/2014/main" id="{383181FF-B484-47BB-BACA-EADE07303DFF}"/>
                      </a:ext>
                    </a:extLst>
                  </p:cNvPr>
                  <p:cNvSpPr/>
                  <p:nvPr/>
                </p:nvSpPr>
                <p:spPr>
                  <a:xfrm>
                    <a:off x="3767850" y="3744380"/>
                    <a:ext cx="1234099" cy="1234099"/>
                  </a:xfrm>
                  <a:custGeom>
                    <a:avLst/>
                    <a:gdLst>
                      <a:gd name="connsiteX0" fmla="*/ 1234099 w 1234099"/>
                      <a:gd name="connsiteY0" fmla="*/ 617050 h 1234099"/>
                      <a:gd name="connsiteX1" fmla="*/ 617050 w 1234099"/>
                      <a:gd name="connsiteY1" fmla="*/ 1234100 h 1234099"/>
                      <a:gd name="connsiteX2" fmla="*/ 0 w 1234099"/>
                      <a:gd name="connsiteY2" fmla="*/ 617050 h 1234099"/>
                      <a:gd name="connsiteX3" fmla="*/ 617050 w 1234099"/>
                      <a:gd name="connsiteY3" fmla="*/ 0 h 1234099"/>
                      <a:gd name="connsiteX4" fmla="*/ 1234099 w 1234099"/>
                      <a:gd name="connsiteY4" fmla="*/ 617050 h 123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099" h="1234099">
                        <a:moveTo>
                          <a:pt x="1234099" y="617050"/>
                        </a:moveTo>
                        <a:cubicBezTo>
                          <a:pt x="1234099" y="957837"/>
                          <a:pt x="957837" y="1234100"/>
                          <a:pt x="617050" y="1234100"/>
                        </a:cubicBezTo>
                        <a:cubicBezTo>
                          <a:pt x="276263" y="1234100"/>
                          <a:pt x="0" y="957837"/>
                          <a:pt x="0" y="617050"/>
                        </a:cubicBezTo>
                        <a:cubicBezTo>
                          <a:pt x="0" y="276263"/>
                          <a:pt x="276263" y="0"/>
                          <a:pt x="617050" y="0"/>
                        </a:cubicBezTo>
                        <a:cubicBezTo>
                          <a:pt x="957837" y="0"/>
                          <a:pt x="1234099" y="276263"/>
                          <a:pt x="1234099" y="617050"/>
                        </a:cubicBezTo>
                        <a:close/>
                      </a:path>
                    </a:pathLst>
                  </a:custGeom>
                  <a:solidFill>
                    <a:srgbClr val="C3C3C3"/>
                  </a:solidFill>
                  <a:ln w="13829" cap="flat">
                    <a:noFill/>
                    <a:prstDash val="solid"/>
                    <a:miter/>
                  </a:ln>
                </p:spPr>
                <p:txBody>
                  <a:bodyPr rtlCol="0" anchor="ctr"/>
                  <a:lstStyle/>
                  <a:p>
                    <a:endParaRPr lang="tr-TR"/>
                  </a:p>
                </p:txBody>
              </p:sp>
              <p:sp>
                <p:nvSpPr>
                  <p:cNvPr id="72" name="Serbest Form: Şekil 71">
                    <a:extLst>
                      <a:ext uri="{FF2B5EF4-FFF2-40B4-BE49-F238E27FC236}">
                        <a16:creationId xmlns="" xmlns:a16="http://schemas.microsoft.com/office/drawing/2014/main" id="{C933448E-0014-4110-9C05-B5B5906EB325}"/>
                      </a:ext>
                    </a:extLst>
                  </p:cNvPr>
                  <p:cNvSpPr/>
                  <p:nvPr/>
                </p:nvSpPr>
                <p:spPr>
                  <a:xfrm>
                    <a:off x="3770624" y="3745767"/>
                    <a:ext cx="1228552" cy="1228552"/>
                  </a:xfrm>
                  <a:custGeom>
                    <a:avLst/>
                    <a:gdLst>
                      <a:gd name="connsiteX0" fmla="*/ 1228553 w 1228552"/>
                      <a:gd name="connsiteY0" fmla="*/ 614276 h 1228552"/>
                      <a:gd name="connsiteX1" fmla="*/ 614276 w 1228552"/>
                      <a:gd name="connsiteY1" fmla="*/ 1228553 h 1228552"/>
                      <a:gd name="connsiteX2" fmla="*/ 0 w 1228552"/>
                      <a:gd name="connsiteY2" fmla="*/ 614276 h 1228552"/>
                      <a:gd name="connsiteX3" fmla="*/ 614276 w 1228552"/>
                      <a:gd name="connsiteY3" fmla="*/ 0 h 1228552"/>
                      <a:gd name="connsiteX4" fmla="*/ 1228553 w 1228552"/>
                      <a:gd name="connsiteY4" fmla="*/ 614276 h 1228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552" h="1228552">
                        <a:moveTo>
                          <a:pt x="1228553" y="614276"/>
                        </a:moveTo>
                        <a:cubicBezTo>
                          <a:pt x="1228553" y="953532"/>
                          <a:pt x="953532" y="1228553"/>
                          <a:pt x="614276" y="1228553"/>
                        </a:cubicBezTo>
                        <a:cubicBezTo>
                          <a:pt x="275021" y="1228553"/>
                          <a:pt x="0" y="953532"/>
                          <a:pt x="0" y="614276"/>
                        </a:cubicBezTo>
                        <a:cubicBezTo>
                          <a:pt x="0" y="275021"/>
                          <a:pt x="275021" y="0"/>
                          <a:pt x="614276" y="0"/>
                        </a:cubicBezTo>
                        <a:cubicBezTo>
                          <a:pt x="953532" y="0"/>
                          <a:pt x="1228553" y="275021"/>
                          <a:pt x="1228553" y="614276"/>
                        </a:cubicBezTo>
                        <a:close/>
                      </a:path>
                    </a:pathLst>
                  </a:custGeom>
                  <a:solidFill>
                    <a:srgbClr val="C2C2C2"/>
                  </a:solidFill>
                  <a:ln w="13829" cap="flat">
                    <a:noFill/>
                    <a:prstDash val="solid"/>
                    <a:miter/>
                  </a:ln>
                </p:spPr>
                <p:txBody>
                  <a:bodyPr rtlCol="0" anchor="ctr"/>
                  <a:lstStyle/>
                  <a:p>
                    <a:endParaRPr lang="tr-TR"/>
                  </a:p>
                </p:txBody>
              </p:sp>
              <p:sp>
                <p:nvSpPr>
                  <p:cNvPr id="73" name="Serbest Form: Şekil 72">
                    <a:extLst>
                      <a:ext uri="{FF2B5EF4-FFF2-40B4-BE49-F238E27FC236}">
                        <a16:creationId xmlns="" xmlns:a16="http://schemas.microsoft.com/office/drawing/2014/main" id="{BE1FF09B-ABCD-4BFB-95AB-AC1EE05F4167}"/>
                      </a:ext>
                    </a:extLst>
                  </p:cNvPr>
                  <p:cNvSpPr/>
                  <p:nvPr/>
                </p:nvSpPr>
                <p:spPr>
                  <a:xfrm>
                    <a:off x="3770624" y="3747154"/>
                    <a:ext cx="1225779" cy="1225779"/>
                  </a:xfrm>
                  <a:custGeom>
                    <a:avLst/>
                    <a:gdLst>
                      <a:gd name="connsiteX0" fmla="*/ 1225780 w 1225779"/>
                      <a:gd name="connsiteY0" fmla="*/ 612890 h 1225779"/>
                      <a:gd name="connsiteX1" fmla="*/ 612890 w 1225779"/>
                      <a:gd name="connsiteY1" fmla="*/ 1225780 h 1225779"/>
                      <a:gd name="connsiteX2" fmla="*/ 0 w 1225779"/>
                      <a:gd name="connsiteY2" fmla="*/ 612890 h 1225779"/>
                      <a:gd name="connsiteX3" fmla="*/ 612890 w 1225779"/>
                      <a:gd name="connsiteY3" fmla="*/ 0 h 1225779"/>
                      <a:gd name="connsiteX4" fmla="*/ 1225780 w 1225779"/>
                      <a:gd name="connsiteY4" fmla="*/ 612890 h 1225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79" h="1225779">
                        <a:moveTo>
                          <a:pt x="1225780" y="612890"/>
                        </a:moveTo>
                        <a:cubicBezTo>
                          <a:pt x="1225780" y="951379"/>
                          <a:pt x="951379" y="1225780"/>
                          <a:pt x="612890" y="1225780"/>
                        </a:cubicBezTo>
                        <a:cubicBezTo>
                          <a:pt x="274400" y="1225780"/>
                          <a:pt x="0" y="951379"/>
                          <a:pt x="0" y="612890"/>
                        </a:cubicBezTo>
                        <a:cubicBezTo>
                          <a:pt x="0" y="274400"/>
                          <a:pt x="274400" y="0"/>
                          <a:pt x="612890" y="0"/>
                        </a:cubicBezTo>
                        <a:cubicBezTo>
                          <a:pt x="951379" y="0"/>
                          <a:pt x="1225780" y="274400"/>
                          <a:pt x="1225780" y="612890"/>
                        </a:cubicBezTo>
                        <a:close/>
                      </a:path>
                    </a:pathLst>
                  </a:custGeom>
                  <a:solidFill>
                    <a:srgbClr val="C1C1C1"/>
                  </a:solidFill>
                  <a:ln w="13829" cap="flat">
                    <a:noFill/>
                    <a:prstDash val="solid"/>
                    <a:miter/>
                  </a:ln>
                </p:spPr>
                <p:txBody>
                  <a:bodyPr rtlCol="0" anchor="ctr"/>
                  <a:lstStyle/>
                  <a:p>
                    <a:endParaRPr lang="tr-TR"/>
                  </a:p>
                </p:txBody>
              </p:sp>
              <p:sp>
                <p:nvSpPr>
                  <p:cNvPr id="74" name="Serbest Form: Şekil 73">
                    <a:extLst>
                      <a:ext uri="{FF2B5EF4-FFF2-40B4-BE49-F238E27FC236}">
                        <a16:creationId xmlns="" xmlns:a16="http://schemas.microsoft.com/office/drawing/2014/main" id="{6C2DFACA-8061-44C8-B9AB-C26D94FF098F}"/>
                      </a:ext>
                    </a:extLst>
                  </p:cNvPr>
                  <p:cNvSpPr/>
                  <p:nvPr/>
                </p:nvSpPr>
                <p:spPr>
                  <a:xfrm>
                    <a:off x="3772010" y="3747154"/>
                    <a:ext cx="1223006" cy="1223006"/>
                  </a:xfrm>
                  <a:custGeom>
                    <a:avLst/>
                    <a:gdLst>
                      <a:gd name="connsiteX0" fmla="*/ 1223006 w 1223006"/>
                      <a:gd name="connsiteY0" fmla="*/ 611503 h 1223006"/>
                      <a:gd name="connsiteX1" fmla="*/ 611503 w 1223006"/>
                      <a:gd name="connsiteY1" fmla="*/ 1223007 h 1223006"/>
                      <a:gd name="connsiteX2" fmla="*/ 0 w 1223006"/>
                      <a:gd name="connsiteY2" fmla="*/ 611503 h 1223006"/>
                      <a:gd name="connsiteX3" fmla="*/ 611503 w 1223006"/>
                      <a:gd name="connsiteY3" fmla="*/ 0 h 1223006"/>
                      <a:gd name="connsiteX4" fmla="*/ 1223006 w 1223006"/>
                      <a:gd name="connsiteY4" fmla="*/ 611503 h 1223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006" h="1223006">
                        <a:moveTo>
                          <a:pt x="1223006" y="611503"/>
                        </a:moveTo>
                        <a:cubicBezTo>
                          <a:pt x="1223006" y="949227"/>
                          <a:pt x="949227" y="1223007"/>
                          <a:pt x="611503" y="1223007"/>
                        </a:cubicBezTo>
                        <a:cubicBezTo>
                          <a:pt x="273779" y="1223007"/>
                          <a:pt x="0" y="949227"/>
                          <a:pt x="0" y="611503"/>
                        </a:cubicBezTo>
                        <a:cubicBezTo>
                          <a:pt x="0" y="273779"/>
                          <a:pt x="273779" y="0"/>
                          <a:pt x="611503" y="0"/>
                        </a:cubicBezTo>
                        <a:cubicBezTo>
                          <a:pt x="949227" y="0"/>
                          <a:pt x="1223006" y="273779"/>
                          <a:pt x="1223006" y="611503"/>
                        </a:cubicBezTo>
                        <a:close/>
                      </a:path>
                    </a:pathLst>
                  </a:custGeom>
                  <a:solidFill>
                    <a:srgbClr val="C0C0C0"/>
                  </a:solidFill>
                  <a:ln w="13829" cap="flat">
                    <a:noFill/>
                    <a:prstDash val="solid"/>
                    <a:miter/>
                  </a:ln>
                </p:spPr>
                <p:txBody>
                  <a:bodyPr rtlCol="0" anchor="ctr"/>
                  <a:lstStyle/>
                  <a:p>
                    <a:endParaRPr lang="tr-TR"/>
                  </a:p>
                </p:txBody>
              </p:sp>
              <p:sp>
                <p:nvSpPr>
                  <p:cNvPr id="75" name="Serbest Form: Şekil 74">
                    <a:extLst>
                      <a:ext uri="{FF2B5EF4-FFF2-40B4-BE49-F238E27FC236}">
                        <a16:creationId xmlns="" xmlns:a16="http://schemas.microsoft.com/office/drawing/2014/main" id="{549661ED-199E-4869-9DB0-DB4E34F3C1B1}"/>
                      </a:ext>
                    </a:extLst>
                  </p:cNvPr>
                  <p:cNvSpPr/>
                  <p:nvPr/>
                </p:nvSpPr>
                <p:spPr>
                  <a:xfrm>
                    <a:off x="3772010" y="3748540"/>
                    <a:ext cx="1220233" cy="1220233"/>
                  </a:xfrm>
                  <a:custGeom>
                    <a:avLst/>
                    <a:gdLst>
                      <a:gd name="connsiteX0" fmla="*/ 1220233 w 1220233"/>
                      <a:gd name="connsiteY0" fmla="*/ 610117 h 1220233"/>
                      <a:gd name="connsiteX1" fmla="*/ 610116 w 1220233"/>
                      <a:gd name="connsiteY1" fmla="*/ 1220233 h 1220233"/>
                      <a:gd name="connsiteX2" fmla="*/ 0 w 1220233"/>
                      <a:gd name="connsiteY2" fmla="*/ 610117 h 1220233"/>
                      <a:gd name="connsiteX3" fmla="*/ 610116 w 1220233"/>
                      <a:gd name="connsiteY3" fmla="*/ 0 h 1220233"/>
                      <a:gd name="connsiteX4" fmla="*/ 1220233 w 1220233"/>
                      <a:gd name="connsiteY4" fmla="*/ 610117 h 1220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33" h="1220233">
                        <a:moveTo>
                          <a:pt x="1220233" y="610117"/>
                        </a:moveTo>
                        <a:cubicBezTo>
                          <a:pt x="1220233" y="947075"/>
                          <a:pt x="947074" y="1220233"/>
                          <a:pt x="610116" y="1220233"/>
                        </a:cubicBezTo>
                        <a:cubicBezTo>
                          <a:pt x="273158" y="1220233"/>
                          <a:pt x="0" y="947075"/>
                          <a:pt x="0" y="610117"/>
                        </a:cubicBezTo>
                        <a:cubicBezTo>
                          <a:pt x="0" y="273159"/>
                          <a:pt x="273158" y="0"/>
                          <a:pt x="610116" y="0"/>
                        </a:cubicBezTo>
                        <a:cubicBezTo>
                          <a:pt x="947074" y="0"/>
                          <a:pt x="1220233" y="273159"/>
                          <a:pt x="1220233" y="610117"/>
                        </a:cubicBezTo>
                        <a:close/>
                      </a:path>
                    </a:pathLst>
                  </a:custGeom>
                  <a:solidFill>
                    <a:srgbClr val="BFBFBF"/>
                  </a:solidFill>
                  <a:ln w="13829" cap="flat">
                    <a:noFill/>
                    <a:prstDash val="solid"/>
                    <a:miter/>
                  </a:ln>
                </p:spPr>
                <p:txBody>
                  <a:bodyPr rtlCol="0" anchor="ctr"/>
                  <a:lstStyle/>
                  <a:p>
                    <a:endParaRPr lang="tr-TR"/>
                  </a:p>
                </p:txBody>
              </p:sp>
              <p:sp>
                <p:nvSpPr>
                  <p:cNvPr id="76" name="Serbest Form: Şekil 75">
                    <a:extLst>
                      <a:ext uri="{FF2B5EF4-FFF2-40B4-BE49-F238E27FC236}">
                        <a16:creationId xmlns="" xmlns:a16="http://schemas.microsoft.com/office/drawing/2014/main" id="{9B66DEDD-05BD-4B66-8A8A-A6787C521EC1}"/>
                      </a:ext>
                    </a:extLst>
                  </p:cNvPr>
                  <p:cNvSpPr/>
                  <p:nvPr/>
                </p:nvSpPr>
                <p:spPr>
                  <a:xfrm>
                    <a:off x="3773397" y="3748540"/>
                    <a:ext cx="1217459" cy="1217459"/>
                  </a:xfrm>
                  <a:custGeom>
                    <a:avLst/>
                    <a:gdLst>
                      <a:gd name="connsiteX0" fmla="*/ 1217460 w 1217459"/>
                      <a:gd name="connsiteY0" fmla="*/ 608730 h 1217459"/>
                      <a:gd name="connsiteX1" fmla="*/ 608730 w 1217459"/>
                      <a:gd name="connsiteY1" fmla="*/ 1217460 h 1217459"/>
                      <a:gd name="connsiteX2" fmla="*/ 0 w 1217459"/>
                      <a:gd name="connsiteY2" fmla="*/ 608730 h 1217459"/>
                      <a:gd name="connsiteX3" fmla="*/ 608730 w 1217459"/>
                      <a:gd name="connsiteY3" fmla="*/ 0 h 1217459"/>
                      <a:gd name="connsiteX4" fmla="*/ 1217460 w 1217459"/>
                      <a:gd name="connsiteY4" fmla="*/ 608730 h 1217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459" h="1217459">
                        <a:moveTo>
                          <a:pt x="1217460" y="608730"/>
                        </a:moveTo>
                        <a:cubicBezTo>
                          <a:pt x="1217460" y="944922"/>
                          <a:pt x="944922" y="1217460"/>
                          <a:pt x="608730" y="1217460"/>
                        </a:cubicBezTo>
                        <a:cubicBezTo>
                          <a:pt x="272538" y="1217460"/>
                          <a:pt x="0" y="944922"/>
                          <a:pt x="0" y="608730"/>
                        </a:cubicBezTo>
                        <a:cubicBezTo>
                          <a:pt x="0" y="272538"/>
                          <a:pt x="272538" y="0"/>
                          <a:pt x="608730" y="0"/>
                        </a:cubicBezTo>
                        <a:cubicBezTo>
                          <a:pt x="944922" y="0"/>
                          <a:pt x="1217460" y="272538"/>
                          <a:pt x="1217460" y="608730"/>
                        </a:cubicBezTo>
                        <a:close/>
                      </a:path>
                    </a:pathLst>
                  </a:custGeom>
                  <a:solidFill>
                    <a:srgbClr val="BEBEBE"/>
                  </a:solidFill>
                  <a:ln w="13829" cap="flat">
                    <a:noFill/>
                    <a:prstDash val="solid"/>
                    <a:miter/>
                  </a:ln>
                </p:spPr>
                <p:txBody>
                  <a:bodyPr rtlCol="0" anchor="ctr"/>
                  <a:lstStyle/>
                  <a:p>
                    <a:endParaRPr lang="tr-TR"/>
                  </a:p>
                </p:txBody>
              </p:sp>
              <p:sp>
                <p:nvSpPr>
                  <p:cNvPr id="77" name="Serbest Form: Şekil 76">
                    <a:extLst>
                      <a:ext uri="{FF2B5EF4-FFF2-40B4-BE49-F238E27FC236}">
                        <a16:creationId xmlns="" xmlns:a16="http://schemas.microsoft.com/office/drawing/2014/main" id="{FBA07CD1-46BA-4E4D-B126-3CFD9EE5E0BD}"/>
                      </a:ext>
                    </a:extLst>
                  </p:cNvPr>
                  <p:cNvSpPr/>
                  <p:nvPr/>
                </p:nvSpPr>
                <p:spPr>
                  <a:xfrm>
                    <a:off x="3773397" y="3748540"/>
                    <a:ext cx="1214686" cy="1214686"/>
                  </a:xfrm>
                  <a:custGeom>
                    <a:avLst/>
                    <a:gdLst>
                      <a:gd name="connsiteX0" fmla="*/ 1214687 w 1214686"/>
                      <a:gd name="connsiteY0" fmla="*/ 607343 h 1214686"/>
                      <a:gd name="connsiteX1" fmla="*/ 607343 w 1214686"/>
                      <a:gd name="connsiteY1" fmla="*/ 1214687 h 1214686"/>
                      <a:gd name="connsiteX2" fmla="*/ 0 w 1214686"/>
                      <a:gd name="connsiteY2" fmla="*/ 607343 h 1214686"/>
                      <a:gd name="connsiteX3" fmla="*/ 607343 w 1214686"/>
                      <a:gd name="connsiteY3" fmla="*/ 0 h 1214686"/>
                      <a:gd name="connsiteX4" fmla="*/ 1214687 w 1214686"/>
                      <a:gd name="connsiteY4" fmla="*/ 607343 h 121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86" h="1214686">
                        <a:moveTo>
                          <a:pt x="1214687" y="607343"/>
                        </a:moveTo>
                        <a:cubicBezTo>
                          <a:pt x="1214687" y="942770"/>
                          <a:pt x="942770" y="1214687"/>
                          <a:pt x="607343" y="1214687"/>
                        </a:cubicBezTo>
                        <a:cubicBezTo>
                          <a:pt x="271917" y="1214687"/>
                          <a:pt x="0" y="942770"/>
                          <a:pt x="0" y="607343"/>
                        </a:cubicBezTo>
                        <a:cubicBezTo>
                          <a:pt x="0" y="271917"/>
                          <a:pt x="271917" y="0"/>
                          <a:pt x="607343" y="0"/>
                        </a:cubicBezTo>
                        <a:cubicBezTo>
                          <a:pt x="942770" y="0"/>
                          <a:pt x="1214687" y="271917"/>
                          <a:pt x="1214687" y="607343"/>
                        </a:cubicBezTo>
                        <a:close/>
                      </a:path>
                    </a:pathLst>
                  </a:custGeom>
                  <a:solidFill>
                    <a:srgbClr val="BDBDBD"/>
                  </a:solidFill>
                  <a:ln w="13829" cap="flat">
                    <a:noFill/>
                    <a:prstDash val="solid"/>
                    <a:miter/>
                  </a:ln>
                </p:spPr>
                <p:txBody>
                  <a:bodyPr rtlCol="0" anchor="ctr"/>
                  <a:lstStyle/>
                  <a:p>
                    <a:endParaRPr lang="tr-TR"/>
                  </a:p>
                </p:txBody>
              </p:sp>
              <p:sp>
                <p:nvSpPr>
                  <p:cNvPr id="78" name="Serbest Form: Şekil 77">
                    <a:extLst>
                      <a:ext uri="{FF2B5EF4-FFF2-40B4-BE49-F238E27FC236}">
                        <a16:creationId xmlns="" xmlns:a16="http://schemas.microsoft.com/office/drawing/2014/main" id="{7D3BBA44-101F-4C4C-B05B-AC2C67B58F88}"/>
                      </a:ext>
                    </a:extLst>
                  </p:cNvPr>
                  <p:cNvSpPr/>
                  <p:nvPr/>
                </p:nvSpPr>
                <p:spPr>
                  <a:xfrm>
                    <a:off x="3773397" y="3749927"/>
                    <a:ext cx="1211913" cy="1211913"/>
                  </a:xfrm>
                  <a:custGeom>
                    <a:avLst/>
                    <a:gdLst>
                      <a:gd name="connsiteX0" fmla="*/ 1211913 w 1211913"/>
                      <a:gd name="connsiteY0" fmla="*/ 605957 h 1211913"/>
                      <a:gd name="connsiteX1" fmla="*/ 605957 w 1211913"/>
                      <a:gd name="connsiteY1" fmla="*/ 1211914 h 1211913"/>
                      <a:gd name="connsiteX2" fmla="*/ 0 w 1211913"/>
                      <a:gd name="connsiteY2" fmla="*/ 605957 h 1211913"/>
                      <a:gd name="connsiteX3" fmla="*/ 605957 w 1211913"/>
                      <a:gd name="connsiteY3" fmla="*/ 0 h 1211913"/>
                      <a:gd name="connsiteX4" fmla="*/ 1211913 w 1211913"/>
                      <a:gd name="connsiteY4" fmla="*/ 605957 h 121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913" h="1211913">
                        <a:moveTo>
                          <a:pt x="1211913" y="605957"/>
                        </a:moveTo>
                        <a:cubicBezTo>
                          <a:pt x="1211913" y="940617"/>
                          <a:pt x="940617" y="1211914"/>
                          <a:pt x="605957" y="1211914"/>
                        </a:cubicBezTo>
                        <a:cubicBezTo>
                          <a:pt x="271296" y="1211914"/>
                          <a:pt x="0" y="940617"/>
                          <a:pt x="0" y="605957"/>
                        </a:cubicBezTo>
                        <a:cubicBezTo>
                          <a:pt x="0" y="271296"/>
                          <a:pt x="271296" y="0"/>
                          <a:pt x="605957" y="0"/>
                        </a:cubicBezTo>
                        <a:cubicBezTo>
                          <a:pt x="940617" y="0"/>
                          <a:pt x="1211913" y="271296"/>
                          <a:pt x="1211913" y="605957"/>
                        </a:cubicBezTo>
                        <a:close/>
                      </a:path>
                    </a:pathLst>
                  </a:custGeom>
                  <a:solidFill>
                    <a:srgbClr val="BCBCBC"/>
                  </a:solidFill>
                  <a:ln w="13829" cap="flat">
                    <a:noFill/>
                    <a:prstDash val="solid"/>
                    <a:miter/>
                  </a:ln>
                </p:spPr>
                <p:txBody>
                  <a:bodyPr rtlCol="0" anchor="ctr"/>
                  <a:lstStyle/>
                  <a:p>
                    <a:endParaRPr lang="tr-TR"/>
                  </a:p>
                </p:txBody>
              </p:sp>
              <p:sp>
                <p:nvSpPr>
                  <p:cNvPr id="79" name="Serbest Form: Şekil 78">
                    <a:extLst>
                      <a:ext uri="{FF2B5EF4-FFF2-40B4-BE49-F238E27FC236}">
                        <a16:creationId xmlns="" xmlns:a16="http://schemas.microsoft.com/office/drawing/2014/main" id="{8271DDC7-8094-42CF-9198-599C5F99A8ED}"/>
                      </a:ext>
                    </a:extLst>
                  </p:cNvPr>
                  <p:cNvSpPr/>
                  <p:nvPr/>
                </p:nvSpPr>
                <p:spPr>
                  <a:xfrm>
                    <a:off x="3774783" y="3749927"/>
                    <a:ext cx="1209140" cy="1209140"/>
                  </a:xfrm>
                  <a:custGeom>
                    <a:avLst/>
                    <a:gdLst>
                      <a:gd name="connsiteX0" fmla="*/ 1209140 w 1209140"/>
                      <a:gd name="connsiteY0" fmla="*/ 604570 h 1209140"/>
                      <a:gd name="connsiteX1" fmla="*/ 604570 w 1209140"/>
                      <a:gd name="connsiteY1" fmla="*/ 1209140 h 1209140"/>
                      <a:gd name="connsiteX2" fmla="*/ 0 w 1209140"/>
                      <a:gd name="connsiteY2" fmla="*/ 604570 h 1209140"/>
                      <a:gd name="connsiteX3" fmla="*/ 604570 w 1209140"/>
                      <a:gd name="connsiteY3" fmla="*/ 0 h 1209140"/>
                      <a:gd name="connsiteX4" fmla="*/ 1209140 w 1209140"/>
                      <a:gd name="connsiteY4" fmla="*/ 604570 h 1209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140" h="1209140">
                        <a:moveTo>
                          <a:pt x="1209140" y="604570"/>
                        </a:moveTo>
                        <a:cubicBezTo>
                          <a:pt x="1209140" y="938465"/>
                          <a:pt x="938465" y="1209140"/>
                          <a:pt x="604570" y="1209140"/>
                        </a:cubicBezTo>
                        <a:cubicBezTo>
                          <a:pt x="270675" y="1209140"/>
                          <a:pt x="0" y="938465"/>
                          <a:pt x="0" y="604570"/>
                        </a:cubicBezTo>
                        <a:cubicBezTo>
                          <a:pt x="0" y="270675"/>
                          <a:pt x="270675" y="0"/>
                          <a:pt x="604570" y="0"/>
                        </a:cubicBezTo>
                        <a:cubicBezTo>
                          <a:pt x="938465" y="0"/>
                          <a:pt x="1209140" y="270675"/>
                          <a:pt x="1209140" y="604570"/>
                        </a:cubicBezTo>
                        <a:close/>
                      </a:path>
                    </a:pathLst>
                  </a:custGeom>
                  <a:solidFill>
                    <a:srgbClr val="BBBBBB"/>
                  </a:solidFill>
                  <a:ln w="13829" cap="flat">
                    <a:noFill/>
                    <a:prstDash val="solid"/>
                    <a:miter/>
                  </a:ln>
                </p:spPr>
                <p:txBody>
                  <a:bodyPr rtlCol="0" anchor="ctr"/>
                  <a:lstStyle/>
                  <a:p>
                    <a:endParaRPr lang="tr-TR"/>
                  </a:p>
                </p:txBody>
              </p:sp>
              <p:sp>
                <p:nvSpPr>
                  <p:cNvPr id="80" name="Serbest Form: Şekil 79">
                    <a:extLst>
                      <a:ext uri="{FF2B5EF4-FFF2-40B4-BE49-F238E27FC236}">
                        <a16:creationId xmlns="" xmlns:a16="http://schemas.microsoft.com/office/drawing/2014/main" id="{9732B3FF-B0F0-449F-A364-19B59634B293}"/>
                      </a:ext>
                    </a:extLst>
                  </p:cNvPr>
                  <p:cNvSpPr/>
                  <p:nvPr/>
                </p:nvSpPr>
                <p:spPr>
                  <a:xfrm>
                    <a:off x="3774783" y="3751314"/>
                    <a:ext cx="1206366" cy="1206366"/>
                  </a:xfrm>
                  <a:custGeom>
                    <a:avLst/>
                    <a:gdLst>
                      <a:gd name="connsiteX0" fmla="*/ 1206367 w 1206366"/>
                      <a:gd name="connsiteY0" fmla="*/ 603183 h 1206366"/>
                      <a:gd name="connsiteX1" fmla="*/ 603183 w 1206366"/>
                      <a:gd name="connsiteY1" fmla="*/ 1206367 h 1206366"/>
                      <a:gd name="connsiteX2" fmla="*/ 0 w 1206366"/>
                      <a:gd name="connsiteY2" fmla="*/ 603183 h 1206366"/>
                      <a:gd name="connsiteX3" fmla="*/ 603183 w 1206366"/>
                      <a:gd name="connsiteY3" fmla="*/ 0 h 1206366"/>
                      <a:gd name="connsiteX4" fmla="*/ 1206367 w 1206366"/>
                      <a:gd name="connsiteY4" fmla="*/ 603183 h 120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366" h="1206366">
                        <a:moveTo>
                          <a:pt x="1206367" y="603183"/>
                        </a:moveTo>
                        <a:cubicBezTo>
                          <a:pt x="1206367" y="936312"/>
                          <a:pt x="936312" y="1206367"/>
                          <a:pt x="603183" y="1206367"/>
                        </a:cubicBezTo>
                        <a:cubicBezTo>
                          <a:pt x="270055" y="1206367"/>
                          <a:pt x="0" y="936312"/>
                          <a:pt x="0" y="603183"/>
                        </a:cubicBezTo>
                        <a:cubicBezTo>
                          <a:pt x="0" y="270054"/>
                          <a:pt x="270055" y="0"/>
                          <a:pt x="603183" y="0"/>
                        </a:cubicBezTo>
                        <a:cubicBezTo>
                          <a:pt x="936312" y="0"/>
                          <a:pt x="1206367" y="270054"/>
                          <a:pt x="1206367" y="603183"/>
                        </a:cubicBezTo>
                        <a:close/>
                      </a:path>
                    </a:pathLst>
                  </a:custGeom>
                  <a:solidFill>
                    <a:srgbClr val="BABABA"/>
                  </a:solidFill>
                  <a:ln w="13829" cap="flat">
                    <a:noFill/>
                    <a:prstDash val="solid"/>
                    <a:miter/>
                  </a:ln>
                </p:spPr>
                <p:txBody>
                  <a:bodyPr rtlCol="0" anchor="ctr"/>
                  <a:lstStyle/>
                  <a:p>
                    <a:endParaRPr lang="tr-TR"/>
                  </a:p>
                </p:txBody>
              </p:sp>
              <p:sp>
                <p:nvSpPr>
                  <p:cNvPr id="81" name="Serbest Form: Şekil 80">
                    <a:extLst>
                      <a:ext uri="{FF2B5EF4-FFF2-40B4-BE49-F238E27FC236}">
                        <a16:creationId xmlns="" xmlns:a16="http://schemas.microsoft.com/office/drawing/2014/main" id="{FFAD84C1-AD0D-4232-B11C-10F494845FA0}"/>
                      </a:ext>
                    </a:extLst>
                  </p:cNvPr>
                  <p:cNvSpPr/>
                  <p:nvPr/>
                </p:nvSpPr>
                <p:spPr>
                  <a:xfrm>
                    <a:off x="3776170" y="3751314"/>
                    <a:ext cx="1203593" cy="1203593"/>
                  </a:xfrm>
                  <a:custGeom>
                    <a:avLst/>
                    <a:gdLst>
                      <a:gd name="connsiteX0" fmla="*/ 1203594 w 1203593"/>
                      <a:gd name="connsiteY0" fmla="*/ 601797 h 1203593"/>
                      <a:gd name="connsiteX1" fmla="*/ 601797 w 1203593"/>
                      <a:gd name="connsiteY1" fmla="*/ 1203594 h 1203593"/>
                      <a:gd name="connsiteX2" fmla="*/ 0 w 1203593"/>
                      <a:gd name="connsiteY2" fmla="*/ 601797 h 1203593"/>
                      <a:gd name="connsiteX3" fmla="*/ 601797 w 1203593"/>
                      <a:gd name="connsiteY3" fmla="*/ 0 h 1203593"/>
                      <a:gd name="connsiteX4" fmla="*/ 1203594 w 1203593"/>
                      <a:gd name="connsiteY4" fmla="*/ 601797 h 120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593" h="1203593">
                        <a:moveTo>
                          <a:pt x="1203594" y="601797"/>
                        </a:moveTo>
                        <a:cubicBezTo>
                          <a:pt x="1203594" y="934160"/>
                          <a:pt x="934160" y="1203594"/>
                          <a:pt x="601797" y="1203594"/>
                        </a:cubicBezTo>
                        <a:cubicBezTo>
                          <a:pt x="269434" y="1203594"/>
                          <a:pt x="0" y="934160"/>
                          <a:pt x="0" y="601797"/>
                        </a:cubicBezTo>
                        <a:cubicBezTo>
                          <a:pt x="0" y="269433"/>
                          <a:pt x="269434" y="0"/>
                          <a:pt x="601797" y="0"/>
                        </a:cubicBezTo>
                        <a:cubicBezTo>
                          <a:pt x="934160" y="0"/>
                          <a:pt x="1203594" y="269434"/>
                          <a:pt x="1203594" y="601797"/>
                        </a:cubicBezTo>
                        <a:close/>
                      </a:path>
                    </a:pathLst>
                  </a:custGeom>
                  <a:solidFill>
                    <a:srgbClr val="B9B9B9"/>
                  </a:solidFill>
                  <a:ln w="13829" cap="flat">
                    <a:noFill/>
                    <a:prstDash val="solid"/>
                    <a:miter/>
                  </a:ln>
                </p:spPr>
                <p:txBody>
                  <a:bodyPr rtlCol="0" anchor="ctr"/>
                  <a:lstStyle/>
                  <a:p>
                    <a:endParaRPr lang="tr-TR"/>
                  </a:p>
                </p:txBody>
              </p:sp>
              <p:sp>
                <p:nvSpPr>
                  <p:cNvPr id="82" name="Serbest Form: Şekil 81">
                    <a:extLst>
                      <a:ext uri="{FF2B5EF4-FFF2-40B4-BE49-F238E27FC236}">
                        <a16:creationId xmlns="" xmlns:a16="http://schemas.microsoft.com/office/drawing/2014/main" id="{5BF73DE0-1995-4D57-8021-CFAA4255E9D4}"/>
                      </a:ext>
                    </a:extLst>
                  </p:cNvPr>
                  <p:cNvSpPr/>
                  <p:nvPr/>
                </p:nvSpPr>
                <p:spPr>
                  <a:xfrm>
                    <a:off x="3776170" y="3752700"/>
                    <a:ext cx="1200820" cy="1200820"/>
                  </a:xfrm>
                  <a:custGeom>
                    <a:avLst/>
                    <a:gdLst>
                      <a:gd name="connsiteX0" fmla="*/ 1200820 w 1200820"/>
                      <a:gd name="connsiteY0" fmla="*/ 600410 h 1200820"/>
                      <a:gd name="connsiteX1" fmla="*/ 600410 w 1200820"/>
                      <a:gd name="connsiteY1" fmla="*/ 1200820 h 1200820"/>
                      <a:gd name="connsiteX2" fmla="*/ 0 w 1200820"/>
                      <a:gd name="connsiteY2" fmla="*/ 600410 h 1200820"/>
                      <a:gd name="connsiteX3" fmla="*/ 600410 w 1200820"/>
                      <a:gd name="connsiteY3" fmla="*/ 0 h 1200820"/>
                      <a:gd name="connsiteX4" fmla="*/ 1200820 w 1200820"/>
                      <a:gd name="connsiteY4" fmla="*/ 600410 h 1200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820" h="1200820">
                        <a:moveTo>
                          <a:pt x="1200820" y="600410"/>
                        </a:moveTo>
                        <a:cubicBezTo>
                          <a:pt x="1200820" y="932007"/>
                          <a:pt x="932007" y="1200820"/>
                          <a:pt x="600410" y="1200820"/>
                        </a:cubicBezTo>
                        <a:cubicBezTo>
                          <a:pt x="268813" y="1200820"/>
                          <a:pt x="0" y="932007"/>
                          <a:pt x="0" y="600410"/>
                        </a:cubicBezTo>
                        <a:cubicBezTo>
                          <a:pt x="0" y="268813"/>
                          <a:pt x="268813" y="0"/>
                          <a:pt x="600410" y="0"/>
                        </a:cubicBezTo>
                        <a:cubicBezTo>
                          <a:pt x="932007" y="0"/>
                          <a:pt x="1200820" y="268813"/>
                          <a:pt x="1200820" y="600410"/>
                        </a:cubicBezTo>
                        <a:close/>
                      </a:path>
                    </a:pathLst>
                  </a:custGeom>
                  <a:solidFill>
                    <a:srgbClr val="B8B8B8"/>
                  </a:solidFill>
                  <a:ln w="13829" cap="flat">
                    <a:noFill/>
                    <a:prstDash val="solid"/>
                    <a:miter/>
                  </a:ln>
                </p:spPr>
                <p:txBody>
                  <a:bodyPr rtlCol="0" anchor="ctr"/>
                  <a:lstStyle/>
                  <a:p>
                    <a:endParaRPr lang="tr-TR"/>
                  </a:p>
                </p:txBody>
              </p:sp>
              <p:sp>
                <p:nvSpPr>
                  <p:cNvPr id="83" name="Serbest Form: Şekil 82">
                    <a:extLst>
                      <a:ext uri="{FF2B5EF4-FFF2-40B4-BE49-F238E27FC236}">
                        <a16:creationId xmlns="" xmlns:a16="http://schemas.microsoft.com/office/drawing/2014/main" id="{80297525-8FD7-4E35-804D-3B8DB344D001}"/>
                      </a:ext>
                    </a:extLst>
                  </p:cNvPr>
                  <p:cNvSpPr/>
                  <p:nvPr/>
                </p:nvSpPr>
                <p:spPr>
                  <a:xfrm>
                    <a:off x="3777557" y="3752700"/>
                    <a:ext cx="1198046" cy="1198047"/>
                  </a:xfrm>
                  <a:custGeom>
                    <a:avLst/>
                    <a:gdLst>
                      <a:gd name="connsiteX0" fmla="*/ 1198047 w 1198046"/>
                      <a:gd name="connsiteY0" fmla="*/ 599024 h 1198047"/>
                      <a:gd name="connsiteX1" fmla="*/ 599024 w 1198046"/>
                      <a:gd name="connsiteY1" fmla="*/ 1198047 h 1198047"/>
                      <a:gd name="connsiteX2" fmla="*/ 0 w 1198046"/>
                      <a:gd name="connsiteY2" fmla="*/ 599024 h 1198047"/>
                      <a:gd name="connsiteX3" fmla="*/ 599024 w 1198046"/>
                      <a:gd name="connsiteY3" fmla="*/ 0 h 1198047"/>
                      <a:gd name="connsiteX4" fmla="*/ 1198047 w 1198046"/>
                      <a:gd name="connsiteY4" fmla="*/ 599024 h 119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046" h="1198047">
                        <a:moveTo>
                          <a:pt x="1198047" y="599024"/>
                        </a:moveTo>
                        <a:cubicBezTo>
                          <a:pt x="1198047" y="929855"/>
                          <a:pt x="929855" y="1198047"/>
                          <a:pt x="599024" y="1198047"/>
                        </a:cubicBezTo>
                        <a:cubicBezTo>
                          <a:pt x="268192" y="1198047"/>
                          <a:pt x="0" y="929855"/>
                          <a:pt x="0" y="599024"/>
                        </a:cubicBezTo>
                        <a:cubicBezTo>
                          <a:pt x="0" y="268192"/>
                          <a:pt x="268192" y="0"/>
                          <a:pt x="599024" y="0"/>
                        </a:cubicBezTo>
                        <a:cubicBezTo>
                          <a:pt x="929855" y="0"/>
                          <a:pt x="1198047" y="268192"/>
                          <a:pt x="1198047" y="599024"/>
                        </a:cubicBezTo>
                        <a:close/>
                      </a:path>
                    </a:pathLst>
                  </a:custGeom>
                  <a:solidFill>
                    <a:srgbClr val="B7B7B7"/>
                  </a:solidFill>
                  <a:ln w="13829" cap="flat">
                    <a:noFill/>
                    <a:prstDash val="solid"/>
                    <a:miter/>
                  </a:ln>
                </p:spPr>
                <p:txBody>
                  <a:bodyPr rtlCol="0" anchor="ctr"/>
                  <a:lstStyle/>
                  <a:p>
                    <a:endParaRPr lang="tr-TR"/>
                  </a:p>
                </p:txBody>
              </p:sp>
              <p:sp>
                <p:nvSpPr>
                  <p:cNvPr id="84" name="Serbest Form: Şekil 83">
                    <a:extLst>
                      <a:ext uri="{FF2B5EF4-FFF2-40B4-BE49-F238E27FC236}">
                        <a16:creationId xmlns="" xmlns:a16="http://schemas.microsoft.com/office/drawing/2014/main" id="{771F44E6-E21C-4B79-8FAA-826AE167C840}"/>
                      </a:ext>
                    </a:extLst>
                  </p:cNvPr>
                  <p:cNvSpPr/>
                  <p:nvPr/>
                </p:nvSpPr>
                <p:spPr>
                  <a:xfrm>
                    <a:off x="3778943" y="3754087"/>
                    <a:ext cx="1192500" cy="1192500"/>
                  </a:xfrm>
                  <a:custGeom>
                    <a:avLst/>
                    <a:gdLst>
                      <a:gd name="connsiteX0" fmla="*/ 1192500 w 1192500"/>
                      <a:gd name="connsiteY0" fmla="*/ 596250 h 1192500"/>
                      <a:gd name="connsiteX1" fmla="*/ 596250 w 1192500"/>
                      <a:gd name="connsiteY1" fmla="*/ 1192501 h 1192500"/>
                      <a:gd name="connsiteX2" fmla="*/ 0 w 1192500"/>
                      <a:gd name="connsiteY2" fmla="*/ 596250 h 1192500"/>
                      <a:gd name="connsiteX3" fmla="*/ 596250 w 1192500"/>
                      <a:gd name="connsiteY3" fmla="*/ 0 h 1192500"/>
                      <a:gd name="connsiteX4" fmla="*/ 1192500 w 1192500"/>
                      <a:gd name="connsiteY4" fmla="*/ 596250 h 119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500" h="1192500">
                        <a:moveTo>
                          <a:pt x="1192500" y="596250"/>
                        </a:moveTo>
                        <a:cubicBezTo>
                          <a:pt x="1192500" y="925550"/>
                          <a:pt x="925550" y="1192501"/>
                          <a:pt x="596250" y="1192501"/>
                        </a:cubicBezTo>
                        <a:cubicBezTo>
                          <a:pt x="266950" y="1192501"/>
                          <a:pt x="0" y="925550"/>
                          <a:pt x="0" y="596250"/>
                        </a:cubicBezTo>
                        <a:cubicBezTo>
                          <a:pt x="0" y="266950"/>
                          <a:pt x="266950" y="0"/>
                          <a:pt x="596250" y="0"/>
                        </a:cubicBezTo>
                        <a:cubicBezTo>
                          <a:pt x="925550" y="0"/>
                          <a:pt x="1192500" y="266950"/>
                          <a:pt x="1192500" y="596250"/>
                        </a:cubicBezTo>
                        <a:close/>
                      </a:path>
                    </a:pathLst>
                  </a:custGeom>
                  <a:solidFill>
                    <a:srgbClr val="B6B6B6"/>
                  </a:solidFill>
                  <a:ln w="13829" cap="flat">
                    <a:noFill/>
                    <a:prstDash val="solid"/>
                    <a:miter/>
                  </a:ln>
                </p:spPr>
                <p:txBody>
                  <a:bodyPr rtlCol="0" anchor="ctr"/>
                  <a:lstStyle/>
                  <a:p>
                    <a:endParaRPr lang="tr-TR"/>
                  </a:p>
                </p:txBody>
              </p:sp>
              <p:sp>
                <p:nvSpPr>
                  <p:cNvPr id="85" name="Serbest Form: Şekil 84">
                    <a:extLst>
                      <a:ext uri="{FF2B5EF4-FFF2-40B4-BE49-F238E27FC236}">
                        <a16:creationId xmlns="" xmlns:a16="http://schemas.microsoft.com/office/drawing/2014/main" id="{7276BB87-43AB-4364-BBFA-65A064D03B60}"/>
                      </a:ext>
                    </a:extLst>
                  </p:cNvPr>
                  <p:cNvSpPr/>
                  <p:nvPr/>
                </p:nvSpPr>
                <p:spPr>
                  <a:xfrm>
                    <a:off x="3780330" y="3755473"/>
                    <a:ext cx="1189727" cy="1189727"/>
                  </a:xfrm>
                  <a:custGeom>
                    <a:avLst/>
                    <a:gdLst>
                      <a:gd name="connsiteX0" fmla="*/ 1189727 w 1189727"/>
                      <a:gd name="connsiteY0" fmla="*/ 594864 h 1189727"/>
                      <a:gd name="connsiteX1" fmla="*/ 594864 w 1189727"/>
                      <a:gd name="connsiteY1" fmla="*/ 1189727 h 1189727"/>
                      <a:gd name="connsiteX2" fmla="*/ 0 w 1189727"/>
                      <a:gd name="connsiteY2" fmla="*/ 594864 h 1189727"/>
                      <a:gd name="connsiteX3" fmla="*/ 594864 w 1189727"/>
                      <a:gd name="connsiteY3" fmla="*/ 0 h 1189727"/>
                      <a:gd name="connsiteX4" fmla="*/ 1189727 w 1189727"/>
                      <a:gd name="connsiteY4" fmla="*/ 594864 h 1189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727" h="1189727">
                        <a:moveTo>
                          <a:pt x="1189727" y="594864"/>
                        </a:moveTo>
                        <a:cubicBezTo>
                          <a:pt x="1189727" y="923398"/>
                          <a:pt x="923398" y="1189727"/>
                          <a:pt x="594864" y="1189727"/>
                        </a:cubicBezTo>
                        <a:cubicBezTo>
                          <a:pt x="266330" y="1189727"/>
                          <a:pt x="0" y="923398"/>
                          <a:pt x="0" y="594864"/>
                        </a:cubicBezTo>
                        <a:cubicBezTo>
                          <a:pt x="0" y="266330"/>
                          <a:pt x="266330" y="0"/>
                          <a:pt x="594864" y="0"/>
                        </a:cubicBezTo>
                        <a:cubicBezTo>
                          <a:pt x="923398" y="0"/>
                          <a:pt x="1189727" y="266330"/>
                          <a:pt x="1189727" y="594864"/>
                        </a:cubicBezTo>
                        <a:close/>
                      </a:path>
                    </a:pathLst>
                  </a:custGeom>
                  <a:solidFill>
                    <a:srgbClr val="B5B5B5"/>
                  </a:solidFill>
                  <a:ln w="13829" cap="flat">
                    <a:noFill/>
                    <a:prstDash val="solid"/>
                    <a:miter/>
                  </a:ln>
                </p:spPr>
                <p:txBody>
                  <a:bodyPr rtlCol="0" anchor="ctr"/>
                  <a:lstStyle/>
                  <a:p>
                    <a:endParaRPr lang="tr-TR"/>
                  </a:p>
                </p:txBody>
              </p:sp>
            </p:grpSp>
            <p:sp>
              <p:nvSpPr>
                <p:cNvPr id="86" name="Serbest Form: Şekil 85">
                  <a:extLst>
                    <a:ext uri="{FF2B5EF4-FFF2-40B4-BE49-F238E27FC236}">
                      <a16:creationId xmlns="" xmlns:a16="http://schemas.microsoft.com/office/drawing/2014/main" id="{EA19FE0C-2E8F-4B43-8B11-6437507EC974}"/>
                    </a:ext>
                  </a:extLst>
                </p:cNvPr>
                <p:cNvSpPr/>
                <p:nvPr/>
              </p:nvSpPr>
              <p:spPr>
                <a:xfrm>
                  <a:off x="3744278" y="3719421"/>
                  <a:ext cx="1261831" cy="1261832"/>
                </a:xfrm>
                <a:custGeom>
                  <a:avLst/>
                  <a:gdLst>
                    <a:gd name="connsiteX0" fmla="*/ 1261832 w 1261831"/>
                    <a:gd name="connsiteY0" fmla="*/ 630916 h 1261832"/>
                    <a:gd name="connsiteX1" fmla="*/ 630916 w 1261831"/>
                    <a:gd name="connsiteY1" fmla="*/ 1261832 h 1261832"/>
                    <a:gd name="connsiteX2" fmla="*/ 0 w 1261831"/>
                    <a:gd name="connsiteY2" fmla="*/ 630916 h 1261832"/>
                    <a:gd name="connsiteX3" fmla="*/ 630916 w 1261831"/>
                    <a:gd name="connsiteY3" fmla="*/ 0 h 1261832"/>
                    <a:gd name="connsiteX4" fmla="*/ 1261832 w 1261831"/>
                    <a:gd name="connsiteY4" fmla="*/ 630916 h 126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31" h="1261832">
                      <a:moveTo>
                        <a:pt x="1261832" y="630916"/>
                      </a:moveTo>
                      <a:cubicBezTo>
                        <a:pt x="1261832" y="979361"/>
                        <a:pt x="979361" y="1261832"/>
                        <a:pt x="630916" y="1261832"/>
                      </a:cubicBezTo>
                      <a:cubicBezTo>
                        <a:pt x="282471" y="1261832"/>
                        <a:pt x="0" y="979361"/>
                        <a:pt x="0" y="630916"/>
                      </a:cubicBezTo>
                      <a:cubicBezTo>
                        <a:pt x="0" y="282471"/>
                        <a:pt x="282471" y="0"/>
                        <a:pt x="630916" y="0"/>
                      </a:cubicBezTo>
                      <a:cubicBezTo>
                        <a:pt x="979361" y="0"/>
                        <a:pt x="1261832" y="282471"/>
                        <a:pt x="1261832" y="630916"/>
                      </a:cubicBezTo>
                      <a:close/>
                    </a:path>
                  </a:pathLst>
                </a:custGeom>
                <a:solidFill>
                  <a:srgbClr val="57CFC9"/>
                </a:solidFill>
                <a:ln w="13829" cap="flat">
                  <a:noFill/>
                  <a:prstDash val="solid"/>
                  <a:miter/>
                </a:ln>
              </p:spPr>
              <p:txBody>
                <a:bodyPr rtlCol="0" anchor="ctr"/>
                <a:lstStyle/>
                <a:p>
                  <a:endParaRPr lang="tr-TR"/>
                </a:p>
              </p:txBody>
            </p:sp>
          </p:grpSp>
          <p:grpSp>
            <p:nvGrpSpPr>
              <p:cNvPr id="87" name="Grafik 4">
                <a:extLst>
                  <a:ext uri="{FF2B5EF4-FFF2-40B4-BE49-F238E27FC236}">
                    <a16:creationId xmlns="" xmlns:a16="http://schemas.microsoft.com/office/drawing/2014/main" id="{A0C417CE-A35A-47F6-888A-555595F38BB7}"/>
                  </a:ext>
                </a:extLst>
              </p:cNvPr>
              <p:cNvGrpSpPr/>
              <p:nvPr/>
            </p:nvGrpSpPr>
            <p:grpSpPr>
              <a:xfrm>
                <a:off x="2781958" y="2765421"/>
                <a:ext cx="3308495" cy="3309882"/>
                <a:chOff x="2781958" y="2765421"/>
                <a:chExt cx="3308495" cy="3309882"/>
              </a:xfrm>
            </p:grpSpPr>
            <p:grpSp>
              <p:nvGrpSpPr>
                <p:cNvPr id="88" name="Grafik 4">
                  <a:extLst>
                    <a:ext uri="{FF2B5EF4-FFF2-40B4-BE49-F238E27FC236}">
                      <a16:creationId xmlns="" xmlns:a16="http://schemas.microsoft.com/office/drawing/2014/main" id="{A0C417CE-A35A-47F6-888A-555595F38BB7}"/>
                    </a:ext>
                  </a:extLst>
                </p:cNvPr>
                <p:cNvGrpSpPr/>
                <p:nvPr/>
              </p:nvGrpSpPr>
              <p:grpSpPr>
                <a:xfrm>
                  <a:off x="2781958" y="2765421"/>
                  <a:ext cx="3308495" cy="3309882"/>
                  <a:chOff x="2781958" y="2765421"/>
                  <a:chExt cx="3308495" cy="3309882"/>
                </a:xfrm>
              </p:grpSpPr>
              <p:grpSp>
                <p:nvGrpSpPr>
                  <p:cNvPr id="89" name="Grafik 4">
                    <a:extLst>
                      <a:ext uri="{FF2B5EF4-FFF2-40B4-BE49-F238E27FC236}">
                        <a16:creationId xmlns="" xmlns:a16="http://schemas.microsoft.com/office/drawing/2014/main" id="{A0C417CE-A35A-47F6-888A-555595F38BB7}"/>
                      </a:ext>
                    </a:extLst>
                  </p:cNvPr>
                  <p:cNvGrpSpPr/>
                  <p:nvPr/>
                </p:nvGrpSpPr>
                <p:grpSpPr>
                  <a:xfrm>
                    <a:off x="3977231" y="2765421"/>
                    <a:ext cx="904081" cy="904081"/>
                    <a:chOff x="3977231" y="2765421"/>
                    <a:chExt cx="904081" cy="904081"/>
                  </a:xfrm>
                </p:grpSpPr>
                <p:sp>
                  <p:nvSpPr>
                    <p:cNvPr id="90" name="Serbest Form: Şekil 89">
                      <a:extLst>
                        <a:ext uri="{FF2B5EF4-FFF2-40B4-BE49-F238E27FC236}">
                          <a16:creationId xmlns="" xmlns:a16="http://schemas.microsoft.com/office/drawing/2014/main" id="{73631DF0-2DF9-466B-B8A3-0C115878C0E6}"/>
                        </a:ext>
                      </a:extLst>
                    </p:cNvPr>
                    <p:cNvSpPr/>
                    <p:nvPr/>
                  </p:nvSpPr>
                  <p:spPr>
                    <a:xfrm>
                      <a:off x="3977231" y="2765421"/>
                      <a:ext cx="904081" cy="904081"/>
                    </a:xfrm>
                    <a:custGeom>
                      <a:avLst/>
                      <a:gdLst>
                        <a:gd name="connsiteX0" fmla="*/ 452041 w 904081"/>
                        <a:gd name="connsiteY0" fmla="*/ 904082 h 904081"/>
                        <a:gd name="connsiteX1" fmla="*/ 0 w 904081"/>
                        <a:gd name="connsiteY1" fmla="*/ 452041 h 904081"/>
                        <a:gd name="connsiteX2" fmla="*/ 452041 w 904081"/>
                        <a:gd name="connsiteY2" fmla="*/ 0 h 904081"/>
                        <a:gd name="connsiteX3" fmla="*/ 904082 w 904081"/>
                        <a:gd name="connsiteY3" fmla="*/ 452041 h 904081"/>
                        <a:gd name="connsiteX4" fmla="*/ 452041 w 904081"/>
                        <a:gd name="connsiteY4" fmla="*/ 904082 h 904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081" h="904081">
                          <a:moveTo>
                            <a:pt x="452041" y="904082"/>
                          </a:moveTo>
                          <a:cubicBezTo>
                            <a:pt x="202448" y="904082"/>
                            <a:pt x="0" y="701634"/>
                            <a:pt x="0" y="452041"/>
                          </a:cubicBezTo>
                          <a:cubicBezTo>
                            <a:pt x="0" y="202448"/>
                            <a:pt x="202448" y="0"/>
                            <a:pt x="452041" y="0"/>
                          </a:cubicBezTo>
                          <a:cubicBezTo>
                            <a:pt x="701634" y="0"/>
                            <a:pt x="904082" y="202448"/>
                            <a:pt x="904082" y="452041"/>
                          </a:cubicBezTo>
                          <a:cubicBezTo>
                            <a:pt x="904082" y="701634"/>
                            <a:pt x="701634" y="904082"/>
                            <a:pt x="452041" y="904082"/>
                          </a:cubicBezTo>
                          <a:close/>
                        </a:path>
                      </a:pathLst>
                    </a:custGeom>
                    <a:solidFill>
                      <a:srgbClr val="FFFFFF"/>
                    </a:solidFill>
                    <a:ln w="13829" cap="flat">
                      <a:noFill/>
                      <a:prstDash val="solid"/>
                      <a:miter/>
                    </a:ln>
                  </p:spPr>
                  <p:txBody>
                    <a:bodyPr rtlCol="0" anchor="ctr"/>
                    <a:lstStyle/>
                    <a:p>
                      <a:endParaRPr lang="tr-TR"/>
                    </a:p>
                  </p:txBody>
                </p:sp>
                <p:sp>
                  <p:nvSpPr>
                    <p:cNvPr id="91" name="Serbest Form: Şekil 90">
                      <a:extLst>
                        <a:ext uri="{FF2B5EF4-FFF2-40B4-BE49-F238E27FC236}">
                          <a16:creationId xmlns="" xmlns:a16="http://schemas.microsoft.com/office/drawing/2014/main" id="{F7FA543B-1232-496E-A77E-1E4ACFA6778B}"/>
                        </a:ext>
                      </a:extLst>
                    </p:cNvPr>
                    <p:cNvSpPr/>
                    <p:nvPr/>
                  </p:nvSpPr>
                  <p:spPr>
                    <a:xfrm>
                      <a:off x="3981391" y="2770967"/>
                      <a:ext cx="892988" cy="892988"/>
                    </a:xfrm>
                    <a:custGeom>
                      <a:avLst/>
                      <a:gdLst>
                        <a:gd name="connsiteX0" fmla="*/ 446494 w 892988"/>
                        <a:gd name="connsiteY0" fmla="*/ 892989 h 892988"/>
                        <a:gd name="connsiteX1" fmla="*/ 0 w 892988"/>
                        <a:gd name="connsiteY1" fmla="*/ 446494 h 892988"/>
                        <a:gd name="connsiteX2" fmla="*/ 446494 w 892988"/>
                        <a:gd name="connsiteY2" fmla="*/ 0 h 892988"/>
                        <a:gd name="connsiteX3" fmla="*/ 892989 w 892988"/>
                        <a:gd name="connsiteY3" fmla="*/ 446494 h 892988"/>
                        <a:gd name="connsiteX4" fmla="*/ 446494 w 892988"/>
                        <a:gd name="connsiteY4" fmla="*/ 892989 h 89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988" h="892988">
                          <a:moveTo>
                            <a:pt x="446494" y="892989"/>
                          </a:moveTo>
                          <a:cubicBezTo>
                            <a:pt x="199675" y="892989"/>
                            <a:pt x="0" y="691928"/>
                            <a:pt x="0" y="446494"/>
                          </a:cubicBezTo>
                          <a:cubicBezTo>
                            <a:pt x="0" y="199674"/>
                            <a:pt x="201061" y="0"/>
                            <a:pt x="446494" y="0"/>
                          </a:cubicBezTo>
                          <a:cubicBezTo>
                            <a:pt x="691928" y="0"/>
                            <a:pt x="892989" y="201061"/>
                            <a:pt x="892989" y="446494"/>
                          </a:cubicBezTo>
                          <a:cubicBezTo>
                            <a:pt x="892989" y="691928"/>
                            <a:pt x="693314" y="892989"/>
                            <a:pt x="446494" y="892989"/>
                          </a:cubicBezTo>
                          <a:close/>
                        </a:path>
                      </a:pathLst>
                    </a:custGeom>
                    <a:solidFill>
                      <a:srgbClr val="FEFEFE"/>
                    </a:solidFill>
                    <a:ln w="13829" cap="flat">
                      <a:noFill/>
                      <a:prstDash val="solid"/>
                      <a:miter/>
                    </a:ln>
                  </p:spPr>
                  <p:txBody>
                    <a:bodyPr rtlCol="0" anchor="ctr"/>
                    <a:lstStyle/>
                    <a:p>
                      <a:endParaRPr lang="tr-TR"/>
                    </a:p>
                  </p:txBody>
                </p:sp>
                <p:sp>
                  <p:nvSpPr>
                    <p:cNvPr id="92" name="Serbest Form: Şekil 91">
                      <a:extLst>
                        <a:ext uri="{FF2B5EF4-FFF2-40B4-BE49-F238E27FC236}">
                          <a16:creationId xmlns="" xmlns:a16="http://schemas.microsoft.com/office/drawing/2014/main" id="{7178DDED-7379-4120-B3C8-D9CE3A8EB6D2}"/>
                        </a:ext>
                      </a:extLst>
                    </p:cNvPr>
                    <p:cNvSpPr/>
                    <p:nvPr/>
                  </p:nvSpPr>
                  <p:spPr>
                    <a:xfrm>
                      <a:off x="3984164" y="2773740"/>
                      <a:ext cx="884668" cy="884669"/>
                    </a:xfrm>
                    <a:custGeom>
                      <a:avLst/>
                      <a:gdLst>
                        <a:gd name="connsiteX0" fmla="*/ 442335 w 884668"/>
                        <a:gd name="connsiteY0" fmla="*/ 884669 h 884669"/>
                        <a:gd name="connsiteX1" fmla="*/ 0 w 884668"/>
                        <a:gd name="connsiteY1" fmla="*/ 442335 h 884669"/>
                        <a:gd name="connsiteX2" fmla="*/ 442335 w 884668"/>
                        <a:gd name="connsiteY2" fmla="*/ 0 h 884669"/>
                        <a:gd name="connsiteX3" fmla="*/ 884669 w 884668"/>
                        <a:gd name="connsiteY3" fmla="*/ 442335 h 884669"/>
                        <a:gd name="connsiteX4" fmla="*/ 442335 w 884668"/>
                        <a:gd name="connsiteY4" fmla="*/ 884669 h 884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668" h="884669">
                          <a:moveTo>
                            <a:pt x="442335" y="884669"/>
                          </a:moveTo>
                          <a:cubicBezTo>
                            <a:pt x="198288" y="884669"/>
                            <a:pt x="0" y="686381"/>
                            <a:pt x="0" y="442335"/>
                          </a:cubicBezTo>
                          <a:cubicBezTo>
                            <a:pt x="0" y="198288"/>
                            <a:pt x="198288" y="0"/>
                            <a:pt x="442335" y="0"/>
                          </a:cubicBezTo>
                          <a:cubicBezTo>
                            <a:pt x="686381" y="0"/>
                            <a:pt x="884669" y="198288"/>
                            <a:pt x="884669" y="442335"/>
                          </a:cubicBezTo>
                          <a:cubicBezTo>
                            <a:pt x="884669" y="686381"/>
                            <a:pt x="686381" y="884669"/>
                            <a:pt x="442335" y="884669"/>
                          </a:cubicBezTo>
                          <a:close/>
                        </a:path>
                      </a:pathLst>
                    </a:custGeom>
                    <a:solidFill>
                      <a:srgbClr val="FCFCFC"/>
                    </a:solidFill>
                    <a:ln w="13829" cap="flat">
                      <a:noFill/>
                      <a:prstDash val="solid"/>
                      <a:miter/>
                    </a:ln>
                  </p:spPr>
                  <p:txBody>
                    <a:bodyPr rtlCol="0" anchor="ctr"/>
                    <a:lstStyle/>
                    <a:p>
                      <a:endParaRPr lang="tr-TR"/>
                    </a:p>
                  </p:txBody>
                </p:sp>
                <p:sp>
                  <p:nvSpPr>
                    <p:cNvPr id="93" name="Serbest Form: Şekil 92">
                      <a:extLst>
                        <a:ext uri="{FF2B5EF4-FFF2-40B4-BE49-F238E27FC236}">
                          <a16:creationId xmlns="" xmlns:a16="http://schemas.microsoft.com/office/drawing/2014/main" id="{76724C96-433A-46DA-A37F-75F54B0DD1B8}"/>
                        </a:ext>
                      </a:extLst>
                    </p:cNvPr>
                    <p:cNvSpPr/>
                    <p:nvPr/>
                  </p:nvSpPr>
                  <p:spPr>
                    <a:xfrm>
                      <a:off x="3986938" y="2776514"/>
                      <a:ext cx="876349" cy="876349"/>
                    </a:xfrm>
                    <a:custGeom>
                      <a:avLst/>
                      <a:gdLst>
                        <a:gd name="connsiteX0" fmla="*/ 438175 w 876349"/>
                        <a:gd name="connsiteY0" fmla="*/ 876349 h 876349"/>
                        <a:gd name="connsiteX1" fmla="*/ 0 w 876349"/>
                        <a:gd name="connsiteY1" fmla="*/ 438175 h 876349"/>
                        <a:gd name="connsiteX2" fmla="*/ 438175 w 876349"/>
                        <a:gd name="connsiteY2" fmla="*/ 0 h 876349"/>
                        <a:gd name="connsiteX3" fmla="*/ 876349 w 876349"/>
                        <a:gd name="connsiteY3" fmla="*/ 438175 h 876349"/>
                        <a:gd name="connsiteX4" fmla="*/ 438175 w 876349"/>
                        <a:gd name="connsiteY4" fmla="*/ 876349 h 876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49" h="876349">
                          <a:moveTo>
                            <a:pt x="438175" y="876349"/>
                          </a:moveTo>
                          <a:cubicBezTo>
                            <a:pt x="196901" y="876349"/>
                            <a:pt x="0" y="679448"/>
                            <a:pt x="0" y="438175"/>
                          </a:cubicBezTo>
                          <a:cubicBezTo>
                            <a:pt x="0" y="196901"/>
                            <a:pt x="196901" y="0"/>
                            <a:pt x="438175" y="0"/>
                          </a:cubicBezTo>
                          <a:cubicBezTo>
                            <a:pt x="679448" y="0"/>
                            <a:pt x="876349" y="196901"/>
                            <a:pt x="876349" y="438175"/>
                          </a:cubicBezTo>
                          <a:cubicBezTo>
                            <a:pt x="876349" y="679448"/>
                            <a:pt x="679448" y="876349"/>
                            <a:pt x="438175" y="876349"/>
                          </a:cubicBezTo>
                          <a:close/>
                        </a:path>
                      </a:pathLst>
                    </a:custGeom>
                    <a:solidFill>
                      <a:srgbClr val="FBFBFB"/>
                    </a:solidFill>
                    <a:ln w="13829" cap="flat">
                      <a:noFill/>
                      <a:prstDash val="solid"/>
                      <a:miter/>
                    </a:ln>
                  </p:spPr>
                  <p:txBody>
                    <a:bodyPr rtlCol="0" anchor="ctr"/>
                    <a:lstStyle/>
                    <a:p>
                      <a:endParaRPr lang="tr-TR"/>
                    </a:p>
                  </p:txBody>
                </p:sp>
                <p:sp>
                  <p:nvSpPr>
                    <p:cNvPr id="94" name="Serbest Form: Şekil 93">
                      <a:extLst>
                        <a:ext uri="{FF2B5EF4-FFF2-40B4-BE49-F238E27FC236}">
                          <a16:creationId xmlns="" xmlns:a16="http://schemas.microsoft.com/office/drawing/2014/main" id="{1F1516D7-FBBE-4F60-A38D-E826F84B90E9}"/>
                        </a:ext>
                      </a:extLst>
                    </p:cNvPr>
                    <p:cNvSpPr/>
                    <p:nvPr/>
                  </p:nvSpPr>
                  <p:spPr>
                    <a:xfrm>
                      <a:off x="3989711" y="2777900"/>
                      <a:ext cx="868029" cy="868029"/>
                    </a:xfrm>
                    <a:custGeom>
                      <a:avLst/>
                      <a:gdLst>
                        <a:gd name="connsiteX0" fmla="*/ 434015 w 868029"/>
                        <a:gd name="connsiteY0" fmla="*/ 868030 h 868029"/>
                        <a:gd name="connsiteX1" fmla="*/ 0 w 868029"/>
                        <a:gd name="connsiteY1" fmla="*/ 434015 h 868029"/>
                        <a:gd name="connsiteX2" fmla="*/ 434015 w 868029"/>
                        <a:gd name="connsiteY2" fmla="*/ 0 h 868029"/>
                        <a:gd name="connsiteX3" fmla="*/ 868029 w 868029"/>
                        <a:gd name="connsiteY3" fmla="*/ 434015 h 868029"/>
                        <a:gd name="connsiteX4" fmla="*/ 434015 w 868029"/>
                        <a:gd name="connsiteY4" fmla="*/ 868030 h 86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029" h="868029">
                          <a:moveTo>
                            <a:pt x="434015" y="868030"/>
                          </a:moveTo>
                          <a:cubicBezTo>
                            <a:pt x="195515" y="868030"/>
                            <a:pt x="0" y="673902"/>
                            <a:pt x="0" y="434015"/>
                          </a:cubicBezTo>
                          <a:cubicBezTo>
                            <a:pt x="0" y="195515"/>
                            <a:pt x="194128" y="0"/>
                            <a:pt x="434015" y="0"/>
                          </a:cubicBezTo>
                          <a:cubicBezTo>
                            <a:pt x="673901" y="0"/>
                            <a:pt x="868029" y="194128"/>
                            <a:pt x="868029" y="434015"/>
                          </a:cubicBezTo>
                          <a:cubicBezTo>
                            <a:pt x="868029" y="673902"/>
                            <a:pt x="673901" y="868030"/>
                            <a:pt x="434015" y="868030"/>
                          </a:cubicBezTo>
                          <a:close/>
                        </a:path>
                      </a:pathLst>
                    </a:custGeom>
                    <a:solidFill>
                      <a:srgbClr val="FAFAFA"/>
                    </a:solidFill>
                    <a:ln w="13829" cap="flat">
                      <a:noFill/>
                      <a:prstDash val="solid"/>
                      <a:miter/>
                    </a:ln>
                  </p:spPr>
                  <p:txBody>
                    <a:bodyPr rtlCol="0" anchor="ctr"/>
                    <a:lstStyle/>
                    <a:p>
                      <a:endParaRPr lang="tr-TR"/>
                    </a:p>
                  </p:txBody>
                </p:sp>
                <p:sp>
                  <p:nvSpPr>
                    <p:cNvPr id="95" name="Serbest Form: Şekil 94">
                      <a:extLst>
                        <a:ext uri="{FF2B5EF4-FFF2-40B4-BE49-F238E27FC236}">
                          <a16:creationId xmlns="" xmlns:a16="http://schemas.microsoft.com/office/drawing/2014/main" id="{9B5BBCE2-C36A-43C6-A7DF-5943F5CBAAD8}"/>
                        </a:ext>
                      </a:extLst>
                    </p:cNvPr>
                    <p:cNvSpPr/>
                    <p:nvPr/>
                  </p:nvSpPr>
                  <p:spPr>
                    <a:xfrm>
                      <a:off x="3993871" y="2783447"/>
                      <a:ext cx="856943" cy="856936"/>
                    </a:xfrm>
                    <a:custGeom>
                      <a:avLst/>
                      <a:gdLst>
                        <a:gd name="connsiteX0" fmla="*/ 428468 w 856943"/>
                        <a:gd name="connsiteY0" fmla="*/ 856937 h 856936"/>
                        <a:gd name="connsiteX1" fmla="*/ 0 w 856943"/>
                        <a:gd name="connsiteY1" fmla="*/ 428468 h 856936"/>
                        <a:gd name="connsiteX2" fmla="*/ 428468 w 856943"/>
                        <a:gd name="connsiteY2" fmla="*/ 0 h 856936"/>
                        <a:gd name="connsiteX3" fmla="*/ 856936 w 856943"/>
                        <a:gd name="connsiteY3" fmla="*/ 428468 h 856936"/>
                        <a:gd name="connsiteX4" fmla="*/ 428468 w 856943"/>
                        <a:gd name="connsiteY4" fmla="*/ 856937 h 85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943" h="856936">
                          <a:moveTo>
                            <a:pt x="428468" y="856937"/>
                          </a:moveTo>
                          <a:cubicBezTo>
                            <a:pt x="191355" y="856937"/>
                            <a:pt x="0" y="664195"/>
                            <a:pt x="0" y="428468"/>
                          </a:cubicBezTo>
                          <a:cubicBezTo>
                            <a:pt x="0" y="191355"/>
                            <a:pt x="192741" y="0"/>
                            <a:pt x="428468" y="0"/>
                          </a:cubicBezTo>
                          <a:cubicBezTo>
                            <a:pt x="664195" y="0"/>
                            <a:pt x="856936" y="192741"/>
                            <a:pt x="856936" y="428468"/>
                          </a:cubicBezTo>
                          <a:cubicBezTo>
                            <a:pt x="858323" y="664195"/>
                            <a:pt x="665582" y="856937"/>
                            <a:pt x="428468" y="856937"/>
                          </a:cubicBezTo>
                          <a:close/>
                        </a:path>
                      </a:pathLst>
                    </a:custGeom>
                    <a:solidFill>
                      <a:srgbClr val="F8F8F8"/>
                    </a:solidFill>
                    <a:ln w="13829" cap="flat">
                      <a:noFill/>
                      <a:prstDash val="solid"/>
                      <a:miter/>
                    </a:ln>
                  </p:spPr>
                  <p:txBody>
                    <a:bodyPr rtlCol="0" anchor="ctr"/>
                    <a:lstStyle/>
                    <a:p>
                      <a:endParaRPr lang="tr-TR"/>
                    </a:p>
                  </p:txBody>
                </p:sp>
                <p:sp>
                  <p:nvSpPr>
                    <p:cNvPr id="96" name="Serbest Form: Şekil 95">
                      <a:extLst>
                        <a:ext uri="{FF2B5EF4-FFF2-40B4-BE49-F238E27FC236}">
                          <a16:creationId xmlns="" xmlns:a16="http://schemas.microsoft.com/office/drawing/2014/main" id="{EE01858E-FD8A-47B5-88FD-C4238011BF95}"/>
                        </a:ext>
                      </a:extLst>
                    </p:cNvPr>
                    <p:cNvSpPr/>
                    <p:nvPr/>
                  </p:nvSpPr>
                  <p:spPr>
                    <a:xfrm>
                      <a:off x="3996644" y="2786220"/>
                      <a:ext cx="848624" cy="848616"/>
                    </a:xfrm>
                    <a:custGeom>
                      <a:avLst/>
                      <a:gdLst>
                        <a:gd name="connsiteX0" fmla="*/ 424308 w 848624"/>
                        <a:gd name="connsiteY0" fmla="*/ 848617 h 848616"/>
                        <a:gd name="connsiteX1" fmla="*/ 0 w 848624"/>
                        <a:gd name="connsiteY1" fmla="*/ 424308 h 848616"/>
                        <a:gd name="connsiteX2" fmla="*/ 424308 w 848624"/>
                        <a:gd name="connsiteY2" fmla="*/ 0 h 848616"/>
                        <a:gd name="connsiteX3" fmla="*/ 848617 w 848624"/>
                        <a:gd name="connsiteY3" fmla="*/ 424308 h 848616"/>
                        <a:gd name="connsiteX4" fmla="*/ 424308 w 848624"/>
                        <a:gd name="connsiteY4" fmla="*/ 848617 h 8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624" h="848616">
                          <a:moveTo>
                            <a:pt x="424308" y="848617"/>
                          </a:moveTo>
                          <a:cubicBezTo>
                            <a:pt x="189968" y="848617"/>
                            <a:pt x="0" y="658649"/>
                            <a:pt x="0" y="424308"/>
                          </a:cubicBezTo>
                          <a:cubicBezTo>
                            <a:pt x="0" y="189968"/>
                            <a:pt x="189968" y="0"/>
                            <a:pt x="424308" y="0"/>
                          </a:cubicBezTo>
                          <a:cubicBezTo>
                            <a:pt x="658649" y="0"/>
                            <a:pt x="848617" y="189968"/>
                            <a:pt x="848617" y="424308"/>
                          </a:cubicBezTo>
                          <a:cubicBezTo>
                            <a:pt x="850003" y="658649"/>
                            <a:pt x="658649" y="848617"/>
                            <a:pt x="424308" y="848617"/>
                          </a:cubicBezTo>
                          <a:close/>
                        </a:path>
                      </a:pathLst>
                    </a:custGeom>
                    <a:solidFill>
                      <a:srgbClr val="F7F7F7"/>
                    </a:solidFill>
                    <a:ln w="13829" cap="flat">
                      <a:noFill/>
                      <a:prstDash val="solid"/>
                      <a:miter/>
                    </a:ln>
                  </p:spPr>
                  <p:txBody>
                    <a:bodyPr rtlCol="0" anchor="ctr"/>
                    <a:lstStyle/>
                    <a:p>
                      <a:endParaRPr lang="tr-TR"/>
                    </a:p>
                  </p:txBody>
                </p:sp>
                <p:sp>
                  <p:nvSpPr>
                    <p:cNvPr id="97" name="Serbest Form: Şekil 96">
                      <a:extLst>
                        <a:ext uri="{FF2B5EF4-FFF2-40B4-BE49-F238E27FC236}">
                          <a16:creationId xmlns="" xmlns:a16="http://schemas.microsoft.com/office/drawing/2014/main" id="{6D1D3D4E-743E-4FB5-A869-6383E6626F8E}"/>
                        </a:ext>
                      </a:extLst>
                    </p:cNvPr>
                    <p:cNvSpPr/>
                    <p:nvPr/>
                  </p:nvSpPr>
                  <p:spPr>
                    <a:xfrm>
                      <a:off x="4000804" y="2788993"/>
                      <a:ext cx="840296" cy="840296"/>
                    </a:xfrm>
                    <a:custGeom>
                      <a:avLst/>
                      <a:gdLst>
                        <a:gd name="connsiteX0" fmla="*/ 420148 w 840296"/>
                        <a:gd name="connsiteY0" fmla="*/ 840297 h 840296"/>
                        <a:gd name="connsiteX1" fmla="*/ 0 w 840296"/>
                        <a:gd name="connsiteY1" fmla="*/ 420149 h 840296"/>
                        <a:gd name="connsiteX2" fmla="*/ 420148 w 840296"/>
                        <a:gd name="connsiteY2" fmla="*/ 0 h 840296"/>
                        <a:gd name="connsiteX3" fmla="*/ 840297 w 840296"/>
                        <a:gd name="connsiteY3" fmla="*/ 420149 h 840296"/>
                        <a:gd name="connsiteX4" fmla="*/ 420148 w 840296"/>
                        <a:gd name="connsiteY4" fmla="*/ 840297 h 840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96" h="840296">
                          <a:moveTo>
                            <a:pt x="420148" y="840297"/>
                          </a:moveTo>
                          <a:cubicBezTo>
                            <a:pt x="188581" y="840297"/>
                            <a:pt x="0" y="651715"/>
                            <a:pt x="0" y="420149"/>
                          </a:cubicBezTo>
                          <a:cubicBezTo>
                            <a:pt x="0" y="188581"/>
                            <a:pt x="188581" y="0"/>
                            <a:pt x="420148" y="0"/>
                          </a:cubicBezTo>
                          <a:cubicBezTo>
                            <a:pt x="651715" y="0"/>
                            <a:pt x="840297" y="188581"/>
                            <a:pt x="840297" y="420149"/>
                          </a:cubicBezTo>
                          <a:cubicBezTo>
                            <a:pt x="838910" y="651715"/>
                            <a:pt x="651715" y="840297"/>
                            <a:pt x="420148" y="840297"/>
                          </a:cubicBezTo>
                          <a:close/>
                        </a:path>
                      </a:pathLst>
                    </a:custGeom>
                    <a:solidFill>
                      <a:srgbClr val="F6F6F6"/>
                    </a:solidFill>
                    <a:ln w="13829" cap="flat">
                      <a:noFill/>
                      <a:prstDash val="solid"/>
                      <a:miter/>
                    </a:ln>
                  </p:spPr>
                  <p:txBody>
                    <a:bodyPr rtlCol="0" anchor="ctr"/>
                    <a:lstStyle/>
                    <a:p>
                      <a:endParaRPr lang="tr-TR"/>
                    </a:p>
                  </p:txBody>
                </p:sp>
                <p:sp>
                  <p:nvSpPr>
                    <p:cNvPr id="98" name="Serbest Form: Şekil 97">
                      <a:extLst>
                        <a:ext uri="{FF2B5EF4-FFF2-40B4-BE49-F238E27FC236}">
                          <a16:creationId xmlns="" xmlns:a16="http://schemas.microsoft.com/office/drawing/2014/main" id="{49FB8213-6D5E-4528-8DFD-8D585411F0FA}"/>
                        </a:ext>
                      </a:extLst>
                    </p:cNvPr>
                    <p:cNvSpPr/>
                    <p:nvPr/>
                  </p:nvSpPr>
                  <p:spPr>
                    <a:xfrm>
                      <a:off x="4003577" y="2791767"/>
                      <a:ext cx="831977" cy="831977"/>
                    </a:xfrm>
                    <a:custGeom>
                      <a:avLst/>
                      <a:gdLst>
                        <a:gd name="connsiteX0" fmla="*/ 415989 w 831977"/>
                        <a:gd name="connsiteY0" fmla="*/ 831977 h 831977"/>
                        <a:gd name="connsiteX1" fmla="*/ 0 w 831977"/>
                        <a:gd name="connsiteY1" fmla="*/ 415989 h 831977"/>
                        <a:gd name="connsiteX2" fmla="*/ 415989 w 831977"/>
                        <a:gd name="connsiteY2" fmla="*/ 0 h 831977"/>
                        <a:gd name="connsiteX3" fmla="*/ 831977 w 831977"/>
                        <a:gd name="connsiteY3" fmla="*/ 415989 h 831977"/>
                        <a:gd name="connsiteX4" fmla="*/ 415989 w 831977"/>
                        <a:gd name="connsiteY4" fmla="*/ 831977 h 83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977" h="831977">
                          <a:moveTo>
                            <a:pt x="415989" y="831977"/>
                          </a:moveTo>
                          <a:cubicBezTo>
                            <a:pt x="187195" y="831977"/>
                            <a:pt x="0" y="646169"/>
                            <a:pt x="0" y="415989"/>
                          </a:cubicBezTo>
                          <a:cubicBezTo>
                            <a:pt x="0" y="187195"/>
                            <a:pt x="185808" y="0"/>
                            <a:pt x="415989" y="0"/>
                          </a:cubicBezTo>
                          <a:cubicBezTo>
                            <a:pt x="644782" y="0"/>
                            <a:pt x="831977" y="185808"/>
                            <a:pt x="831977" y="415989"/>
                          </a:cubicBezTo>
                          <a:cubicBezTo>
                            <a:pt x="830590" y="644782"/>
                            <a:pt x="644782" y="831977"/>
                            <a:pt x="415989" y="831977"/>
                          </a:cubicBezTo>
                          <a:close/>
                        </a:path>
                      </a:pathLst>
                    </a:custGeom>
                    <a:solidFill>
                      <a:srgbClr val="F4F4F4"/>
                    </a:solidFill>
                    <a:ln w="13829" cap="flat">
                      <a:noFill/>
                      <a:prstDash val="solid"/>
                      <a:miter/>
                    </a:ln>
                  </p:spPr>
                  <p:txBody>
                    <a:bodyPr rtlCol="0" anchor="ctr"/>
                    <a:lstStyle/>
                    <a:p>
                      <a:endParaRPr lang="tr-TR"/>
                    </a:p>
                  </p:txBody>
                </p:sp>
                <p:sp>
                  <p:nvSpPr>
                    <p:cNvPr id="99" name="Serbest Form: Şekil 98">
                      <a:extLst>
                        <a:ext uri="{FF2B5EF4-FFF2-40B4-BE49-F238E27FC236}">
                          <a16:creationId xmlns="" xmlns:a16="http://schemas.microsoft.com/office/drawing/2014/main" id="{FF0E7B58-ACAF-4E55-B1CF-C813D5F0AA2B}"/>
                        </a:ext>
                      </a:extLst>
                    </p:cNvPr>
                    <p:cNvSpPr/>
                    <p:nvPr/>
                  </p:nvSpPr>
                  <p:spPr>
                    <a:xfrm>
                      <a:off x="4007737" y="2797313"/>
                      <a:ext cx="820884" cy="820884"/>
                    </a:xfrm>
                    <a:custGeom>
                      <a:avLst/>
                      <a:gdLst>
                        <a:gd name="connsiteX0" fmla="*/ 410442 w 820884"/>
                        <a:gd name="connsiteY0" fmla="*/ 820884 h 820884"/>
                        <a:gd name="connsiteX1" fmla="*/ 0 w 820884"/>
                        <a:gd name="connsiteY1" fmla="*/ 410442 h 820884"/>
                        <a:gd name="connsiteX2" fmla="*/ 410442 w 820884"/>
                        <a:gd name="connsiteY2" fmla="*/ 0 h 820884"/>
                        <a:gd name="connsiteX3" fmla="*/ 820884 w 820884"/>
                        <a:gd name="connsiteY3" fmla="*/ 410442 h 820884"/>
                        <a:gd name="connsiteX4" fmla="*/ 410442 w 820884"/>
                        <a:gd name="connsiteY4" fmla="*/ 820884 h 820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884" h="820884">
                          <a:moveTo>
                            <a:pt x="410442" y="820884"/>
                          </a:moveTo>
                          <a:cubicBezTo>
                            <a:pt x="183035" y="820884"/>
                            <a:pt x="0" y="636463"/>
                            <a:pt x="0" y="410442"/>
                          </a:cubicBezTo>
                          <a:cubicBezTo>
                            <a:pt x="0" y="183035"/>
                            <a:pt x="184422" y="0"/>
                            <a:pt x="410442" y="0"/>
                          </a:cubicBezTo>
                          <a:cubicBezTo>
                            <a:pt x="637849" y="0"/>
                            <a:pt x="820884" y="184422"/>
                            <a:pt x="820884" y="410442"/>
                          </a:cubicBezTo>
                          <a:cubicBezTo>
                            <a:pt x="820884" y="636463"/>
                            <a:pt x="636463" y="820884"/>
                            <a:pt x="410442" y="820884"/>
                          </a:cubicBezTo>
                          <a:close/>
                        </a:path>
                      </a:pathLst>
                    </a:custGeom>
                    <a:solidFill>
                      <a:srgbClr val="F3F3F3"/>
                    </a:solidFill>
                    <a:ln w="13829" cap="flat">
                      <a:noFill/>
                      <a:prstDash val="solid"/>
                      <a:miter/>
                    </a:ln>
                  </p:spPr>
                  <p:txBody>
                    <a:bodyPr rtlCol="0" anchor="ctr"/>
                    <a:lstStyle/>
                    <a:p>
                      <a:endParaRPr lang="tr-TR"/>
                    </a:p>
                  </p:txBody>
                </p:sp>
                <p:sp>
                  <p:nvSpPr>
                    <p:cNvPr id="100" name="Serbest Form: Şekil 99">
                      <a:extLst>
                        <a:ext uri="{FF2B5EF4-FFF2-40B4-BE49-F238E27FC236}">
                          <a16:creationId xmlns="" xmlns:a16="http://schemas.microsoft.com/office/drawing/2014/main" id="{27FC622D-38BB-4CCC-A421-B2D4A2E9515D}"/>
                        </a:ext>
                      </a:extLst>
                    </p:cNvPr>
                    <p:cNvSpPr/>
                    <p:nvPr/>
                  </p:nvSpPr>
                  <p:spPr>
                    <a:xfrm>
                      <a:off x="4010510" y="2800086"/>
                      <a:ext cx="812564" cy="812564"/>
                    </a:xfrm>
                    <a:custGeom>
                      <a:avLst/>
                      <a:gdLst>
                        <a:gd name="connsiteX0" fmla="*/ 406282 w 812564"/>
                        <a:gd name="connsiteY0" fmla="*/ 812564 h 812564"/>
                        <a:gd name="connsiteX1" fmla="*/ 0 w 812564"/>
                        <a:gd name="connsiteY1" fmla="*/ 406282 h 812564"/>
                        <a:gd name="connsiteX2" fmla="*/ 406282 w 812564"/>
                        <a:gd name="connsiteY2" fmla="*/ 0 h 812564"/>
                        <a:gd name="connsiteX3" fmla="*/ 812564 w 812564"/>
                        <a:gd name="connsiteY3" fmla="*/ 406282 h 812564"/>
                        <a:gd name="connsiteX4" fmla="*/ 406282 w 812564"/>
                        <a:gd name="connsiteY4" fmla="*/ 812564 h 812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564" h="812564">
                          <a:moveTo>
                            <a:pt x="406282" y="812564"/>
                          </a:moveTo>
                          <a:cubicBezTo>
                            <a:pt x="181648" y="812564"/>
                            <a:pt x="0" y="630916"/>
                            <a:pt x="0" y="406282"/>
                          </a:cubicBezTo>
                          <a:cubicBezTo>
                            <a:pt x="0" y="181648"/>
                            <a:pt x="181648" y="0"/>
                            <a:pt x="406282" y="0"/>
                          </a:cubicBezTo>
                          <a:cubicBezTo>
                            <a:pt x="630916" y="0"/>
                            <a:pt x="812564" y="181648"/>
                            <a:pt x="812564" y="406282"/>
                          </a:cubicBezTo>
                          <a:cubicBezTo>
                            <a:pt x="812564" y="629529"/>
                            <a:pt x="630916" y="812564"/>
                            <a:pt x="406282" y="812564"/>
                          </a:cubicBezTo>
                          <a:close/>
                        </a:path>
                      </a:pathLst>
                    </a:custGeom>
                    <a:solidFill>
                      <a:srgbClr val="F2F2F2"/>
                    </a:solidFill>
                    <a:ln w="13829" cap="flat">
                      <a:noFill/>
                      <a:prstDash val="solid"/>
                      <a:miter/>
                    </a:ln>
                  </p:spPr>
                  <p:txBody>
                    <a:bodyPr rtlCol="0" anchor="ctr"/>
                    <a:lstStyle/>
                    <a:p>
                      <a:endParaRPr lang="tr-TR"/>
                    </a:p>
                  </p:txBody>
                </p:sp>
                <p:sp>
                  <p:nvSpPr>
                    <p:cNvPr id="101" name="Serbest Form: Şekil 100">
                      <a:extLst>
                        <a:ext uri="{FF2B5EF4-FFF2-40B4-BE49-F238E27FC236}">
                          <a16:creationId xmlns="" xmlns:a16="http://schemas.microsoft.com/office/drawing/2014/main" id="{6F990C9E-2707-499F-878B-088369F0925A}"/>
                        </a:ext>
                      </a:extLst>
                    </p:cNvPr>
                    <p:cNvSpPr/>
                    <p:nvPr/>
                  </p:nvSpPr>
                  <p:spPr>
                    <a:xfrm>
                      <a:off x="4013284" y="2802860"/>
                      <a:ext cx="804244" cy="804244"/>
                    </a:xfrm>
                    <a:custGeom>
                      <a:avLst/>
                      <a:gdLst>
                        <a:gd name="connsiteX0" fmla="*/ 402122 w 804244"/>
                        <a:gd name="connsiteY0" fmla="*/ 804245 h 804244"/>
                        <a:gd name="connsiteX1" fmla="*/ 0 w 804244"/>
                        <a:gd name="connsiteY1" fmla="*/ 402122 h 804244"/>
                        <a:gd name="connsiteX2" fmla="*/ 402122 w 804244"/>
                        <a:gd name="connsiteY2" fmla="*/ 0 h 804244"/>
                        <a:gd name="connsiteX3" fmla="*/ 804245 w 804244"/>
                        <a:gd name="connsiteY3" fmla="*/ 402122 h 804244"/>
                        <a:gd name="connsiteX4" fmla="*/ 402122 w 804244"/>
                        <a:gd name="connsiteY4" fmla="*/ 804245 h 80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44" h="804244">
                          <a:moveTo>
                            <a:pt x="402122" y="804245"/>
                          </a:moveTo>
                          <a:cubicBezTo>
                            <a:pt x="180262" y="804245"/>
                            <a:pt x="0" y="623983"/>
                            <a:pt x="0" y="402122"/>
                          </a:cubicBezTo>
                          <a:cubicBezTo>
                            <a:pt x="0" y="180262"/>
                            <a:pt x="180262" y="0"/>
                            <a:pt x="402122" y="0"/>
                          </a:cubicBezTo>
                          <a:cubicBezTo>
                            <a:pt x="623983" y="0"/>
                            <a:pt x="804245" y="180262"/>
                            <a:pt x="804245" y="402122"/>
                          </a:cubicBezTo>
                          <a:cubicBezTo>
                            <a:pt x="804245" y="622596"/>
                            <a:pt x="623983" y="804245"/>
                            <a:pt x="402122" y="804245"/>
                          </a:cubicBezTo>
                          <a:close/>
                        </a:path>
                      </a:pathLst>
                    </a:custGeom>
                    <a:solidFill>
                      <a:srgbClr val="F0F0F0"/>
                    </a:solidFill>
                    <a:ln w="13829" cap="flat">
                      <a:noFill/>
                      <a:prstDash val="solid"/>
                      <a:miter/>
                    </a:ln>
                  </p:spPr>
                  <p:txBody>
                    <a:bodyPr rtlCol="0" anchor="ctr"/>
                    <a:lstStyle/>
                    <a:p>
                      <a:endParaRPr lang="tr-TR"/>
                    </a:p>
                  </p:txBody>
                </p:sp>
                <p:sp>
                  <p:nvSpPr>
                    <p:cNvPr id="102" name="Serbest Form: Şekil 101">
                      <a:extLst>
                        <a:ext uri="{FF2B5EF4-FFF2-40B4-BE49-F238E27FC236}">
                          <a16:creationId xmlns="" xmlns:a16="http://schemas.microsoft.com/office/drawing/2014/main" id="{3AB71C9B-32EB-4778-AE77-2BBE42A73E98}"/>
                        </a:ext>
                      </a:extLst>
                    </p:cNvPr>
                    <p:cNvSpPr/>
                    <p:nvPr/>
                  </p:nvSpPr>
                  <p:spPr>
                    <a:xfrm>
                      <a:off x="4016057" y="2805633"/>
                      <a:ext cx="795924" cy="794538"/>
                    </a:xfrm>
                    <a:custGeom>
                      <a:avLst/>
                      <a:gdLst>
                        <a:gd name="connsiteX0" fmla="*/ 397962 w 795924"/>
                        <a:gd name="connsiteY0" fmla="*/ 794538 h 794538"/>
                        <a:gd name="connsiteX1" fmla="*/ 0 w 795924"/>
                        <a:gd name="connsiteY1" fmla="*/ 397962 h 794538"/>
                        <a:gd name="connsiteX2" fmla="*/ 397962 w 795924"/>
                        <a:gd name="connsiteY2" fmla="*/ 0 h 794538"/>
                        <a:gd name="connsiteX3" fmla="*/ 795925 w 795924"/>
                        <a:gd name="connsiteY3" fmla="*/ 397962 h 794538"/>
                        <a:gd name="connsiteX4" fmla="*/ 397962 w 795924"/>
                        <a:gd name="connsiteY4" fmla="*/ 794538 h 79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24" h="794538">
                          <a:moveTo>
                            <a:pt x="397962" y="794538"/>
                          </a:moveTo>
                          <a:cubicBezTo>
                            <a:pt x="178875" y="794538"/>
                            <a:pt x="0" y="617050"/>
                            <a:pt x="0" y="397962"/>
                          </a:cubicBezTo>
                          <a:cubicBezTo>
                            <a:pt x="0" y="178875"/>
                            <a:pt x="178875" y="0"/>
                            <a:pt x="397962" y="0"/>
                          </a:cubicBezTo>
                          <a:cubicBezTo>
                            <a:pt x="617050" y="0"/>
                            <a:pt x="795925" y="178875"/>
                            <a:pt x="795925" y="397962"/>
                          </a:cubicBezTo>
                          <a:cubicBezTo>
                            <a:pt x="795925" y="617050"/>
                            <a:pt x="617050" y="794538"/>
                            <a:pt x="397962" y="794538"/>
                          </a:cubicBezTo>
                          <a:close/>
                        </a:path>
                      </a:pathLst>
                    </a:custGeom>
                    <a:solidFill>
                      <a:srgbClr val="EFEFEF"/>
                    </a:solidFill>
                    <a:ln w="13829" cap="flat">
                      <a:noFill/>
                      <a:prstDash val="solid"/>
                      <a:miter/>
                    </a:ln>
                  </p:spPr>
                  <p:txBody>
                    <a:bodyPr rtlCol="0" anchor="ctr"/>
                    <a:lstStyle/>
                    <a:p>
                      <a:endParaRPr lang="tr-TR"/>
                    </a:p>
                  </p:txBody>
                </p:sp>
                <p:sp>
                  <p:nvSpPr>
                    <p:cNvPr id="103" name="Serbest Form: Şekil 102">
                      <a:extLst>
                        <a:ext uri="{FF2B5EF4-FFF2-40B4-BE49-F238E27FC236}">
                          <a16:creationId xmlns="" xmlns:a16="http://schemas.microsoft.com/office/drawing/2014/main" id="{C96F97F2-EC18-412A-85AA-B4214ABA1E76}"/>
                        </a:ext>
                      </a:extLst>
                    </p:cNvPr>
                    <p:cNvSpPr/>
                    <p:nvPr/>
                  </p:nvSpPr>
                  <p:spPr>
                    <a:xfrm>
                      <a:off x="4018830" y="2807019"/>
                      <a:ext cx="787605" cy="787604"/>
                    </a:xfrm>
                    <a:custGeom>
                      <a:avLst/>
                      <a:gdLst>
                        <a:gd name="connsiteX0" fmla="*/ 393803 w 787605"/>
                        <a:gd name="connsiteY0" fmla="*/ 787605 h 787604"/>
                        <a:gd name="connsiteX1" fmla="*/ 0 w 787605"/>
                        <a:gd name="connsiteY1" fmla="*/ 393803 h 787604"/>
                        <a:gd name="connsiteX2" fmla="*/ 393803 w 787605"/>
                        <a:gd name="connsiteY2" fmla="*/ 0 h 787604"/>
                        <a:gd name="connsiteX3" fmla="*/ 787605 w 787605"/>
                        <a:gd name="connsiteY3" fmla="*/ 393803 h 787604"/>
                        <a:gd name="connsiteX4" fmla="*/ 393803 w 787605"/>
                        <a:gd name="connsiteY4" fmla="*/ 787605 h 787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05" h="787604">
                          <a:moveTo>
                            <a:pt x="393803" y="787605"/>
                          </a:moveTo>
                          <a:cubicBezTo>
                            <a:pt x="176102" y="787605"/>
                            <a:pt x="0" y="611503"/>
                            <a:pt x="0" y="393803"/>
                          </a:cubicBezTo>
                          <a:cubicBezTo>
                            <a:pt x="0" y="176102"/>
                            <a:pt x="176102" y="0"/>
                            <a:pt x="393803" y="0"/>
                          </a:cubicBezTo>
                          <a:cubicBezTo>
                            <a:pt x="611503" y="0"/>
                            <a:pt x="787605" y="176102"/>
                            <a:pt x="787605" y="393803"/>
                          </a:cubicBezTo>
                          <a:cubicBezTo>
                            <a:pt x="787605" y="611503"/>
                            <a:pt x="611503" y="787605"/>
                            <a:pt x="393803" y="787605"/>
                          </a:cubicBezTo>
                          <a:close/>
                        </a:path>
                      </a:pathLst>
                    </a:custGeom>
                    <a:solidFill>
                      <a:srgbClr val="EEEEEE"/>
                    </a:solidFill>
                    <a:ln w="13829" cap="flat">
                      <a:noFill/>
                      <a:prstDash val="solid"/>
                      <a:miter/>
                    </a:ln>
                  </p:spPr>
                  <p:txBody>
                    <a:bodyPr rtlCol="0" anchor="ctr"/>
                    <a:lstStyle/>
                    <a:p>
                      <a:endParaRPr lang="tr-TR"/>
                    </a:p>
                  </p:txBody>
                </p:sp>
                <p:sp>
                  <p:nvSpPr>
                    <p:cNvPr id="104" name="Serbest Form: Şekil 103">
                      <a:extLst>
                        <a:ext uri="{FF2B5EF4-FFF2-40B4-BE49-F238E27FC236}">
                          <a16:creationId xmlns="" xmlns:a16="http://schemas.microsoft.com/office/drawing/2014/main" id="{67064D83-5321-46A2-B6A4-30AB5565C71D}"/>
                        </a:ext>
                      </a:extLst>
                    </p:cNvPr>
                    <p:cNvSpPr/>
                    <p:nvPr/>
                  </p:nvSpPr>
                  <p:spPr>
                    <a:xfrm>
                      <a:off x="4021603" y="2809793"/>
                      <a:ext cx="779285" cy="779285"/>
                    </a:xfrm>
                    <a:custGeom>
                      <a:avLst/>
                      <a:gdLst>
                        <a:gd name="connsiteX0" fmla="*/ 389643 w 779285"/>
                        <a:gd name="connsiteY0" fmla="*/ 779285 h 779285"/>
                        <a:gd name="connsiteX1" fmla="*/ 0 w 779285"/>
                        <a:gd name="connsiteY1" fmla="*/ 389643 h 779285"/>
                        <a:gd name="connsiteX2" fmla="*/ 389643 w 779285"/>
                        <a:gd name="connsiteY2" fmla="*/ 0 h 779285"/>
                        <a:gd name="connsiteX3" fmla="*/ 779285 w 779285"/>
                        <a:gd name="connsiteY3" fmla="*/ 389643 h 779285"/>
                        <a:gd name="connsiteX4" fmla="*/ 389643 w 779285"/>
                        <a:gd name="connsiteY4" fmla="*/ 779285 h 77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85" h="779285">
                          <a:moveTo>
                            <a:pt x="389643" y="779285"/>
                          </a:moveTo>
                          <a:cubicBezTo>
                            <a:pt x="174715" y="779285"/>
                            <a:pt x="0" y="604570"/>
                            <a:pt x="0" y="389643"/>
                          </a:cubicBezTo>
                          <a:cubicBezTo>
                            <a:pt x="0" y="174715"/>
                            <a:pt x="174715" y="0"/>
                            <a:pt x="389643" y="0"/>
                          </a:cubicBezTo>
                          <a:cubicBezTo>
                            <a:pt x="604570" y="0"/>
                            <a:pt x="779285" y="174715"/>
                            <a:pt x="779285" y="389643"/>
                          </a:cubicBezTo>
                          <a:cubicBezTo>
                            <a:pt x="779285" y="605957"/>
                            <a:pt x="604570" y="779285"/>
                            <a:pt x="389643" y="779285"/>
                          </a:cubicBezTo>
                          <a:close/>
                        </a:path>
                      </a:pathLst>
                    </a:custGeom>
                    <a:solidFill>
                      <a:srgbClr val="ECECEC"/>
                    </a:solidFill>
                    <a:ln w="13829" cap="flat">
                      <a:noFill/>
                      <a:prstDash val="solid"/>
                      <a:miter/>
                    </a:ln>
                  </p:spPr>
                  <p:txBody>
                    <a:bodyPr rtlCol="0" anchor="ctr"/>
                    <a:lstStyle/>
                    <a:p>
                      <a:endParaRPr lang="tr-TR"/>
                    </a:p>
                  </p:txBody>
                </p:sp>
                <p:sp>
                  <p:nvSpPr>
                    <p:cNvPr id="105" name="Serbest Form: Şekil 104">
                      <a:extLst>
                        <a:ext uri="{FF2B5EF4-FFF2-40B4-BE49-F238E27FC236}">
                          <a16:creationId xmlns="" xmlns:a16="http://schemas.microsoft.com/office/drawing/2014/main" id="{2A802CE8-9FF3-4BD5-8EA9-C591C2F223E8}"/>
                        </a:ext>
                      </a:extLst>
                    </p:cNvPr>
                    <p:cNvSpPr/>
                    <p:nvPr/>
                  </p:nvSpPr>
                  <p:spPr>
                    <a:xfrm>
                      <a:off x="4024377" y="2812566"/>
                      <a:ext cx="770965" cy="770965"/>
                    </a:xfrm>
                    <a:custGeom>
                      <a:avLst/>
                      <a:gdLst>
                        <a:gd name="connsiteX0" fmla="*/ 385483 w 770965"/>
                        <a:gd name="connsiteY0" fmla="*/ 770966 h 770965"/>
                        <a:gd name="connsiteX1" fmla="*/ 0 w 770965"/>
                        <a:gd name="connsiteY1" fmla="*/ 385483 h 770965"/>
                        <a:gd name="connsiteX2" fmla="*/ 385483 w 770965"/>
                        <a:gd name="connsiteY2" fmla="*/ 0 h 770965"/>
                        <a:gd name="connsiteX3" fmla="*/ 770965 w 770965"/>
                        <a:gd name="connsiteY3" fmla="*/ 385483 h 770965"/>
                        <a:gd name="connsiteX4" fmla="*/ 385483 w 770965"/>
                        <a:gd name="connsiteY4" fmla="*/ 770966 h 77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965" h="770965">
                          <a:moveTo>
                            <a:pt x="385483" y="770966"/>
                          </a:moveTo>
                          <a:cubicBezTo>
                            <a:pt x="173329" y="770966"/>
                            <a:pt x="0" y="599024"/>
                            <a:pt x="0" y="385483"/>
                          </a:cubicBezTo>
                          <a:cubicBezTo>
                            <a:pt x="0" y="173329"/>
                            <a:pt x="171942" y="0"/>
                            <a:pt x="385483" y="0"/>
                          </a:cubicBezTo>
                          <a:cubicBezTo>
                            <a:pt x="597637" y="0"/>
                            <a:pt x="770965" y="171942"/>
                            <a:pt x="770965" y="385483"/>
                          </a:cubicBezTo>
                          <a:cubicBezTo>
                            <a:pt x="770965" y="599024"/>
                            <a:pt x="597637" y="770966"/>
                            <a:pt x="385483" y="770966"/>
                          </a:cubicBezTo>
                          <a:close/>
                        </a:path>
                      </a:pathLst>
                    </a:custGeom>
                    <a:solidFill>
                      <a:srgbClr val="EBEBEB"/>
                    </a:solidFill>
                    <a:ln w="13829" cap="flat">
                      <a:noFill/>
                      <a:prstDash val="solid"/>
                      <a:miter/>
                    </a:ln>
                  </p:spPr>
                  <p:txBody>
                    <a:bodyPr rtlCol="0" anchor="ctr"/>
                    <a:lstStyle/>
                    <a:p>
                      <a:endParaRPr lang="tr-TR"/>
                    </a:p>
                  </p:txBody>
                </p:sp>
                <p:sp>
                  <p:nvSpPr>
                    <p:cNvPr id="106" name="Serbest Form: Şekil 105">
                      <a:extLst>
                        <a:ext uri="{FF2B5EF4-FFF2-40B4-BE49-F238E27FC236}">
                          <a16:creationId xmlns="" xmlns:a16="http://schemas.microsoft.com/office/drawing/2014/main" id="{5FCBD034-2154-464E-B097-18A1C84EBFB5}"/>
                        </a:ext>
                      </a:extLst>
                    </p:cNvPr>
                    <p:cNvSpPr/>
                    <p:nvPr/>
                  </p:nvSpPr>
                  <p:spPr>
                    <a:xfrm>
                      <a:off x="4028536" y="2818113"/>
                      <a:ext cx="759880" cy="759872"/>
                    </a:xfrm>
                    <a:custGeom>
                      <a:avLst/>
                      <a:gdLst>
                        <a:gd name="connsiteX0" fmla="*/ 379936 w 759880"/>
                        <a:gd name="connsiteY0" fmla="*/ 759873 h 759872"/>
                        <a:gd name="connsiteX1" fmla="*/ 0 w 759880"/>
                        <a:gd name="connsiteY1" fmla="*/ 379936 h 759872"/>
                        <a:gd name="connsiteX2" fmla="*/ 379936 w 759880"/>
                        <a:gd name="connsiteY2" fmla="*/ 0 h 759872"/>
                        <a:gd name="connsiteX3" fmla="*/ 759872 w 759880"/>
                        <a:gd name="connsiteY3" fmla="*/ 379936 h 759872"/>
                        <a:gd name="connsiteX4" fmla="*/ 379936 w 759880"/>
                        <a:gd name="connsiteY4" fmla="*/ 759873 h 75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80" h="759872">
                          <a:moveTo>
                            <a:pt x="379936" y="759873"/>
                          </a:moveTo>
                          <a:cubicBezTo>
                            <a:pt x="170555" y="759873"/>
                            <a:pt x="0" y="589317"/>
                            <a:pt x="0" y="379936"/>
                          </a:cubicBezTo>
                          <a:cubicBezTo>
                            <a:pt x="0" y="170555"/>
                            <a:pt x="170555" y="0"/>
                            <a:pt x="379936" y="0"/>
                          </a:cubicBezTo>
                          <a:cubicBezTo>
                            <a:pt x="589317" y="0"/>
                            <a:pt x="759872" y="170555"/>
                            <a:pt x="759872" y="379936"/>
                          </a:cubicBezTo>
                          <a:cubicBezTo>
                            <a:pt x="761259" y="589317"/>
                            <a:pt x="590704" y="759873"/>
                            <a:pt x="379936" y="759873"/>
                          </a:cubicBezTo>
                          <a:close/>
                        </a:path>
                      </a:pathLst>
                    </a:custGeom>
                    <a:solidFill>
                      <a:srgbClr val="EAEAEA"/>
                    </a:solidFill>
                    <a:ln w="13829" cap="flat">
                      <a:noFill/>
                      <a:prstDash val="solid"/>
                      <a:miter/>
                    </a:ln>
                  </p:spPr>
                  <p:txBody>
                    <a:bodyPr rtlCol="0" anchor="ctr"/>
                    <a:lstStyle/>
                    <a:p>
                      <a:endParaRPr lang="tr-TR"/>
                    </a:p>
                  </p:txBody>
                </p:sp>
                <p:sp>
                  <p:nvSpPr>
                    <p:cNvPr id="107" name="Serbest Form: Şekil 106">
                      <a:extLst>
                        <a:ext uri="{FF2B5EF4-FFF2-40B4-BE49-F238E27FC236}">
                          <a16:creationId xmlns="" xmlns:a16="http://schemas.microsoft.com/office/drawing/2014/main" id="{58AE721E-A086-4EE8-BF25-6B0663781B46}"/>
                        </a:ext>
                      </a:extLst>
                    </p:cNvPr>
                    <p:cNvSpPr/>
                    <p:nvPr/>
                  </p:nvSpPr>
                  <p:spPr>
                    <a:xfrm>
                      <a:off x="4032696" y="2820886"/>
                      <a:ext cx="751552" cy="751552"/>
                    </a:xfrm>
                    <a:custGeom>
                      <a:avLst/>
                      <a:gdLst>
                        <a:gd name="connsiteX0" fmla="*/ 375776 w 751552"/>
                        <a:gd name="connsiteY0" fmla="*/ 751553 h 751552"/>
                        <a:gd name="connsiteX1" fmla="*/ 0 w 751552"/>
                        <a:gd name="connsiteY1" fmla="*/ 375776 h 751552"/>
                        <a:gd name="connsiteX2" fmla="*/ 375776 w 751552"/>
                        <a:gd name="connsiteY2" fmla="*/ 0 h 751552"/>
                        <a:gd name="connsiteX3" fmla="*/ 751553 w 751552"/>
                        <a:gd name="connsiteY3" fmla="*/ 375776 h 751552"/>
                        <a:gd name="connsiteX4" fmla="*/ 375776 w 751552"/>
                        <a:gd name="connsiteY4" fmla="*/ 751553 h 751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552" h="751552">
                          <a:moveTo>
                            <a:pt x="375776" y="751553"/>
                          </a:moveTo>
                          <a:cubicBezTo>
                            <a:pt x="167782" y="751553"/>
                            <a:pt x="0" y="582384"/>
                            <a:pt x="0" y="375776"/>
                          </a:cubicBezTo>
                          <a:cubicBezTo>
                            <a:pt x="0" y="167782"/>
                            <a:pt x="169169" y="0"/>
                            <a:pt x="375776" y="0"/>
                          </a:cubicBezTo>
                          <a:cubicBezTo>
                            <a:pt x="583771" y="0"/>
                            <a:pt x="751553" y="169169"/>
                            <a:pt x="751553" y="375776"/>
                          </a:cubicBezTo>
                          <a:cubicBezTo>
                            <a:pt x="751553" y="583771"/>
                            <a:pt x="582384" y="751553"/>
                            <a:pt x="375776" y="751553"/>
                          </a:cubicBezTo>
                          <a:close/>
                        </a:path>
                      </a:pathLst>
                    </a:custGeom>
                    <a:solidFill>
                      <a:srgbClr val="E9E9E9"/>
                    </a:solidFill>
                    <a:ln w="13829" cap="flat">
                      <a:noFill/>
                      <a:prstDash val="solid"/>
                      <a:miter/>
                    </a:ln>
                  </p:spPr>
                  <p:txBody>
                    <a:bodyPr rtlCol="0" anchor="ctr"/>
                    <a:lstStyle/>
                    <a:p>
                      <a:endParaRPr lang="tr-TR"/>
                    </a:p>
                  </p:txBody>
                </p:sp>
                <p:sp>
                  <p:nvSpPr>
                    <p:cNvPr id="108" name="Serbest Form: Şekil 107">
                      <a:extLst>
                        <a:ext uri="{FF2B5EF4-FFF2-40B4-BE49-F238E27FC236}">
                          <a16:creationId xmlns="" xmlns:a16="http://schemas.microsoft.com/office/drawing/2014/main" id="{04845E71-2905-4417-BF93-A353F9D1D314}"/>
                        </a:ext>
                      </a:extLst>
                    </p:cNvPr>
                    <p:cNvSpPr/>
                    <p:nvPr/>
                  </p:nvSpPr>
                  <p:spPr>
                    <a:xfrm>
                      <a:off x="4035470" y="2823659"/>
                      <a:ext cx="743232" cy="743232"/>
                    </a:xfrm>
                    <a:custGeom>
                      <a:avLst/>
                      <a:gdLst>
                        <a:gd name="connsiteX0" fmla="*/ 371616 w 743232"/>
                        <a:gd name="connsiteY0" fmla="*/ 743233 h 743232"/>
                        <a:gd name="connsiteX1" fmla="*/ 0 w 743232"/>
                        <a:gd name="connsiteY1" fmla="*/ 371617 h 743232"/>
                        <a:gd name="connsiteX2" fmla="*/ 371616 w 743232"/>
                        <a:gd name="connsiteY2" fmla="*/ 0 h 743232"/>
                        <a:gd name="connsiteX3" fmla="*/ 743233 w 743232"/>
                        <a:gd name="connsiteY3" fmla="*/ 371617 h 743232"/>
                        <a:gd name="connsiteX4" fmla="*/ 371616 w 743232"/>
                        <a:gd name="connsiteY4" fmla="*/ 743233 h 743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743232">
                          <a:moveTo>
                            <a:pt x="371616" y="743233"/>
                          </a:moveTo>
                          <a:cubicBezTo>
                            <a:pt x="166395" y="743233"/>
                            <a:pt x="0" y="576838"/>
                            <a:pt x="0" y="371617"/>
                          </a:cubicBezTo>
                          <a:cubicBezTo>
                            <a:pt x="0" y="166395"/>
                            <a:pt x="166395" y="0"/>
                            <a:pt x="371616" y="0"/>
                          </a:cubicBezTo>
                          <a:cubicBezTo>
                            <a:pt x="576837" y="0"/>
                            <a:pt x="743233" y="166395"/>
                            <a:pt x="743233" y="371617"/>
                          </a:cubicBezTo>
                          <a:cubicBezTo>
                            <a:pt x="743233" y="576838"/>
                            <a:pt x="576837" y="743233"/>
                            <a:pt x="371616" y="743233"/>
                          </a:cubicBezTo>
                          <a:close/>
                        </a:path>
                      </a:pathLst>
                    </a:custGeom>
                    <a:solidFill>
                      <a:srgbClr val="E7E7E7"/>
                    </a:solidFill>
                    <a:ln w="13829" cap="flat">
                      <a:noFill/>
                      <a:prstDash val="solid"/>
                      <a:miter/>
                    </a:ln>
                  </p:spPr>
                  <p:txBody>
                    <a:bodyPr rtlCol="0" anchor="ctr"/>
                    <a:lstStyle/>
                    <a:p>
                      <a:endParaRPr lang="tr-TR"/>
                    </a:p>
                  </p:txBody>
                </p:sp>
                <p:sp>
                  <p:nvSpPr>
                    <p:cNvPr id="109" name="Serbest Form: Şekil 108">
                      <a:extLst>
                        <a:ext uri="{FF2B5EF4-FFF2-40B4-BE49-F238E27FC236}">
                          <a16:creationId xmlns="" xmlns:a16="http://schemas.microsoft.com/office/drawing/2014/main" id="{580327CC-3887-480E-8324-6FB9455AFDDF}"/>
                        </a:ext>
                      </a:extLst>
                    </p:cNvPr>
                    <p:cNvSpPr/>
                    <p:nvPr/>
                  </p:nvSpPr>
                  <p:spPr>
                    <a:xfrm>
                      <a:off x="4038243" y="2827819"/>
                      <a:ext cx="734913" cy="734913"/>
                    </a:xfrm>
                    <a:custGeom>
                      <a:avLst/>
                      <a:gdLst>
                        <a:gd name="connsiteX0" fmla="*/ 367457 w 734913"/>
                        <a:gd name="connsiteY0" fmla="*/ 734913 h 734913"/>
                        <a:gd name="connsiteX1" fmla="*/ 0 w 734913"/>
                        <a:gd name="connsiteY1" fmla="*/ 367457 h 734913"/>
                        <a:gd name="connsiteX2" fmla="*/ 367457 w 734913"/>
                        <a:gd name="connsiteY2" fmla="*/ 0 h 734913"/>
                        <a:gd name="connsiteX3" fmla="*/ 734913 w 734913"/>
                        <a:gd name="connsiteY3" fmla="*/ 367457 h 734913"/>
                        <a:gd name="connsiteX4" fmla="*/ 367457 w 734913"/>
                        <a:gd name="connsiteY4" fmla="*/ 734913 h 734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13" h="734913">
                          <a:moveTo>
                            <a:pt x="367457" y="734913"/>
                          </a:moveTo>
                          <a:cubicBezTo>
                            <a:pt x="165009" y="734913"/>
                            <a:pt x="0" y="569904"/>
                            <a:pt x="0" y="367457"/>
                          </a:cubicBezTo>
                          <a:cubicBezTo>
                            <a:pt x="0" y="165009"/>
                            <a:pt x="165009" y="0"/>
                            <a:pt x="367457" y="0"/>
                          </a:cubicBezTo>
                          <a:cubicBezTo>
                            <a:pt x="569904" y="0"/>
                            <a:pt x="734913" y="165009"/>
                            <a:pt x="734913" y="367457"/>
                          </a:cubicBezTo>
                          <a:cubicBezTo>
                            <a:pt x="734913" y="569904"/>
                            <a:pt x="569904" y="734913"/>
                            <a:pt x="367457" y="734913"/>
                          </a:cubicBezTo>
                          <a:close/>
                        </a:path>
                      </a:pathLst>
                    </a:custGeom>
                    <a:solidFill>
                      <a:srgbClr val="E6E6E6"/>
                    </a:solidFill>
                    <a:ln w="13829" cap="flat">
                      <a:noFill/>
                      <a:prstDash val="solid"/>
                      <a:miter/>
                    </a:ln>
                  </p:spPr>
                  <p:txBody>
                    <a:bodyPr rtlCol="0" anchor="ctr"/>
                    <a:lstStyle/>
                    <a:p>
                      <a:endParaRPr lang="tr-TR"/>
                    </a:p>
                  </p:txBody>
                </p:sp>
                <p:sp>
                  <p:nvSpPr>
                    <p:cNvPr id="110" name="Serbest Form: Şekil 109">
                      <a:extLst>
                        <a:ext uri="{FF2B5EF4-FFF2-40B4-BE49-F238E27FC236}">
                          <a16:creationId xmlns="" xmlns:a16="http://schemas.microsoft.com/office/drawing/2014/main" id="{E41909C8-82B0-47C8-B8A3-D82530792CB0}"/>
                        </a:ext>
                      </a:extLst>
                    </p:cNvPr>
                    <p:cNvSpPr/>
                    <p:nvPr/>
                  </p:nvSpPr>
                  <p:spPr>
                    <a:xfrm>
                      <a:off x="4041016" y="2829206"/>
                      <a:ext cx="726593" cy="727980"/>
                    </a:xfrm>
                    <a:custGeom>
                      <a:avLst/>
                      <a:gdLst>
                        <a:gd name="connsiteX0" fmla="*/ 363297 w 726593"/>
                        <a:gd name="connsiteY0" fmla="*/ 727980 h 727980"/>
                        <a:gd name="connsiteX1" fmla="*/ 0 w 726593"/>
                        <a:gd name="connsiteY1" fmla="*/ 364683 h 727980"/>
                        <a:gd name="connsiteX2" fmla="*/ 363297 w 726593"/>
                        <a:gd name="connsiteY2" fmla="*/ 0 h 727980"/>
                        <a:gd name="connsiteX3" fmla="*/ 726593 w 726593"/>
                        <a:gd name="connsiteY3" fmla="*/ 363297 h 727980"/>
                        <a:gd name="connsiteX4" fmla="*/ 363297 w 726593"/>
                        <a:gd name="connsiteY4" fmla="*/ 727980 h 727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593" h="727980">
                          <a:moveTo>
                            <a:pt x="363297" y="727980"/>
                          </a:moveTo>
                          <a:cubicBezTo>
                            <a:pt x="162235" y="727980"/>
                            <a:pt x="0" y="564358"/>
                            <a:pt x="0" y="364683"/>
                          </a:cubicBezTo>
                          <a:cubicBezTo>
                            <a:pt x="0" y="163622"/>
                            <a:pt x="162235" y="0"/>
                            <a:pt x="363297" y="0"/>
                          </a:cubicBezTo>
                          <a:cubicBezTo>
                            <a:pt x="564358" y="0"/>
                            <a:pt x="726593" y="163622"/>
                            <a:pt x="726593" y="363297"/>
                          </a:cubicBezTo>
                          <a:cubicBezTo>
                            <a:pt x="726593" y="564358"/>
                            <a:pt x="564358" y="727980"/>
                            <a:pt x="363297" y="727980"/>
                          </a:cubicBezTo>
                          <a:close/>
                        </a:path>
                      </a:pathLst>
                    </a:custGeom>
                    <a:solidFill>
                      <a:srgbClr val="E5E5E5"/>
                    </a:solidFill>
                    <a:ln w="13829" cap="flat">
                      <a:noFill/>
                      <a:prstDash val="solid"/>
                      <a:miter/>
                    </a:ln>
                  </p:spPr>
                  <p:txBody>
                    <a:bodyPr rtlCol="0" anchor="ctr"/>
                    <a:lstStyle/>
                    <a:p>
                      <a:endParaRPr lang="tr-TR"/>
                    </a:p>
                  </p:txBody>
                </p:sp>
                <p:sp>
                  <p:nvSpPr>
                    <p:cNvPr id="111" name="Serbest Form: Şekil 110">
                      <a:extLst>
                        <a:ext uri="{FF2B5EF4-FFF2-40B4-BE49-F238E27FC236}">
                          <a16:creationId xmlns="" xmlns:a16="http://schemas.microsoft.com/office/drawing/2014/main" id="{38D03060-3BE5-4704-A1EF-5011B61011EC}"/>
                        </a:ext>
                      </a:extLst>
                    </p:cNvPr>
                    <p:cNvSpPr/>
                    <p:nvPr/>
                  </p:nvSpPr>
                  <p:spPr>
                    <a:xfrm>
                      <a:off x="4043789" y="2833365"/>
                      <a:ext cx="718273" cy="718273"/>
                    </a:xfrm>
                    <a:custGeom>
                      <a:avLst/>
                      <a:gdLst>
                        <a:gd name="connsiteX0" fmla="*/ 359137 w 718273"/>
                        <a:gd name="connsiteY0" fmla="*/ 718274 h 718273"/>
                        <a:gd name="connsiteX1" fmla="*/ 0 w 718273"/>
                        <a:gd name="connsiteY1" fmla="*/ 359137 h 718273"/>
                        <a:gd name="connsiteX2" fmla="*/ 359137 w 718273"/>
                        <a:gd name="connsiteY2" fmla="*/ 0 h 718273"/>
                        <a:gd name="connsiteX3" fmla="*/ 718274 w 718273"/>
                        <a:gd name="connsiteY3" fmla="*/ 359137 h 718273"/>
                        <a:gd name="connsiteX4" fmla="*/ 359137 w 718273"/>
                        <a:gd name="connsiteY4" fmla="*/ 718274 h 718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73" h="718273">
                          <a:moveTo>
                            <a:pt x="359137" y="718274"/>
                          </a:moveTo>
                          <a:cubicBezTo>
                            <a:pt x="160849" y="718274"/>
                            <a:pt x="0" y="557425"/>
                            <a:pt x="0" y="359137"/>
                          </a:cubicBezTo>
                          <a:cubicBezTo>
                            <a:pt x="0" y="160849"/>
                            <a:pt x="160849" y="0"/>
                            <a:pt x="359137" y="0"/>
                          </a:cubicBezTo>
                          <a:cubicBezTo>
                            <a:pt x="557425" y="0"/>
                            <a:pt x="718274" y="160849"/>
                            <a:pt x="718274" y="359137"/>
                          </a:cubicBezTo>
                          <a:cubicBezTo>
                            <a:pt x="718274" y="556038"/>
                            <a:pt x="557425" y="718274"/>
                            <a:pt x="359137" y="718274"/>
                          </a:cubicBezTo>
                          <a:close/>
                        </a:path>
                      </a:pathLst>
                    </a:custGeom>
                    <a:solidFill>
                      <a:srgbClr val="E3E3E3"/>
                    </a:solidFill>
                    <a:ln w="13829" cap="flat">
                      <a:noFill/>
                      <a:prstDash val="solid"/>
                      <a:miter/>
                    </a:ln>
                  </p:spPr>
                  <p:txBody>
                    <a:bodyPr rtlCol="0" anchor="ctr"/>
                    <a:lstStyle/>
                    <a:p>
                      <a:endParaRPr lang="tr-TR"/>
                    </a:p>
                  </p:txBody>
                </p:sp>
                <p:sp>
                  <p:nvSpPr>
                    <p:cNvPr id="112" name="Serbest Form: Şekil 111">
                      <a:extLst>
                        <a:ext uri="{FF2B5EF4-FFF2-40B4-BE49-F238E27FC236}">
                          <a16:creationId xmlns="" xmlns:a16="http://schemas.microsoft.com/office/drawing/2014/main" id="{0A668637-F621-4A08-B861-DBD8BEFACB89}"/>
                        </a:ext>
                      </a:extLst>
                    </p:cNvPr>
                    <p:cNvSpPr/>
                    <p:nvPr/>
                  </p:nvSpPr>
                  <p:spPr>
                    <a:xfrm>
                      <a:off x="4046563" y="2836139"/>
                      <a:ext cx="709953" cy="709953"/>
                    </a:xfrm>
                    <a:custGeom>
                      <a:avLst/>
                      <a:gdLst>
                        <a:gd name="connsiteX0" fmla="*/ 354977 w 709953"/>
                        <a:gd name="connsiteY0" fmla="*/ 709954 h 709953"/>
                        <a:gd name="connsiteX1" fmla="*/ 0 w 709953"/>
                        <a:gd name="connsiteY1" fmla="*/ 354977 h 709953"/>
                        <a:gd name="connsiteX2" fmla="*/ 354977 w 709953"/>
                        <a:gd name="connsiteY2" fmla="*/ 0 h 709953"/>
                        <a:gd name="connsiteX3" fmla="*/ 709954 w 709953"/>
                        <a:gd name="connsiteY3" fmla="*/ 354977 h 709953"/>
                        <a:gd name="connsiteX4" fmla="*/ 354977 w 709953"/>
                        <a:gd name="connsiteY4" fmla="*/ 709954 h 70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953" h="709953">
                          <a:moveTo>
                            <a:pt x="354977" y="709954"/>
                          </a:moveTo>
                          <a:cubicBezTo>
                            <a:pt x="159462" y="709954"/>
                            <a:pt x="0" y="550492"/>
                            <a:pt x="0" y="354977"/>
                          </a:cubicBezTo>
                          <a:cubicBezTo>
                            <a:pt x="0" y="159462"/>
                            <a:pt x="159462" y="0"/>
                            <a:pt x="354977" y="0"/>
                          </a:cubicBezTo>
                          <a:cubicBezTo>
                            <a:pt x="550491" y="0"/>
                            <a:pt x="709954" y="159462"/>
                            <a:pt x="709954" y="354977"/>
                          </a:cubicBezTo>
                          <a:cubicBezTo>
                            <a:pt x="709954" y="550492"/>
                            <a:pt x="550491" y="709954"/>
                            <a:pt x="354977" y="709954"/>
                          </a:cubicBezTo>
                          <a:close/>
                        </a:path>
                      </a:pathLst>
                    </a:custGeom>
                    <a:solidFill>
                      <a:srgbClr val="E2E2E2"/>
                    </a:solidFill>
                    <a:ln w="13829" cap="flat">
                      <a:noFill/>
                      <a:prstDash val="solid"/>
                      <a:miter/>
                    </a:ln>
                  </p:spPr>
                  <p:txBody>
                    <a:bodyPr rtlCol="0" anchor="ctr"/>
                    <a:lstStyle/>
                    <a:p>
                      <a:endParaRPr lang="tr-TR"/>
                    </a:p>
                  </p:txBody>
                </p:sp>
                <p:sp>
                  <p:nvSpPr>
                    <p:cNvPr id="113" name="Serbest Form: Şekil 112">
                      <a:extLst>
                        <a:ext uri="{FF2B5EF4-FFF2-40B4-BE49-F238E27FC236}">
                          <a16:creationId xmlns="" xmlns:a16="http://schemas.microsoft.com/office/drawing/2014/main" id="{11EA9EFA-6BA0-4BAC-B037-AA175E04FCB8}"/>
                        </a:ext>
                      </a:extLst>
                    </p:cNvPr>
                    <p:cNvSpPr/>
                    <p:nvPr/>
                  </p:nvSpPr>
                  <p:spPr>
                    <a:xfrm>
                      <a:off x="4049336" y="2838912"/>
                      <a:ext cx="701633" cy="701634"/>
                    </a:xfrm>
                    <a:custGeom>
                      <a:avLst/>
                      <a:gdLst>
                        <a:gd name="connsiteX0" fmla="*/ 701634 w 701633"/>
                        <a:gd name="connsiteY0" fmla="*/ 350817 h 701634"/>
                        <a:gd name="connsiteX1" fmla="*/ 350817 w 701633"/>
                        <a:gd name="connsiteY1" fmla="*/ 701634 h 701634"/>
                        <a:gd name="connsiteX2" fmla="*/ 0 w 701633"/>
                        <a:gd name="connsiteY2" fmla="*/ 350817 h 701634"/>
                        <a:gd name="connsiteX3" fmla="*/ 350817 w 701633"/>
                        <a:gd name="connsiteY3" fmla="*/ 0 h 701634"/>
                        <a:gd name="connsiteX4" fmla="*/ 701634 w 701633"/>
                        <a:gd name="connsiteY4" fmla="*/ 350817 h 70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633" h="701634">
                          <a:moveTo>
                            <a:pt x="701634" y="350817"/>
                          </a:moveTo>
                          <a:cubicBezTo>
                            <a:pt x="701634" y="544568"/>
                            <a:pt x="544568" y="701634"/>
                            <a:pt x="350817" y="701634"/>
                          </a:cubicBezTo>
                          <a:cubicBezTo>
                            <a:pt x="157066" y="701634"/>
                            <a:pt x="0" y="544568"/>
                            <a:pt x="0" y="350817"/>
                          </a:cubicBezTo>
                          <a:cubicBezTo>
                            <a:pt x="0" y="157066"/>
                            <a:pt x="157066" y="0"/>
                            <a:pt x="350817" y="0"/>
                          </a:cubicBezTo>
                          <a:cubicBezTo>
                            <a:pt x="544568" y="0"/>
                            <a:pt x="701634" y="157066"/>
                            <a:pt x="701634" y="350817"/>
                          </a:cubicBezTo>
                          <a:close/>
                        </a:path>
                      </a:pathLst>
                    </a:custGeom>
                    <a:solidFill>
                      <a:srgbClr val="E1E1E1"/>
                    </a:solidFill>
                    <a:ln w="13829" cap="flat">
                      <a:noFill/>
                      <a:prstDash val="solid"/>
                      <a:miter/>
                    </a:ln>
                  </p:spPr>
                  <p:txBody>
                    <a:bodyPr rtlCol="0" anchor="ctr"/>
                    <a:lstStyle/>
                    <a:p>
                      <a:endParaRPr lang="tr-TR"/>
                    </a:p>
                  </p:txBody>
                </p:sp>
                <p:sp>
                  <p:nvSpPr>
                    <p:cNvPr id="114" name="Serbest Form: Şekil 113">
                      <a:extLst>
                        <a:ext uri="{FF2B5EF4-FFF2-40B4-BE49-F238E27FC236}">
                          <a16:creationId xmlns="" xmlns:a16="http://schemas.microsoft.com/office/drawing/2014/main" id="{3394687E-059A-4C84-B788-CE06F92DD205}"/>
                        </a:ext>
                      </a:extLst>
                    </p:cNvPr>
                    <p:cNvSpPr/>
                    <p:nvPr/>
                  </p:nvSpPr>
                  <p:spPr>
                    <a:xfrm>
                      <a:off x="4052109" y="2841685"/>
                      <a:ext cx="693314" cy="693314"/>
                    </a:xfrm>
                    <a:custGeom>
                      <a:avLst/>
                      <a:gdLst>
                        <a:gd name="connsiteX0" fmla="*/ 693314 w 693314"/>
                        <a:gd name="connsiteY0" fmla="*/ 346657 h 693314"/>
                        <a:gd name="connsiteX1" fmla="*/ 346657 w 693314"/>
                        <a:gd name="connsiteY1" fmla="*/ 693314 h 693314"/>
                        <a:gd name="connsiteX2" fmla="*/ 0 w 693314"/>
                        <a:gd name="connsiteY2" fmla="*/ 346657 h 693314"/>
                        <a:gd name="connsiteX3" fmla="*/ 346657 w 693314"/>
                        <a:gd name="connsiteY3" fmla="*/ 0 h 693314"/>
                        <a:gd name="connsiteX4" fmla="*/ 693314 w 693314"/>
                        <a:gd name="connsiteY4" fmla="*/ 346657 h 69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14" h="693314">
                          <a:moveTo>
                            <a:pt x="693314" y="346657"/>
                          </a:moveTo>
                          <a:cubicBezTo>
                            <a:pt x="693314" y="538111"/>
                            <a:pt x="538111" y="693314"/>
                            <a:pt x="346657" y="693314"/>
                          </a:cubicBezTo>
                          <a:cubicBezTo>
                            <a:pt x="155204" y="693314"/>
                            <a:pt x="0" y="538111"/>
                            <a:pt x="0" y="346657"/>
                          </a:cubicBezTo>
                          <a:cubicBezTo>
                            <a:pt x="0" y="155204"/>
                            <a:pt x="155204" y="0"/>
                            <a:pt x="346657" y="0"/>
                          </a:cubicBezTo>
                          <a:cubicBezTo>
                            <a:pt x="538111" y="0"/>
                            <a:pt x="693314" y="155204"/>
                            <a:pt x="693314" y="346657"/>
                          </a:cubicBezTo>
                          <a:close/>
                        </a:path>
                      </a:pathLst>
                    </a:custGeom>
                    <a:solidFill>
                      <a:srgbClr val="DFDFDF"/>
                    </a:solidFill>
                    <a:ln w="13829" cap="flat">
                      <a:noFill/>
                      <a:prstDash val="solid"/>
                      <a:miter/>
                    </a:ln>
                  </p:spPr>
                  <p:txBody>
                    <a:bodyPr rtlCol="0" anchor="ctr"/>
                    <a:lstStyle/>
                    <a:p>
                      <a:endParaRPr lang="tr-TR"/>
                    </a:p>
                  </p:txBody>
                </p:sp>
                <p:sp>
                  <p:nvSpPr>
                    <p:cNvPr id="115" name="Serbest Form: Şekil 114">
                      <a:extLst>
                        <a:ext uri="{FF2B5EF4-FFF2-40B4-BE49-F238E27FC236}">
                          <a16:creationId xmlns="" xmlns:a16="http://schemas.microsoft.com/office/drawing/2014/main" id="{2ECACA9B-222D-4ED7-BB7C-091799A63629}"/>
                        </a:ext>
                      </a:extLst>
                    </p:cNvPr>
                    <p:cNvSpPr/>
                    <p:nvPr/>
                  </p:nvSpPr>
                  <p:spPr>
                    <a:xfrm>
                      <a:off x="4054882" y="2844458"/>
                      <a:ext cx="684994" cy="684994"/>
                    </a:xfrm>
                    <a:custGeom>
                      <a:avLst/>
                      <a:gdLst>
                        <a:gd name="connsiteX0" fmla="*/ 684994 w 684994"/>
                        <a:gd name="connsiteY0" fmla="*/ 342497 h 684994"/>
                        <a:gd name="connsiteX1" fmla="*/ 342497 w 684994"/>
                        <a:gd name="connsiteY1" fmla="*/ 684995 h 684994"/>
                        <a:gd name="connsiteX2" fmla="*/ 0 w 684994"/>
                        <a:gd name="connsiteY2" fmla="*/ 342497 h 684994"/>
                        <a:gd name="connsiteX3" fmla="*/ 342497 w 684994"/>
                        <a:gd name="connsiteY3" fmla="*/ 0 h 684994"/>
                        <a:gd name="connsiteX4" fmla="*/ 684994 w 684994"/>
                        <a:gd name="connsiteY4" fmla="*/ 342497 h 684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994" h="684994">
                          <a:moveTo>
                            <a:pt x="684994" y="342497"/>
                          </a:moveTo>
                          <a:cubicBezTo>
                            <a:pt x="684994" y="531653"/>
                            <a:pt x="531653" y="684995"/>
                            <a:pt x="342497" y="684995"/>
                          </a:cubicBezTo>
                          <a:cubicBezTo>
                            <a:pt x="153341" y="684995"/>
                            <a:pt x="0" y="531653"/>
                            <a:pt x="0" y="342497"/>
                          </a:cubicBezTo>
                          <a:cubicBezTo>
                            <a:pt x="0" y="153341"/>
                            <a:pt x="153341" y="0"/>
                            <a:pt x="342497" y="0"/>
                          </a:cubicBezTo>
                          <a:cubicBezTo>
                            <a:pt x="531653" y="0"/>
                            <a:pt x="684994" y="153341"/>
                            <a:pt x="684994" y="342497"/>
                          </a:cubicBezTo>
                          <a:close/>
                        </a:path>
                      </a:pathLst>
                    </a:custGeom>
                    <a:solidFill>
                      <a:srgbClr val="DEDEDE"/>
                    </a:solidFill>
                    <a:ln w="13829" cap="flat">
                      <a:noFill/>
                      <a:prstDash val="solid"/>
                      <a:miter/>
                    </a:ln>
                  </p:spPr>
                  <p:txBody>
                    <a:bodyPr rtlCol="0" anchor="ctr"/>
                    <a:lstStyle/>
                    <a:p>
                      <a:endParaRPr lang="tr-TR"/>
                    </a:p>
                  </p:txBody>
                </p:sp>
                <p:sp>
                  <p:nvSpPr>
                    <p:cNvPr id="116" name="Serbest Form: Şekil 115">
                      <a:extLst>
                        <a:ext uri="{FF2B5EF4-FFF2-40B4-BE49-F238E27FC236}">
                          <a16:creationId xmlns="" xmlns:a16="http://schemas.microsoft.com/office/drawing/2014/main" id="{2FB73D17-6374-4453-9142-81778C9468D2}"/>
                        </a:ext>
                      </a:extLst>
                    </p:cNvPr>
                    <p:cNvSpPr/>
                    <p:nvPr/>
                  </p:nvSpPr>
                  <p:spPr>
                    <a:xfrm>
                      <a:off x="4057656" y="2847232"/>
                      <a:ext cx="676674" cy="676674"/>
                    </a:xfrm>
                    <a:custGeom>
                      <a:avLst/>
                      <a:gdLst>
                        <a:gd name="connsiteX0" fmla="*/ 676675 w 676674"/>
                        <a:gd name="connsiteY0" fmla="*/ 338337 h 676674"/>
                        <a:gd name="connsiteX1" fmla="*/ 338337 w 676674"/>
                        <a:gd name="connsiteY1" fmla="*/ 676675 h 676674"/>
                        <a:gd name="connsiteX2" fmla="*/ 0 w 676674"/>
                        <a:gd name="connsiteY2" fmla="*/ 338337 h 676674"/>
                        <a:gd name="connsiteX3" fmla="*/ 338337 w 676674"/>
                        <a:gd name="connsiteY3" fmla="*/ 0 h 676674"/>
                        <a:gd name="connsiteX4" fmla="*/ 676675 w 676674"/>
                        <a:gd name="connsiteY4" fmla="*/ 338337 h 676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674" h="676674">
                          <a:moveTo>
                            <a:pt x="676675" y="338337"/>
                          </a:moveTo>
                          <a:cubicBezTo>
                            <a:pt x="676675" y="525196"/>
                            <a:pt x="525196" y="676675"/>
                            <a:pt x="338337" y="676675"/>
                          </a:cubicBezTo>
                          <a:cubicBezTo>
                            <a:pt x="151479" y="676675"/>
                            <a:pt x="0" y="525196"/>
                            <a:pt x="0" y="338337"/>
                          </a:cubicBezTo>
                          <a:cubicBezTo>
                            <a:pt x="0" y="151479"/>
                            <a:pt x="151479" y="0"/>
                            <a:pt x="338337" y="0"/>
                          </a:cubicBezTo>
                          <a:cubicBezTo>
                            <a:pt x="525196" y="0"/>
                            <a:pt x="676675" y="151479"/>
                            <a:pt x="676675" y="338337"/>
                          </a:cubicBezTo>
                          <a:close/>
                        </a:path>
                      </a:pathLst>
                    </a:custGeom>
                    <a:solidFill>
                      <a:srgbClr val="DDDDDD"/>
                    </a:solidFill>
                    <a:ln w="13829" cap="flat">
                      <a:noFill/>
                      <a:prstDash val="solid"/>
                      <a:miter/>
                    </a:ln>
                  </p:spPr>
                  <p:txBody>
                    <a:bodyPr rtlCol="0" anchor="ctr"/>
                    <a:lstStyle/>
                    <a:p>
                      <a:endParaRPr lang="tr-TR"/>
                    </a:p>
                  </p:txBody>
                </p:sp>
                <p:sp>
                  <p:nvSpPr>
                    <p:cNvPr id="117" name="Serbest Form: Şekil 116">
                      <a:extLst>
                        <a:ext uri="{FF2B5EF4-FFF2-40B4-BE49-F238E27FC236}">
                          <a16:creationId xmlns="" xmlns:a16="http://schemas.microsoft.com/office/drawing/2014/main" id="{37598BC6-BCD3-4A8C-9BF5-2529D365DF73}"/>
                        </a:ext>
                      </a:extLst>
                    </p:cNvPr>
                    <p:cNvSpPr/>
                    <p:nvPr/>
                  </p:nvSpPr>
                  <p:spPr>
                    <a:xfrm>
                      <a:off x="4060429" y="2850005"/>
                      <a:ext cx="668354" cy="668354"/>
                    </a:xfrm>
                    <a:custGeom>
                      <a:avLst/>
                      <a:gdLst>
                        <a:gd name="connsiteX0" fmla="*/ 668355 w 668354"/>
                        <a:gd name="connsiteY0" fmla="*/ 334177 h 668354"/>
                        <a:gd name="connsiteX1" fmla="*/ 334177 w 668354"/>
                        <a:gd name="connsiteY1" fmla="*/ 668355 h 668354"/>
                        <a:gd name="connsiteX2" fmla="*/ 0 w 668354"/>
                        <a:gd name="connsiteY2" fmla="*/ 334177 h 668354"/>
                        <a:gd name="connsiteX3" fmla="*/ 334177 w 668354"/>
                        <a:gd name="connsiteY3" fmla="*/ 0 h 668354"/>
                        <a:gd name="connsiteX4" fmla="*/ 668355 w 668354"/>
                        <a:gd name="connsiteY4" fmla="*/ 334177 h 668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354" h="668354">
                          <a:moveTo>
                            <a:pt x="668355" y="334177"/>
                          </a:moveTo>
                          <a:cubicBezTo>
                            <a:pt x="668355" y="518739"/>
                            <a:pt x="518739" y="668355"/>
                            <a:pt x="334177" y="668355"/>
                          </a:cubicBezTo>
                          <a:cubicBezTo>
                            <a:pt x="149616" y="668355"/>
                            <a:pt x="0" y="518739"/>
                            <a:pt x="0" y="334177"/>
                          </a:cubicBezTo>
                          <a:cubicBezTo>
                            <a:pt x="0" y="149616"/>
                            <a:pt x="149616" y="0"/>
                            <a:pt x="334177" y="0"/>
                          </a:cubicBezTo>
                          <a:cubicBezTo>
                            <a:pt x="518739" y="0"/>
                            <a:pt x="668355" y="149616"/>
                            <a:pt x="668355" y="334177"/>
                          </a:cubicBezTo>
                          <a:close/>
                        </a:path>
                      </a:pathLst>
                    </a:custGeom>
                    <a:solidFill>
                      <a:srgbClr val="DBDBDB"/>
                    </a:solidFill>
                    <a:ln w="13829" cap="flat">
                      <a:noFill/>
                      <a:prstDash val="solid"/>
                      <a:miter/>
                    </a:ln>
                  </p:spPr>
                  <p:txBody>
                    <a:bodyPr rtlCol="0" anchor="ctr"/>
                    <a:lstStyle/>
                    <a:p>
                      <a:endParaRPr lang="tr-TR"/>
                    </a:p>
                  </p:txBody>
                </p:sp>
                <p:sp>
                  <p:nvSpPr>
                    <p:cNvPr id="118" name="Serbest Form: Şekil 117">
                      <a:extLst>
                        <a:ext uri="{FF2B5EF4-FFF2-40B4-BE49-F238E27FC236}">
                          <a16:creationId xmlns="" xmlns:a16="http://schemas.microsoft.com/office/drawing/2014/main" id="{39FCAF70-E90D-4030-BDD7-D97A125D380E}"/>
                        </a:ext>
                      </a:extLst>
                    </p:cNvPr>
                    <p:cNvSpPr/>
                    <p:nvPr/>
                  </p:nvSpPr>
                  <p:spPr>
                    <a:xfrm>
                      <a:off x="4063202" y="2851392"/>
                      <a:ext cx="662808" cy="662808"/>
                    </a:xfrm>
                    <a:custGeom>
                      <a:avLst/>
                      <a:gdLst>
                        <a:gd name="connsiteX0" fmla="*/ 662808 w 662808"/>
                        <a:gd name="connsiteY0" fmla="*/ 331404 h 662808"/>
                        <a:gd name="connsiteX1" fmla="*/ 331404 w 662808"/>
                        <a:gd name="connsiteY1" fmla="*/ 662809 h 662808"/>
                        <a:gd name="connsiteX2" fmla="*/ 0 w 662808"/>
                        <a:gd name="connsiteY2" fmla="*/ 331404 h 662808"/>
                        <a:gd name="connsiteX3" fmla="*/ 331404 w 662808"/>
                        <a:gd name="connsiteY3" fmla="*/ 0 h 662808"/>
                        <a:gd name="connsiteX4" fmla="*/ 662808 w 662808"/>
                        <a:gd name="connsiteY4" fmla="*/ 331404 h 6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08" h="662808">
                          <a:moveTo>
                            <a:pt x="662808" y="331404"/>
                          </a:moveTo>
                          <a:cubicBezTo>
                            <a:pt x="662808" y="514434"/>
                            <a:pt x="514434" y="662809"/>
                            <a:pt x="331404" y="662809"/>
                          </a:cubicBezTo>
                          <a:cubicBezTo>
                            <a:pt x="148375" y="662809"/>
                            <a:pt x="0" y="514434"/>
                            <a:pt x="0" y="331404"/>
                          </a:cubicBezTo>
                          <a:cubicBezTo>
                            <a:pt x="0" y="148375"/>
                            <a:pt x="148375" y="0"/>
                            <a:pt x="331404" y="0"/>
                          </a:cubicBezTo>
                          <a:cubicBezTo>
                            <a:pt x="514434" y="0"/>
                            <a:pt x="662808" y="148375"/>
                            <a:pt x="662808" y="331404"/>
                          </a:cubicBezTo>
                          <a:close/>
                        </a:path>
                      </a:pathLst>
                    </a:custGeom>
                    <a:solidFill>
                      <a:srgbClr val="DADADA"/>
                    </a:solidFill>
                    <a:ln w="13829" cap="flat">
                      <a:noFill/>
                      <a:prstDash val="solid"/>
                      <a:miter/>
                    </a:ln>
                  </p:spPr>
                  <p:txBody>
                    <a:bodyPr rtlCol="0" anchor="ctr"/>
                    <a:lstStyle/>
                    <a:p>
                      <a:endParaRPr lang="tr-TR"/>
                    </a:p>
                  </p:txBody>
                </p:sp>
                <p:sp>
                  <p:nvSpPr>
                    <p:cNvPr id="119" name="Serbest Form: Şekil 118">
                      <a:extLst>
                        <a:ext uri="{FF2B5EF4-FFF2-40B4-BE49-F238E27FC236}">
                          <a16:creationId xmlns="" xmlns:a16="http://schemas.microsoft.com/office/drawing/2014/main" id="{18B0BB94-10B5-40D7-B8D4-E19A07CD7662}"/>
                        </a:ext>
                      </a:extLst>
                    </p:cNvPr>
                    <p:cNvSpPr/>
                    <p:nvPr/>
                  </p:nvSpPr>
                  <p:spPr>
                    <a:xfrm>
                      <a:off x="4065975" y="2854165"/>
                      <a:ext cx="654488" cy="654488"/>
                    </a:xfrm>
                    <a:custGeom>
                      <a:avLst/>
                      <a:gdLst>
                        <a:gd name="connsiteX0" fmla="*/ 654489 w 654488"/>
                        <a:gd name="connsiteY0" fmla="*/ 327244 h 654488"/>
                        <a:gd name="connsiteX1" fmla="*/ 327244 w 654488"/>
                        <a:gd name="connsiteY1" fmla="*/ 654489 h 654488"/>
                        <a:gd name="connsiteX2" fmla="*/ 0 w 654488"/>
                        <a:gd name="connsiteY2" fmla="*/ 327244 h 654488"/>
                        <a:gd name="connsiteX3" fmla="*/ 327244 w 654488"/>
                        <a:gd name="connsiteY3" fmla="*/ 0 h 654488"/>
                        <a:gd name="connsiteX4" fmla="*/ 654489 w 654488"/>
                        <a:gd name="connsiteY4" fmla="*/ 327244 h 65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488" h="654488">
                          <a:moveTo>
                            <a:pt x="654489" y="327244"/>
                          </a:moveTo>
                          <a:cubicBezTo>
                            <a:pt x="654489" y="507976"/>
                            <a:pt x="507976" y="654489"/>
                            <a:pt x="327244" y="654489"/>
                          </a:cubicBezTo>
                          <a:cubicBezTo>
                            <a:pt x="146512" y="654489"/>
                            <a:pt x="0" y="507976"/>
                            <a:pt x="0" y="327244"/>
                          </a:cubicBezTo>
                          <a:cubicBezTo>
                            <a:pt x="0" y="146512"/>
                            <a:pt x="146512" y="0"/>
                            <a:pt x="327244" y="0"/>
                          </a:cubicBezTo>
                          <a:cubicBezTo>
                            <a:pt x="507976" y="0"/>
                            <a:pt x="654489" y="146512"/>
                            <a:pt x="654489" y="327244"/>
                          </a:cubicBezTo>
                          <a:close/>
                        </a:path>
                      </a:pathLst>
                    </a:custGeom>
                    <a:solidFill>
                      <a:srgbClr val="D9D9D9"/>
                    </a:solidFill>
                    <a:ln w="13829" cap="flat">
                      <a:noFill/>
                      <a:prstDash val="solid"/>
                      <a:miter/>
                    </a:ln>
                  </p:spPr>
                  <p:txBody>
                    <a:bodyPr rtlCol="0" anchor="ctr"/>
                    <a:lstStyle/>
                    <a:p>
                      <a:endParaRPr lang="tr-TR"/>
                    </a:p>
                  </p:txBody>
                </p:sp>
                <p:sp>
                  <p:nvSpPr>
                    <p:cNvPr id="120" name="Serbest Form: Şekil 119">
                      <a:extLst>
                        <a:ext uri="{FF2B5EF4-FFF2-40B4-BE49-F238E27FC236}">
                          <a16:creationId xmlns="" xmlns:a16="http://schemas.microsoft.com/office/drawing/2014/main" id="{6DA9A2D0-1FCE-4D93-A775-74BF237C025D}"/>
                        </a:ext>
                      </a:extLst>
                    </p:cNvPr>
                    <p:cNvSpPr/>
                    <p:nvPr/>
                  </p:nvSpPr>
                  <p:spPr>
                    <a:xfrm>
                      <a:off x="4068749" y="2856938"/>
                      <a:ext cx="646168" cy="646168"/>
                    </a:xfrm>
                    <a:custGeom>
                      <a:avLst/>
                      <a:gdLst>
                        <a:gd name="connsiteX0" fmla="*/ 646169 w 646168"/>
                        <a:gd name="connsiteY0" fmla="*/ 323085 h 646168"/>
                        <a:gd name="connsiteX1" fmla="*/ 323084 w 646168"/>
                        <a:gd name="connsiteY1" fmla="*/ 646169 h 646168"/>
                        <a:gd name="connsiteX2" fmla="*/ 0 w 646168"/>
                        <a:gd name="connsiteY2" fmla="*/ 323085 h 646168"/>
                        <a:gd name="connsiteX3" fmla="*/ 323084 w 646168"/>
                        <a:gd name="connsiteY3" fmla="*/ 0 h 646168"/>
                        <a:gd name="connsiteX4" fmla="*/ 646169 w 646168"/>
                        <a:gd name="connsiteY4" fmla="*/ 323085 h 64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68" h="646168">
                          <a:moveTo>
                            <a:pt x="646169" y="323085"/>
                          </a:moveTo>
                          <a:cubicBezTo>
                            <a:pt x="646169" y="501519"/>
                            <a:pt x="501519" y="646169"/>
                            <a:pt x="323084" y="646169"/>
                          </a:cubicBezTo>
                          <a:cubicBezTo>
                            <a:pt x="144650" y="646169"/>
                            <a:pt x="0" y="501519"/>
                            <a:pt x="0" y="323085"/>
                          </a:cubicBezTo>
                          <a:cubicBezTo>
                            <a:pt x="0" y="144650"/>
                            <a:pt x="144650" y="0"/>
                            <a:pt x="323084" y="0"/>
                          </a:cubicBezTo>
                          <a:cubicBezTo>
                            <a:pt x="501519" y="0"/>
                            <a:pt x="646169" y="144650"/>
                            <a:pt x="646169" y="323085"/>
                          </a:cubicBezTo>
                          <a:close/>
                        </a:path>
                      </a:pathLst>
                    </a:custGeom>
                    <a:solidFill>
                      <a:srgbClr val="D7D7D7"/>
                    </a:solidFill>
                    <a:ln w="13829" cap="flat">
                      <a:noFill/>
                      <a:prstDash val="solid"/>
                      <a:miter/>
                    </a:ln>
                  </p:spPr>
                  <p:txBody>
                    <a:bodyPr rtlCol="0" anchor="ctr"/>
                    <a:lstStyle/>
                    <a:p>
                      <a:endParaRPr lang="tr-TR"/>
                    </a:p>
                  </p:txBody>
                </p:sp>
                <p:sp>
                  <p:nvSpPr>
                    <p:cNvPr id="121" name="Serbest Form: Şekil 120">
                      <a:extLst>
                        <a:ext uri="{FF2B5EF4-FFF2-40B4-BE49-F238E27FC236}">
                          <a16:creationId xmlns="" xmlns:a16="http://schemas.microsoft.com/office/drawing/2014/main" id="{7E9915CB-DBDF-47D0-978A-D6774E6698AA}"/>
                        </a:ext>
                      </a:extLst>
                    </p:cNvPr>
                    <p:cNvSpPr/>
                    <p:nvPr/>
                  </p:nvSpPr>
                  <p:spPr>
                    <a:xfrm>
                      <a:off x="4071522" y="2859711"/>
                      <a:ext cx="637849" cy="637849"/>
                    </a:xfrm>
                    <a:custGeom>
                      <a:avLst/>
                      <a:gdLst>
                        <a:gd name="connsiteX0" fmla="*/ 637849 w 637849"/>
                        <a:gd name="connsiteY0" fmla="*/ 318925 h 637849"/>
                        <a:gd name="connsiteX1" fmla="*/ 318925 w 637849"/>
                        <a:gd name="connsiteY1" fmla="*/ 637849 h 637849"/>
                        <a:gd name="connsiteX2" fmla="*/ 0 w 637849"/>
                        <a:gd name="connsiteY2" fmla="*/ 318925 h 637849"/>
                        <a:gd name="connsiteX3" fmla="*/ 318925 w 637849"/>
                        <a:gd name="connsiteY3" fmla="*/ 0 h 637849"/>
                        <a:gd name="connsiteX4" fmla="*/ 637849 w 637849"/>
                        <a:gd name="connsiteY4" fmla="*/ 318925 h 63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49" h="637849">
                          <a:moveTo>
                            <a:pt x="637849" y="318925"/>
                          </a:moveTo>
                          <a:cubicBezTo>
                            <a:pt x="637849" y="495062"/>
                            <a:pt x="495062" y="637849"/>
                            <a:pt x="318925" y="637849"/>
                          </a:cubicBezTo>
                          <a:cubicBezTo>
                            <a:pt x="142787" y="637849"/>
                            <a:pt x="0" y="495062"/>
                            <a:pt x="0" y="318925"/>
                          </a:cubicBezTo>
                          <a:cubicBezTo>
                            <a:pt x="0" y="142787"/>
                            <a:pt x="142787" y="0"/>
                            <a:pt x="318925" y="0"/>
                          </a:cubicBezTo>
                          <a:cubicBezTo>
                            <a:pt x="495062" y="0"/>
                            <a:pt x="637849" y="142787"/>
                            <a:pt x="637849" y="318925"/>
                          </a:cubicBezTo>
                          <a:close/>
                        </a:path>
                      </a:pathLst>
                    </a:custGeom>
                    <a:solidFill>
                      <a:srgbClr val="D6D6D6"/>
                    </a:solidFill>
                    <a:ln w="13829" cap="flat">
                      <a:noFill/>
                      <a:prstDash val="solid"/>
                      <a:miter/>
                    </a:ln>
                  </p:spPr>
                  <p:txBody>
                    <a:bodyPr rtlCol="0" anchor="ctr"/>
                    <a:lstStyle/>
                    <a:p>
                      <a:endParaRPr lang="tr-TR"/>
                    </a:p>
                  </p:txBody>
                </p:sp>
              </p:grpSp>
              <p:grpSp>
                <p:nvGrpSpPr>
                  <p:cNvPr id="122" name="Grafik 4">
                    <a:extLst>
                      <a:ext uri="{FF2B5EF4-FFF2-40B4-BE49-F238E27FC236}">
                        <a16:creationId xmlns="" xmlns:a16="http://schemas.microsoft.com/office/drawing/2014/main" id="{A0C417CE-A35A-47F6-888A-555595F38BB7}"/>
                      </a:ext>
                    </a:extLst>
                  </p:cNvPr>
                  <p:cNvGrpSpPr/>
                  <p:nvPr/>
                </p:nvGrpSpPr>
                <p:grpSpPr>
                  <a:xfrm>
                    <a:off x="3090962" y="3085355"/>
                    <a:ext cx="940694" cy="941897"/>
                    <a:chOff x="3090962" y="3085355"/>
                    <a:chExt cx="940694" cy="941897"/>
                  </a:xfrm>
                </p:grpSpPr>
                <p:sp>
                  <p:nvSpPr>
                    <p:cNvPr id="123" name="Serbest Form: Şekil 122">
                      <a:extLst>
                        <a:ext uri="{FF2B5EF4-FFF2-40B4-BE49-F238E27FC236}">
                          <a16:creationId xmlns="" xmlns:a16="http://schemas.microsoft.com/office/drawing/2014/main" id="{681A3758-3F5D-44D2-82E5-DB17A3189F62}"/>
                        </a:ext>
                      </a:extLst>
                    </p:cNvPr>
                    <p:cNvSpPr/>
                    <p:nvPr/>
                  </p:nvSpPr>
                  <p:spPr>
                    <a:xfrm>
                      <a:off x="3130001" y="3125944"/>
                      <a:ext cx="901655" cy="901308"/>
                    </a:xfrm>
                    <a:custGeom>
                      <a:avLst/>
                      <a:gdLst>
                        <a:gd name="connsiteX0" fmla="*/ 450654 w 901655"/>
                        <a:gd name="connsiteY0" fmla="*/ 901309 h 901308"/>
                        <a:gd name="connsiteX1" fmla="*/ 131730 w 901655"/>
                        <a:gd name="connsiteY1" fmla="*/ 769579 h 901308"/>
                        <a:gd name="connsiteX2" fmla="*/ 0 w 901655"/>
                        <a:gd name="connsiteY2" fmla="*/ 450654 h 901308"/>
                        <a:gd name="connsiteX3" fmla="*/ 131730 w 901655"/>
                        <a:gd name="connsiteY3" fmla="*/ 131730 h 901308"/>
                        <a:gd name="connsiteX4" fmla="*/ 450654 w 901655"/>
                        <a:gd name="connsiteY4" fmla="*/ 0 h 901308"/>
                        <a:gd name="connsiteX5" fmla="*/ 769579 w 901655"/>
                        <a:gd name="connsiteY5" fmla="*/ 131730 h 901308"/>
                        <a:gd name="connsiteX6" fmla="*/ 769579 w 901655"/>
                        <a:gd name="connsiteY6" fmla="*/ 770966 h 901308"/>
                        <a:gd name="connsiteX7" fmla="*/ 450654 w 901655"/>
                        <a:gd name="connsiteY7" fmla="*/ 901309 h 90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655" h="901308">
                          <a:moveTo>
                            <a:pt x="450654" y="901309"/>
                          </a:moveTo>
                          <a:cubicBezTo>
                            <a:pt x="330018" y="901309"/>
                            <a:pt x="216314" y="854163"/>
                            <a:pt x="131730" y="769579"/>
                          </a:cubicBezTo>
                          <a:cubicBezTo>
                            <a:pt x="45759" y="683608"/>
                            <a:pt x="0" y="571291"/>
                            <a:pt x="0" y="450654"/>
                          </a:cubicBezTo>
                          <a:cubicBezTo>
                            <a:pt x="0" y="330018"/>
                            <a:pt x="47145" y="216314"/>
                            <a:pt x="131730" y="131730"/>
                          </a:cubicBezTo>
                          <a:cubicBezTo>
                            <a:pt x="217701" y="45759"/>
                            <a:pt x="330018" y="0"/>
                            <a:pt x="450654" y="0"/>
                          </a:cubicBezTo>
                          <a:cubicBezTo>
                            <a:pt x="571291" y="0"/>
                            <a:pt x="684994" y="47145"/>
                            <a:pt x="769579" y="131730"/>
                          </a:cubicBezTo>
                          <a:cubicBezTo>
                            <a:pt x="945681" y="307832"/>
                            <a:pt x="945681" y="594864"/>
                            <a:pt x="769579" y="770966"/>
                          </a:cubicBezTo>
                          <a:cubicBezTo>
                            <a:pt x="684994" y="854163"/>
                            <a:pt x="571291" y="901309"/>
                            <a:pt x="450654" y="901309"/>
                          </a:cubicBezTo>
                          <a:close/>
                        </a:path>
                      </a:pathLst>
                    </a:custGeom>
                    <a:solidFill>
                      <a:srgbClr val="FFFFFF"/>
                    </a:solidFill>
                    <a:ln w="13829" cap="flat">
                      <a:noFill/>
                      <a:prstDash val="solid"/>
                      <a:miter/>
                    </a:ln>
                  </p:spPr>
                  <p:txBody>
                    <a:bodyPr rtlCol="0" anchor="ctr"/>
                    <a:lstStyle/>
                    <a:p>
                      <a:endParaRPr lang="tr-TR"/>
                    </a:p>
                  </p:txBody>
                </p:sp>
                <p:sp>
                  <p:nvSpPr>
                    <p:cNvPr id="124" name="Serbest Form: Şekil 123">
                      <a:extLst>
                        <a:ext uri="{FF2B5EF4-FFF2-40B4-BE49-F238E27FC236}">
                          <a16:creationId xmlns="" xmlns:a16="http://schemas.microsoft.com/office/drawing/2014/main" id="{A20B2629-A339-45BE-9BF5-83C1554BEFCF}"/>
                        </a:ext>
                      </a:extLst>
                    </p:cNvPr>
                    <p:cNvSpPr/>
                    <p:nvPr/>
                  </p:nvSpPr>
                  <p:spPr>
                    <a:xfrm>
                      <a:off x="3132774" y="3127331"/>
                      <a:ext cx="893682" cy="892988"/>
                    </a:xfrm>
                    <a:custGeom>
                      <a:avLst/>
                      <a:gdLst>
                        <a:gd name="connsiteX0" fmla="*/ 130343 w 893682"/>
                        <a:gd name="connsiteY0" fmla="*/ 130343 h 892988"/>
                        <a:gd name="connsiteX1" fmla="*/ 446494 w 893682"/>
                        <a:gd name="connsiteY1" fmla="*/ 0 h 892988"/>
                        <a:gd name="connsiteX2" fmla="*/ 762646 w 893682"/>
                        <a:gd name="connsiteY2" fmla="*/ 130343 h 892988"/>
                        <a:gd name="connsiteX3" fmla="*/ 762646 w 893682"/>
                        <a:gd name="connsiteY3" fmla="*/ 762646 h 892988"/>
                        <a:gd name="connsiteX4" fmla="*/ 446494 w 893682"/>
                        <a:gd name="connsiteY4" fmla="*/ 892989 h 892988"/>
                        <a:gd name="connsiteX5" fmla="*/ 130343 w 893682"/>
                        <a:gd name="connsiteY5" fmla="*/ 762646 h 892988"/>
                        <a:gd name="connsiteX6" fmla="*/ 0 w 893682"/>
                        <a:gd name="connsiteY6" fmla="*/ 446494 h 892988"/>
                        <a:gd name="connsiteX7" fmla="*/ 130343 w 893682"/>
                        <a:gd name="connsiteY7" fmla="*/ 130343 h 89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682" h="892988">
                          <a:moveTo>
                            <a:pt x="130343" y="130343"/>
                          </a:moveTo>
                          <a:cubicBezTo>
                            <a:pt x="214927" y="45759"/>
                            <a:pt x="327244" y="0"/>
                            <a:pt x="446494" y="0"/>
                          </a:cubicBezTo>
                          <a:cubicBezTo>
                            <a:pt x="565744" y="0"/>
                            <a:pt x="678061" y="45759"/>
                            <a:pt x="762646" y="130343"/>
                          </a:cubicBezTo>
                          <a:cubicBezTo>
                            <a:pt x="937361" y="305058"/>
                            <a:pt x="937361" y="587931"/>
                            <a:pt x="762646" y="762646"/>
                          </a:cubicBezTo>
                          <a:cubicBezTo>
                            <a:pt x="678061" y="847230"/>
                            <a:pt x="565744" y="892989"/>
                            <a:pt x="446494" y="892989"/>
                          </a:cubicBezTo>
                          <a:cubicBezTo>
                            <a:pt x="327244" y="892989"/>
                            <a:pt x="214927" y="847230"/>
                            <a:pt x="130343" y="762646"/>
                          </a:cubicBezTo>
                          <a:cubicBezTo>
                            <a:pt x="45759" y="678061"/>
                            <a:pt x="0" y="565745"/>
                            <a:pt x="0" y="446494"/>
                          </a:cubicBezTo>
                          <a:cubicBezTo>
                            <a:pt x="0" y="327244"/>
                            <a:pt x="45759" y="214927"/>
                            <a:pt x="130343" y="130343"/>
                          </a:cubicBezTo>
                          <a:close/>
                        </a:path>
                      </a:pathLst>
                    </a:custGeom>
                    <a:solidFill>
                      <a:srgbClr val="FEFEFE"/>
                    </a:solidFill>
                    <a:ln w="13829" cap="flat">
                      <a:noFill/>
                      <a:prstDash val="solid"/>
                      <a:miter/>
                    </a:ln>
                  </p:spPr>
                  <p:txBody>
                    <a:bodyPr rtlCol="0" anchor="ctr"/>
                    <a:lstStyle/>
                    <a:p>
                      <a:endParaRPr lang="tr-TR"/>
                    </a:p>
                  </p:txBody>
                </p:sp>
                <p:sp>
                  <p:nvSpPr>
                    <p:cNvPr id="125" name="Serbest Form: Şekil 124">
                      <a:extLst>
                        <a:ext uri="{FF2B5EF4-FFF2-40B4-BE49-F238E27FC236}">
                          <a16:creationId xmlns="" xmlns:a16="http://schemas.microsoft.com/office/drawing/2014/main" id="{CB1CFFE8-D280-44BF-A9B3-0AF522962A5D}"/>
                        </a:ext>
                      </a:extLst>
                    </p:cNvPr>
                    <p:cNvSpPr/>
                    <p:nvPr/>
                  </p:nvSpPr>
                  <p:spPr>
                    <a:xfrm>
                      <a:off x="3136904" y="3131491"/>
                      <a:ext cx="884699" cy="883282"/>
                    </a:xfrm>
                    <a:custGeom>
                      <a:avLst/>
                      <a:gdLst>
                        <a:gd name="connsiteX0" fmla="*/ 128987 w 884699"/>
                        <a:gd name="connsiteY0" fmla="*/ 128956 h 883282"/>
                        <a:gd name="connsiteX1" fmla="*/ 442365 w 884699"/>
                        <a:gd name="connsiteY1" fmla="*/ 0 h 883282"/>
                        <a:gd name="connsiteX2" fmla="*/ 755743 w 884699"/>
                        <a:gd name="connsiteY2" fmla="*/ 128956 h 883282"/>
                        <a:gd name="connsiteX3" fmla="*/ 755743 w 884699"/>
                        <a:gd name="connsiteY3" fmla="*/ 754326 h 883282"/>
                        <a:gd name="connsiteX4" fmla="*/ 442365 w 884699"/>
                        <a:gd name="connsiteY4" fmla="*/ 883282 h 883282"/>
                        <a:gd name="connsiteX5" fmla="*/ 128987 w 884699"/>
                        <a:gd name="connsiteY5" fmla="*/ 754326 h 883282"/>
                        <a:gd name="connsiteX6" fmla="*/ 31 w 884699"/>
                        <a:gd name="connsiteY6" fmla="*/ 440948 h 883282"/>
                        <a:gd name="connsiteX7" fmla="*/ 128987 w 884699"/>
                        <a:gd name="connsiteY7" fmla="*/ 128956 h 8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699" h="883282">
                          <a:moveTo>
                            <a:pt x="128987" y="128956"/>
                          </a:moveTo>
                          <a:cubicBezTo>
                            <a:pt x="212185" y="45759"/>
                            <a:pt x="324502" y="0"/>
                            <a:pt x="442365" y="0"/>
                          </a:cubicBezTo>
                          <a:cubicBezTo>
                            <a:pt x="560229" y="0"/>
                            <a:pt x="671159" y="45759"/>
                            <a:pt x="755743" y="128956"/>
                          </a:cubicBezTo>
                          <a:cubicBezTo>
                            <a:pt x="927685" y="300898"/>
                            <a:pt x="927685" y="582384"/>
                            <a:pt x="755743" y="754326"/>
                          </a:cubicBezTo>
                          <a:cubicBezTo>
                            <a:pt x="672545" y="837524"/>
                            <a:pt x="560229" y="883282"/>
                            <a:pt x="442365" y="883282"/>
                          </a:cubicBezTo>
                          <a:cubicBezTo>
                            <a:pt x="324502" y="883282"/>
                            <a:pt x="213571" y="837524"/>
                            <a:pt x="128987" y="754326"/>
                          </a:cubicBezTo>
                          <a:cubicBezTo>
                            <a:pt x="45789" y="671128"/>
                            <a:pt x="31" y="558811"/>
                            <a:pt x="31" y="440948"/>
                          </a:cubicBezTo>
                          <a:cubicBezTo>
                            <a:pt x="-1356" y="323084"/>
                            <a:pt x="44403" y="212154"/>
                            <a:pt x="128987" y="128956"/>
                          </a:cubicBezTo>
                          <a:close/>
                        </a:path>
                      </a:pathLst>
                    </a:custGeom>
                    <a:solidFill>
                      <a:srgbClr val="FCFCFC"/>
                    </a:solidFill>
                    <a:ln w="13829" cap="flat">
                      <a:noFill/>
                      <a:prstDash val="solid"/>
                      <a:miter/>
                    </a:ln>
                  </p:spPr>
                  <p:txBody>
                    <a:bodyPr rtlCol="0" anchor="ctr"/>
                    <a:lstStyle/>
                    <a:p>
                      <a:endParaRPr lang="tr-TR"/>
                    </a:p>
                  </p:txBody>
                </p:sp>
                <p:sp>
                  <p:nvSpPr>
                    <p:cNvPr id="126" name="Serbest Form: Şekil 125">
                      <a:extLst>
                        <a:ext uri="{FF2B5EF4-FFF2-40B4-BE49-F238E27FC236}">
                          <a16:creationId xmlns="" xmlns:a16="http://schemas.microsoft.com/office/drawing/2014/main" id="{C29F5F9A-6C34-4E1B-BB7D-63979C46D2C4}"/>
                        </a:ext>
                      </a:extLst>
                    </p:cNvPr>
                    <p:cNvSpPr/>
                    <p:nvPr/>
                  </p:nvSpPr>
                  <p:spPr>
                    <a:xfrm>
                      <a:off x="3139708" y="3134264"/>
                      <a:ext cx="873922" cy="874962"/>
                    </a:xfrm>
                    <a:custGeom>
                      <a:avLst/>
                      <a:gdLst>
                        <a:gd name="connsiteX0" fmla="*/ 127570 w 873922"/>
                        <a:gd name="connsiteY0" fmla="*/ 127570 h 874962"/>
                        <a:gd name="connsiteX1" fmla="*/ 436788 w 873922"/>
                        <a:gd name="connsiteY1" fmla="*/ 0 h 874962"/>
                        <a:gd name="connsiteX2" fmla="*/ 746006 w 873922"/>
                        <a:gd name="connsiteY2" fmla="*/ 127570 h 874962"/>
                        <a:gd name="connsiteX3" fmla="*/ 746006 w 873922"/>
                        <a:gd name="connsiteY3" fmla="*/ 747393 h 874962"/>
                        <a:gd name="connsiteX4" fmla="*/ 436788 w 873922"/>
                        <a:gd name="connsiteY4" fmla="*/ 874963 h 874962"/>
                        <a:gd name="connsiteX5" fmla="*/ 127570 w 873922"/>
                        <a:gd name="connsiteY5" fmla="*/ 747393 h 874962"/>
                        <a:gd name="connsiteX6" fmla="*/ 0 w 873922"/>
                        <a:gd name="connsiteY6" fmla="*/ 438175 h 874962"/>
                        <a:gd name="connsiteX7" fmla="*/ 127570 w 873922"/>
                        <a:gd name="connsiteY7" fmla="*/ 127570 h 8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922" h="874962">
                          <a:moveTo>
                            <a:pt x="127570" y="127570"/>
                          </a:moveTo>
                          <a:cubicBezTo>
                            <a:pt x="210768" y="44372"/>
                            <a:pt x="320311" y="0"/>
                            <a:pt x="436788" y="0"/>
                          </a:cubicBezTo>
                          <a:cubicBezTo>
                            <a:pt x="553265" y="0"/>
                            <a:pt x="664195" y="45759"/>
                            <a:pt x="746006" y="127570"/>
                          </a:cubicBezTo>
                          <a:cubicBezTo>
                            <a:pt x="916561" y="298125"/>
                            <a:pt x="916561" y="575451"/>
                            <a:pt x="746006" y="747393"/>
                          </a:cubicBezTo>
                          <a:cubicBezTo>
                            <a:pt x="662808" y="830590"/>
                            <a:pt x="553265" y="874963"/>
                            <a:pt x="436788" y="874963"/>
                          </a:cubicBezTo>
                          <a:cubicBezTo>
                            <a:pt x="320311" y="874963"/>
                            <a:pt x="209381" y="829204"/>
                            <a:pt x="127570" y="747393"/>
                          </a:cubicBezTo>
                          <a:cubicBezTo>
                            <a:pt x="44372" y="664195"/>
                            <a:pt x="0" y="554651"/>
                            <a:pt x="0" y="438175"/>
                          </a:cubicBezTo>
                          <a:cubicBezTo>
                            <a:pt x="0" y="320311"/>
                            <a:pt x="44372" y="210768"/>
                            <a:pt x="127570" y="127570"/>
                          </a:cubicBezTo>
                          <a:close/>
                        </a:path>
                      </a:pathLst>
                    </a:custGeom>
                    <a:solidFill>
                      <a:srgbClr val="FBFBFB"/>
                    </a:solidFill>
                    <a:ln w="13829" cap="flat">
                      <a:noFill/>
                      <a:prstDash val="solid"/>
                      <a:miter/>
                    </a:ln>
                  </p:spPr>
                  <p:txBody>
                    <a:bodyPr rtlCol="0" anchor="ctr"/>
                    <a:lstStyle/>
                    <a:p>
                      <a:endParaRPr lang="tr-TR"/>
                    </a:p>
                  </p:txBody>
                </p:sp>
                <p:sp>
                  <p:nvSpPr>
                    <p:cNvPr id="127" name="Serbest Form: Şekil 126">
                      <a:extLst>
                        <a:ext uri="{FF2B5EF4-FFF2-40B4-BE49-F238E27FC236}">
                          <a16:creationId xmlns="" xmlns:a16="http://schemas.microsoft.com/office/drawing/2014/main" id="{785CAE5B-4CAE-4C6C-86D7-2E239C89E169}"/>
                        </a:ext>
                      </a:extLst>
                    </p:cNvPr>
                    <p:cNvSpPr/>
                    <p:nvPr/>
                  </p:nvSpPr>
                  <p:spPr>
                    <a:xfrm>
                      <a:off x="3142481" y="3135650"/>
                      <a:ext cx="867336" cy="868029"/>
                    </a:xfrm>
                    <a:custGeom>
                      <a:avLst/>
                      <a:gdLst>
                        <a:gd name="connsiteX0" fmla="*/ 127570 w 867336"/>
                        <a:gd name="connsiteY0" fmla="*/ 127570 h 868029"/>
                        <a:gd name="connsiteX1" fmla="*/ 434015 w 867336"/>
                        <a:gd name="connsiteY1" fmla="*/ 0 h 868029"/>
                        <a:gd name="connsiteX2" fmla="*/ 740460 w 867336"/>
                        <a:gd name="connsiteY2" fmla="*/ 127570 h 868029"/>
                        <a:gd name="connsiteX3" fmla="*/ 740460 w 867336"/>
                        <a:gd name="connsiteY3" fmla="*/ 740460 h 868029"/>
                        <a:gd name="connsiteX4" fmla="*/ 434015 w 867336"/>
                        <a:gd name="connsiteY4" fmla="*/ 868030 h 868029"/>
                        <a:gd name="connsiteX5" fmla="*/ 127570 w 867336"/>
                        <a:gd name="connsiteY5" fmla="*/ 740460 h 868029"/>
                        <a:gd name="connsiteX6" fmla="*/ 0 w 867336"/>
                        <a:gd name="connsiteY6" fmla="*/ 434015 h 868029"/>
                        <a:gd name="connsiteX7" fmla="*/ 127570 w 867336"/>
                        <a:gd name="connsiteY7" fmla="*/ 127570 h 86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336" h="868029">
                          <a:moveTo>
                            <a:pt x="127570" y="127570"/>
                          </a:moveTo>
                          <a:cubicBezTo>
                            <a:pt x="209381" y="45759"/>
                            <a:pt x="318925" y="0"/>
                            <a:pt x="434015" y="0"/>
                          </a:cubicBezTo>
                          <a:cubicBezTo>
                            <a:pt x="549105" y="0"/>
                            <a:pt x="658649" y="44372"/>
                            <a:pt x="740460" y="127570"/>
                          </a:cubicBezTo>
                          <a:cubicBezTo>
                            <a:pt x="909628" y="296739"/>
                            <a:pt x="909628" y="571291"/>
                            <a:pt x="740460" y="740460"/>
                          </a:cubicBezTo>
                          <a:cubicBezTo>
                            <a:pt x="658649" y="822271"/>
                            <a:pt x="549105" y="868030"/>
                            <a:pt x="434015" y="868030"/>
                          </a:cubicBezTo>
                          <a:cubicBezTo>
                            <a:pt x="318925" y="868030"/>
                            <a:pt x="209381" y="823657"/>
                            <a:pt x="127570" y="740460"/>
                          </a:cubicBezTo>
                          <a:cubicBezTo>
                            <a:pt x="45759" y="658649"/>
                            <a:pt x="0" y="549105"/>
                            <a:pt x="0" y="434015"/>
                          </a:cubicBezTo>
                          <a:cubicBezTo>
                            <a:pt x="0" y="318925"/>
                            <a:pt x="44372" y="210768"/>
                            <a:pt x="127570" y="127570"/>
                          </a:cubicBezTo>
                          <a:close/>
                        </a:path>
                      </a:pathLst>
                    </a:custGeom>
                    <a:solidFill>
                      <a:srgbClr val="FAFAFA"/>
                    </a:solidFill>
                    <a:ln w="13829" cap="flat">
                      <a:noFill/>
                      <a:prstDash val="solid"/>
                      <a:miter/>
                    </a:ln>
                  </p:spPr>
                  <p:txBody>
                    <a:bodyPr rtlCol="0" anchor="ctr"/>
                    <a:lstStyle/>
                    <a:p>
                      <a:endParaRPr lang="tr-TR"/>
                    </a:p>
                  </p:txBody>
                </p:sp>
                <p:sp>
                  <p:nvSpPr>
                    <p:cNvPr id="128" name="Serbest Form: Şekil 127">
                      <a:extLst>
                        <a:ext uri="{FF2B5EF4-FFF2-40B4-BE49-F238E27FC236}">
                          <a16:creationId xmlns="" xmlns:a16="http://schemas.microsoft.com/office/drawing/2014/main" id="{E7BDBA7F-2DE7-4C32-9889-6EC3954CC71F}"/>
                        </a:ext>
                      </a:extLst>
                    </p:cNvPr>
                    <p:cNvSpPr/>
                    <p:nvPr/>
                  </p:nvSpPr>
                  <p:spPr>
                    <a:xfrm>
                      <a:off x="3145254" y="3139810"/>
                      <a:ext cx="859362" cy="858323"/>
                    </a:xfrm>
                    <a:custGeom>
                      <a:avLst/>
                      <a:gdLst>
                        <a:gd name="connsiteX0" fmla="*/ 126183 w 859362"/>
                        <a:gd name="connsiteY0" fmla="*/ 126183 h 858323"/>
                        <a:gd name="connsiteX1" fmla="*/ 429855 w 859362"/>
                        <a:gd name="connsiteY1" fmla="*/ 0 h 858323"/>
                        <a:gd name="connsiteX2" fmla="*/ 733526 w 859362"/>
                        <a:gd name="connsiteY2" fmla="*/ 126183 h 858323"/>
                        <a:gd name="connsiteX3" fmla="*/ 733526 w 859362"/>
                        <a:gd name="connsiteY3" fmla="*/ 732140 h 858323"/>
                        <a:gd name="connsiteX4" fmla="*/ 429855 w 859362"/>
                        <a:gd name="connsiteY4" fmla="*/ 858323 h 858323"/>
                        <a:gd name="connsiteX5" fmla="*/ 126183 w 859362"/>
                        <a:gd name="connsiteY5" fmla="*/ 732140 h 858323"/>
                        <a:gd name="connsiteX6" fmla="*/ 0 w 859362"/>
                        <a:gd name="connsiteY6" fmla="*/ 428468 h 858323"/>
                        <a:gd name="connsiteX7" fmla="*/ 126183 w 859362"/>
                        <a:gd name="connsiteY7" fmla="*/ 126183 h 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362" h="858323">
                          <a:moveTo>
                            <a:pt x="126183" y="126183"/>
                          </a:moveTo>
                          <a:cubicBezTo>
                            <a:pt x="207994" y="44372"/>
                            <a:pt x="316151" y="0"/>
                            <a:pt x="429855" y="0"/>
                          </a:cubicBezTo>
                          <a:cubicBezTo>
                            <a:pt x="543558" y="0"/>
                            <a:pt x="651715" y="44372"/>
                            <a:pt x="733526" y="126183"/>
                          </a:cubicBezTo>
                          <a:cubicBezTo>
                            <a:pt x="901308" y="293965"/>
                            <a:pt x="901308" y="565744"/>
                            <a:pt x="733526" y="732140"/>
                          </a:cubicBezTo>
                          <a:cubicBezTo>
                            <a:pt x="651715" y="813951"/>
                            <a:pt x="543558" y="858323"/>
                            <a:pt x="429855" y="858323"/>
                          </a:cubicBezTo>
                          <a:cubicBezTo>
                            <a:pt x="316151" y="858323"/>
                            <a:pt x="207994" y="813951"/>
                            <a:pt x="126183" y="732140"/>
                          </a:cubicBezTo>
                          <a:cubicBezTo>
                            <a:pt x="44372" y="650329"/>
                            <a:pt x="0" y="542172"/>
                            <a:pt x="0" y="428468"/>
                          </a:cubicBezTo>
                          <a:cubicBezTo>
                            <a:pt x="0" y="314765"/>
                            <a:pt x="44372" y="206608"/>
                            <a:pt x="126183" y="126183"/>
                          </a:cubicBezTo>
                          <a:close/>
                        </a:path>
                      </a:pathLst>
                    </a:custGeom>
                    <a:solidFill>
                      <a:srgbClr val="F8F8F8"/>
                    </a:solidFill>
                    <a:ln w="13829" cap="flat">
                      <a:noFill/>
                      <a:prstDash val="solid"/>
                      <a:miter/>
                    </a:ln>
                  </p:spPr>
                  <p:txBody>
                    <a:bodyPr rtlCol="0" anchor="ctr"/>
                    <a:lstStyle/>
                    <a:p>
                      <a:endParaRPr lang="tr-TR"/>
                    </a:p>
                  </p:txBody>
                </p:sp>
                <p:sp>
                  <p:nvSpPr>
                    <p:cNvPr id="129" name="Serbest Form: Şekil 128">
                      <a:extLst>
                        <a:ext uri="{FF2B5EF4-FFF2-40B4-BE49-F238E27FC236}">
                          <a16:creationId xmlns="" xmlns:a16="http://schemas.microsoft.com/office/drawing/2014/main" id="{04F35494-8BB8-4390-8D75-D48292A3B075}"/>
                        </a:ext>
                      </a:extLst>
                    </p:cNvPr>
                    <p:cNvSpPr/>
                    <p:nvPr/>
                  </p:nvSpPr>
                  <p:spPr>
                    <a:xfrm>
                      <a:off x="3148027" y="3142584"/>
                      <a:ext cx="847576" cy="850003"/>
                    </a:xfrm>
                    <a:custGeom>
                      <a:avLst/>
                      <a:gdLst>
                        <a:gd name="connsiteX0" fmla="*/ 124797 w 847576"/>
                        <a:gd name="connsiteY0" fmla="*/ 124797 h 850003"/>
                        <a:gd name="connsiteX1" fmla="*/ 424308 w 847576"/>
                        <a:gd name="connsiteY1" fmla="*/ 0 h 850003"/>
                        <a:gd name="connsiteX2" fmla="*/ 723820 w 847576"/>
                        <a:gd name="connsiteY2" fmla="*/ 124797 h 850003"/>
                        <a:gd name="connsiteX3" fmla="*/ 723820 w 847576"/>
                        <a:gd name="connsiteY3" fmla="*/ 725207 h 850003"/>
                        <a:gd name="connsiteX4" fmla="*/ 424308 w 847576"/>
                        <a:gd name="connsiteY4" fmla="*/ 850003 h 850003"/>
                        <a:gd name="connsiteX5" fmla="*/ 124797 w 847576"/>
                        <a:gd name="connsiteY5" fmla="*/ 725207 h 850003"/>
                        <a:gd name="connsiteX6" fmla="*/ 0 w 847576"/>
                        <a:gd name="connsiteY6" fmla="*/ 425695 h 850003"/>
                        <a:gd name="connsiteX7" fmla="*/ 124797 w 847576"/>
                        <a:gd name="connsiteY7" fmla="*/ 124797 h 85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576" h="850003">
                          <a:moveTo>
                            <a:pt x="124797" y="124797"/>
                          </a:moveTo>
                          <a:cubicBezTo>
                            <a:pt x="205221" y="44372"/>
                            <a:pt x="311991" y="0"/>
                            <a:pt x="424308" y="0"/>
                          </a:cubicBezTo>
                          <a:cubicBezTo>
                            <a:pt x="536625" y="0"/>
                            <a:pt x="643396" y="44372"/>
                            <a:pt x="723820" y="124797"/>
                          </a:cubicBezTo>
                          <a:cubicBezTo>
                            <a:pt x="888829" y="289805"/>
                            <a:pt x="888829" y="558811"/>
                            <a:pt x="723820" y="725207"/>
                          </a:cubicBezTo>
                          <a:cubicBezTo>
                            <a:pt x="643396" y="805631"/>
                            <a:pt x="536625" y="850003"/>
                            <a:pt x="424308" y="850003"/>
                          </a:cubicBezTo>
                          <a:cubicBezTo>
                            <a:pt x="311991" y="850003"/>
                            <a:pt x="205221" y="805631"/>
                            <a:pt x="124797" y="725207"/>
                          </a:cubicBezTo>
                          <a:cubicBezTo>
                            <a:pt x="44372" y="644782"/>
                            <a:pt x="0" y="538012"/>
                            <a:pt x="0" y="425695"/>
                          </a:cubicBezTo>
                          <a:cubicBezTo>
                            <a:pt x="1387" y="311991"/>
                            <a:pt x="44372" y="205221"/>
                            <a:pt x="124797" y="124797"/>
                          </a:cubicBezTo>
                          <a:close/>
                        </a:path>
                      </a:pathLst>
                    </a:custGeom>
                    <a:solidFill>
                      <a:srgbClr val="F7F7F7"/>
                    </a:solidFill>
                    <a:ln w="13829" cap="flat">
                      <a:noFill/>
                      <a:prstDash val="solid"/>
                      <a:miter/>
                    </a:ln>
                  </p:spPr>
                  <p:txBody>
                    <a:bodyPr rtlCol="0" anchor="ctr"/>
                    <a:lstStyle/>
                    <a:p>
                      <a:endParaRPr lang="tr-TR"/>
                    </a:p>
                  </p:txBody>
                </p:sp>
                <p:sp>
                  <p:nvSpPr>
                    <p:cNvPr id="130" name="Serbest Form: Şekil 129">
                      <a:extLst>
                        <a:ext uri="{FF2B5EF4-FFF2-40B4-BE49-F238E27FC236}">
                          <a16:creationId xmlns="" xmlns:a16="http://schemas.microsoft.com/office/drawing/2014/main" id="{7AA6B204-2D1B-45B0-9971-E560C56A8143}"/>
                        </a:ext>
                      </a:extLst>
                    </p:cNvPr>
                    <p:cNvSpPr/>
                    <p:nvPr/>
                  </p:nvSpPr>
                  <p:spPr>
                    <a:xfrm>
                      <a:off x="3152187" y="3146744"/>
                      <a:ext cx="839603" cy="840296"/>
                    </a:xfrm>
                    <a:custGeom>
                      <a:avLst/>
                      <a:gdLst>
                        <a:gd name="connsiteX0" fmla="*/ 123410 w 839603"/>
                        <a:gd name="connsiteY0" fmla="*/ 122023 h 840296"/>
                        <a:gd name="connsiteX1" fmla="*/ 420148 w 839603"/>
                        <a:gd name="connsiteY1" fmla="*/ 0 h 840296"/>
                        <a:gd name="connsiteX2" fmla="*/ 716887 w 839603"/>
                        <a:gd name="connsiteY2" fmla="*/ 123410 h 840296"/>
                        <a:gd name="connsiteX3" fmla="*/ 716887 w 839603"/>
                        <a:gd name="connsiteY3" fmla="*/ 716887 h 840296"/>
                        <a:gd name="connsiteX4" fmla="*/ 420148 w 839603"/>
                        <a:gd name="connsiteY4" fmla="*/ 840297 h 840296"/>
                        <a:gd name="connsiteX5" fmla="*/ 123410 w 839603"/>
                        <a:gd name="connsiteY5" fmla="*/ 716887 h 840296"/>
                        <a:gd name="connsiteX6" fmla="*/ 0 w 839603"/>
                        <a:gd name="connsiteY6" fmla="*/ 420148 h 840296"/>
                        <a:gd name="connsiteX7" fmla="*/ 123410 w 839603"/>
                        <a:gd name="connsiteY7" fmla="*/ 122023 h 84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603" h="840296">
                          <a:moveTo>
                            <a:pt x="123410" y="122023"/>
                          </a:moveTo>
                          <a:cubicBezTo>
                            <a:pt x="202448" y="42985"/>
                            <a:pt x="309218" y="0"/>
                            <a:pt x="420148" y="0"/>
                          </a:cubicBezTo>
                          <a:cubicBezTo>
                            <a:pt x="531079" y="0"/>
                            <a:pt x="637849" y="42985"/>
                            <a:pt x="716887" y="123410"/>
                          </a:cubicBezTo>
                          <a:cubicBezTo>
                            <a:pt x="880509" y="287032"/>
                            <a:pt x="880509" y="553265"/>
                            <a:pt x="716887" y="716887"/>
                          </a:cubicBezTo>
                          <a:cubicBezTo>
                            <a:pt x="636462" y="797311"/>
                            <a:pt x="531079" y="840297"/>
                            <a:pt x="420148" y="840297"/>
                          </a:cubicBezTo>
                          <a:cubicBezTo>
                            <a:pt x="309218" y="840297"/>
                            <a:pt x="202448" y="797311"/>
                            <a:pt x="123410" y="716887"/>
                          </a:cubicBezTo>
                          <a:cubicBezTo>
                            <a:pt x="42985" y="636463"/>
                            <a:pt x="0" y="531079"/>
                            <a:pt x="0" y="420148"/>
                          </a:cubicBezTo>
                          <a:cubicBezTo>
                            <a:pt x="0" y="307832"/>
                            <a:pt x="42985" y="202448"/>
                            <a:pt x="123410" y="122023"/>
                          </a:cubicBezTo>
                          <a:close/>
                        </a:path>
                      </a:pathLst>
                    </a:custGeom>
                    <a:solidFill>
                      <a:srgbClr val="F6F6F6"/>
                    </a:solidFill>
                    <a:ln w="13829" cap="flat">
                      <a:noFill/>
                      <a:prstDash val="solid"/>
                      <a:miter/>
                    </a:ln>
                  </p:spPr>
                  <p:txBody>
                    <a:bodyPr rtlCol="0" anchor="ctr"/>
                    <a:lstStyle/>
                    <a:p>
                      <a:endParaRPr lang="tr-TR"/>
                    </a:p>
                  </p:txBody>
                </p:sp>
                <p:sp>
                  <p:nvSpPr>
                    <p:cNvPr id="131" name="Serbest Form: Şekil 130">
                      <a:extLst>
                        <a:ext uri="{FF2B5EF4-FFF2-40B4-BE49-F238E27FC236}">
                          <a16:creationId xmlns="" xmlns:a16="http://schemas.microsoft.com/office/drawing/2014/main" id="{03247893-1ABD-4F5A-BB18-3B421657C89C}"/>
                        </a:ext>
                      </a:extLst>
                    </p:cNvPr>
                    <p:cNvSpPr/>
                    <p:nvPr/>
                  </p:nvSpPr>
                  <p:spPr>
                    <a:xfrm>
                      <a:off x="3154961" y="3149517"/>
                      <a:ext cx="831630" cy="831977"/>
                    </a:xfrm>
                    <a:custGeom>
                      <a:avLst/>
                      <a:gdLst>
                        <a:gd name="connsiteX0" fmla="*/ 122023 w 831630"/>
                        <a:gd name="connsiteY0" fmla="*/ 122023 h 831977"/>
                        <a:gd name="connsiteX1" fmla="*/ 415989 w 831630"/>
                        <a:gd name="connsiteY1" fmla="*/ 0 h 831977"/>
                        <a:gd name="connsiteX2" fmla="*/ 709954 w 831630"/>
                        <a:gd name="connsiteY2" fmla="*/ 122023 h 831977"/>
                        <a:gd name="connsiteX3" fmla="*/ 709954 w 831630"/>
                        <a:gd name="connsiteY3" fmla="*/ 709954 h 831977"/>
                        <a:gd name="connsiteX4" fmla="*/ 415989 w 831630"/>
                        <a:gd name="connsiteY4" fmla="*/ 831977 h 831977"/>
                        <a:gd name="connsiteX5" fmla="*/ 122023 w 831630"/>
                        <a:gd name="connsiteY5" fmla="*/ 709954 h 831977"/>
                        <a:gd name="connsiteX6" fmla="*/ 0 w 831630"/>
                        <a:gd name="connsiteY6" fmla="*/ 415989 h 831977"/>
                        <a:gd name="connsiteX7" fmla="*/ 122023 w 831630"/>
                        <a:gd name="connsiteY7" fmla="*/ 122023 h 83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1630" h="831977">
                          <a:moveTo>
                            <a:pt x="122023" y="122023"/>
                          </a:moveTo>
                          <a:cubicBezTo>
                            <a:pt x="201061" y="42985"/>
                            <a:pt x="306445" y="0"/>
                            <a:pt x="415989" y="0"/>
                          </a:cubicBezTo>
                          <a:cubicBezTo>
                            <a:pt x="525532" y="0"/>
                            <a:pt x="630916" y="42985"/>
                            <a:pt x="709954" y="122023"/>
                          </a:cubicBezTo>
                          <a:cubicBezTo>
                            <a:pt x="872189" y="284259"/>
                            <a:pt x="872189" y="547718"/>
                            <a:pt x="709954" y="709954"/>
                          </a:cubicBezTo>
                          <a:cubicBezTo>
                            <a:pt x="630916" y="788992"/>
                            <a:pt x="525532" y="831977"/>
                            <a:pt x="415989" y="831977"/>
                          </a:cubicBezTo>
                          <a:cubicBezTo>
                            <a:pt x="306445" y="831977"/>
                            <a:pt x="201061" y="788992"/>
                            <a:pt x="122023" y="709954"/>
                          </a:cubicBezTo>
                          <a:cubicBezTo>
                            <a:pt x="42985" y="630916"/>
                            <a:pt x="0" y="525532"/>
                            <a:pt x="0" y="415989"/>
                          </a:cubicBezTo>
                          <a:cubicBezTo>
                            <a:pt x="0" y="305058"/>
                            <a:pt x="42985" y="201061"/>
                            <a:pt x="122023" y="122023"/>
                          </a:cubicBezTo>
                          <a:close/>
                        </a:path>
                      </a:pathLst>
                    </a:custGeom>
                    <a:solidFill>
                      <a:srgbClr val="F4F4F4"/>
                    </a:solidFill>
                    <a:ln w="13829" cap="flat">
                      <a:noFill/>
                      <a:prstDash val="solid"/>
                      <a:miter/>
                    </a:ln>
                  </p:spPr>
                  <p:txBody>
                    <a:bodyPr rtlCol="0" anchor="ctr"/>
                    <a:lstStyle/>
                    <a:p>
                      <a:endParaRPr lang="tr-TR"/>
                    </a:p>
                  </p:txBody>
                </p:sp>
                <p:sp>
                  <p:nvSpPr>
                    <p:cNvPr id="132" name="Serbest Form: Şekil 131">
                      <a:extLst>
                        <a:ext uri="{FF2B5EF4-FFF2-40B4-BE49-F238E27FC236}">
                          <a16:creationId xmlns="" xmlns:a16="http://schemas.microsoft.com/office/drawing/2014/main" id="{E5C9501E-9FB3-4B23-8542-1F3CA942F28F}"/>
                        </a:ext>
                      </a:extLst>
                    </p:cNvPr>
                    <p:cNvSpPr/>
                    <p:nvPr/>
                  </p:nvSpPr>
                  <p:spPr>
                    <a:xfrm>
                      <a:off x="3157734" y="3152290"/>
                      <a:ext cx="823657" cy="822270"/>
                    </a:xfrm>
                    <a:custGeom>
                      <a:avLst/>
                      <a:gdLst>
                        <a:gd name="connsiteX0" fmla="*/ 120637 w 823657"/>
                        <a:gd name="connsiteY0" fmla="*/ 120637 h 822270"/>
                        <a:gd name="connsiteX1" fmla="*/ 411829 w 823657"/>
                        <a:gd name="connsiteY1" fmla="*/ 0 h 822270"/>
                        <a:gd name="connsiteX2" fmla="*/ 703021 w 823657"/>
                        <a:gd name="connsiteY2" fmla="*/ 120637 h 822270"/>
                        <a:gd name="connsiteX3" fmla="*/ 703021 w 823657"/>
                        <a:gd name="connsiteY3" fmla="*/ 701634 h 822270"/>
                        <a:gd name="connsiteX4" fmla="*/ 411829 w 823657"/>
                        <a:gd name="connsiteY4" fmla="*/ 822271 h 822270"/>
                        <a:gd name="connsiteX5" fmla="*/ 120637 w 823657"/>
                        <a:gd name="connsiteY5" fmla="*/ 701634 h 822270"/>
                        <a:gd name="connsiteX6" fmla="*/ 0 w 823657"/>
                        <a:gd name="connsiteY6" fmla="*/ 410442 h 822270"/>
                        <a:gd name="connsiteX7" fmla="*/ 120637 w 823657"/>
                        <a:gd name="connsiteY7" fmla="*/ 120637 h 82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657" h="822270">
                          <a:moveTo>
                            <a:pt x="120637" y="120637"/>
                          </a:moveTo>
                          <a:cubicBezTo>
                            <a:pt x="198288" y="42985"/>
                            <a:pt x="302285" y="0"/>
                            <a:pt x="411829" y="0"/>
                          </a:cubicBezTo>
                          <a:cubicBezTo>
                            <a:pt x="519986" y="0"/>
                            <a:pt x="623983" y="41599"/>
                            <a:pt x="703021" y="120637"/>
                          </a:cubicBezTo>
                          <a:cubicBezTo>
                            <a:pt x="863870" y="281486"/>
                            <a:pt x="863870" y="542172"/>
                            <a:pt x="703021" y="701634"/>
                          </a:cubicBezTo>
                          <a:cubicBezTo>
                            <a:pt x="625369" y="779285"/>
                            <a:pt x="521372" y="822271"/>
                            <a:pt x="411829" y="822271"/>
                          </a:cubicBezTo>
                          <a:cubicBezTo>
                            <a:pt x="303672" y="822271"/>
                            <a:pt x="199674" y="780672"/>
                            <a:pt x="120637" y="701634"/>
                          </a:cubicBezTo>
                          <a:cubicBezTo>
                            <a:pt x="42985" y="623983"/>
                            <a:pt x="0" y="519986"/>
                            <a:pt x="0" y="410442"/>
                          </a:cubicBezTo>
                          <a:cubicBezTo>
                            <a:pt x="1387" y="302285"/>
                            <a:pt x="42985" y="199674"/>
                            <a:pt x="120637" y="120637"/>
                          </a:cubicBezTo>
                          <a:close/>
                        </a:path>
                      </a:pathLst>
                    </a:custGeom>
                    <a:solidFill>
                      <a:srgbClr val="F3F3F3"/>
                    </a:solidFill>
                    <a:ln w="13829" cap="flat">
                      <a:noFill/>
                      <a:prstDash val="solid"/>
                      <a:miter/>
                    </a:ln>
                  </p:spPr>
                  <p:txBody>
                    <a:bodyPr rtlCol="0" anchor="ctr"/>
                    <a:lstStyle/>
                    <a:p>
                      <a:endParaRPr lang="tr-TR"/>
                    </a:p>
                  </p:txBody>
                </p:sp>
                <p:sp>
                  <p:nvSpPr>
                    <p:cNvPr id="133" name="Serbest Form: Şekil 132">
                      <a:extLst>
                        <a:ext uri="{FF2B5EF4-FFF2-40B4-BE49-F238E27FC236}">
                          <a16:creationId xmlns="" xmlns:a16="http://schemas.microsoft.com/office/drawing/2014/main" id="{F90AC8E9-60F9-4D4A-9566-64038D354F77}"/>
                        </a:ext>
                      </a:extLst>
                    </p:cNvPr>
                    <p:cNvSpPr/>
                    <p:nvPr/>
                  </p:nvSpPr>
                  <p:spPr>
                    <a:xfrm>
                      <a:off x="3161894" y="3156450"/>
                      <a:ext cx="811871" cy="813951"/>
                    </a:xfrm>
                    <a:custGeom>
                      <a:avLst/>
                      <a:gdLst>
                        <a:gd name="connsiteX0" fmla="*/ 119250 w 811871"/>
                        <a:gd name="connsiteY0" fmla="*/ 119250 h 813951"/>
                        <a:gd name="connsiteX1" fmla="*/ 406282 w 811871"/>
                        <a:gd name="connsiteY1" fmla="*/ 0 h 813951"/>
                        <a:gd name="connsiteX2" fmla="*/ 693314 w 811871"/>
                        <a:gd name="connsiteY2" fmla="*/ 119250 h 813951"/>
                        <a:gd name="connsiteX3" fmla="*/ 693314 w 811871"/>
                        <a:gd name="connsiteY3" fmla="*/ 694701 h 813951"/>
                        <a:gd name="connsiteX4" fmla="*/ 406282 w 811871"/>
                        <a:gd name="connsiteY4" fmla="*/ 813951 h 813951"/>
                        <a:gd name="connsiteX5" fmla="*/ 119250 w 811871"/>
                        <a:gd name="connsiteY5" fmla="*/ 694701 h 813951"/>
                        <a:gd name="connsiteX6" fmla="*/ 0 w 811871"/>
                        <a:gd name="connsiteY6" fmla="*/ 407669 h 813951"/>
                        <a:gd name="connsiteX7" fmla="*/ 119250 w 811871"/>
                        <a:gd name="connsiteY7" fmla="*/ 119250 h 81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871" h="813951">
                          <a:moveTo>
                            <a:pt x="119250" y="119250"/>
                          </a:moveTo>
                          <a:cubicBezTo>
                            <a:pt x="196901" y="41599"/>
                            <a:pt x="299512" y="0"/>
                            <a:pt x="406282" y="0"/>
                          </a:cubicBezTo>
                          <a:cubicBezTo>
                            <a:pt x="513053" y="0"/>
                            <a:pt x="615663" y="41599"/>
                            <a:pt x="693314" y="119250"/>
                          </a:cubicBezTo>
                          <a:cubicBezTo>
                            <a:pt x="851390" y="277326"/>
                            <a:pt x="851390" y="535239"/>
                            <a:pt x="693314" y="694701"/>
                          </a:cubicBezTo>
                          <a:cubicBezTo>
                            <a:pt x="615663" y="772352"/>
                            <a:pt x="513053" y="813951"/>
                            <a:pt x="406282" y="813951"/>
                          </a:cubicBezTo>
                          <a:cubicBezTo>
                            <a:pt x="299512" y="813951"/>
                            <a:pt x="196901" y="772352"/>
                            <a:pt x="119250" y="694701"/>
                          </a:cubicBezTo>
                          <a:cubicBezTo>
                            <a:pt x="41599" y="617050"/>
                            <a:pt x="0" y="514439"/>
                            <a:pt x="0" y="407669"/>
                          </a:cubicBezTo>
                          <a:cubicBezTo>
                            <a:pt x="0" y="298125"/>
                            <a:pt x="41599" y="195515"/>
                            <a:pt x="119250" y="119250"/>
                          </a:cubicBezTo>
                          <a:close/>
                        </a:path>
                      </a:pathLst>
                    </a:custGeom>
                    <a:solidFill>
                      <a:srgbClr val="F2F2F2"/>
                    </a:solidFill>
                    <a:ln w="13829" cap="flat">
                      <a:noFill/>
                      <a:prstDash val="solid"/>
                      <a:miter/>
                    </a:ln>
                  </p:spPr>
                  <p:txBody>
                    <a:bodyPr rtlCol="0" anchor="ctr"/>
                    <a:lstStyle/>
                    <a:p>
                      <a:endParaRPr lang="tr-TR"/>
                    </a:p>
                  </p:txBody>
                </p:sp>
                <p:sp>
                  <p:nvSpPr>
                    <p:cNvPr id="134" name="Serbest Form: Şekil 133">
                      <a:extLst>
                        <a:ext uri="{FF2B5EF4-FFF2-40B4-BE49-F238E27FC236}">
                          <a16:creationId xmlns="" xmlns:a16="http://schemas.microsoft.com/office/drawing/2014/main" id="{19039936-A638-4D13-A4F4-6C0FF62533E6}"/>
                        </a:ext>
                      </a:extLst>
                    </p:cNvPr>
                    <p:cNvSpPr/>
                    <p:nvPr/>
                  </p:nvSpPr>
                  <p:spPr>
                    <a:xfrm>
                      <a:off x="3164667" y="3159223"/>
                      <a:ext cx="803897" cy="804244"/>
                    </a:xfrm>
                    <a:custGeom>
                      <a:avLst/>
                      <a:gdLst>
                        <a:gd name="connsiteX0" fmla="*/ 117863 w 803897"/>
                        <a:gd name="connsiteY0" fmla="*/ 117863 h 804244"/>
                        <a:gd name="connsiteX1" fmla="*/ 402122 w 803897"/>
                        <a:gd name="connsiteY1" fmla="*/ 0 h 804244"/>
                        <a:gd name="connsiteX2" fmla="*/ 686381 w 803897"/>
                        <a:gd name="connsiteY2" fmla="*/ 117863 h 804244"/>
                        <a:gd name="connsiteX3" fmla="*/ 686381 w 803897"/>
                        <a:gd name="connsiteY3" fmla="*/ 686381 h 804244"/>
                        <a:gd name="connsiteX4" fmla="*/ 402122 w 803897"/>
                        <a:gd name="connsiteY4" fmla="*/ 804245 h 804244"/>
                        <a:gd name="connsiteX5" fmla="*/ 117863 w 803897"/>
                        <a:gd name="connsiteY5" fmla="*/ 686381 h 804244"/>
                        <a:gd name="connsiteX6" fmla="*/ 0 w 803897"/>
                        <a:gd name="connsiteY6" fmla="*/ 402122 h 804244"/>
                        <a:gd name="connsiteX7" fmla="*/ 117863 w 803897"/>
                        <a:gd name="connsiteY7" fmla="*/ 117863 h 80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897" h="804244">
                          <a:moveTo>
                            <a:pt x="117863" y="117863"/>
                          </a:moveTo>
                          <a:cubicBezTo>
                            <a:pt x="194128" y="41599"/>
                            <a:pt x="296738" y="0"/>
                            <a:pt x="402122" y="0"/>
                          </a:cubicBezTo>
                          <a:cubicBezTo>
                            <a:pt x="508893" y="0"/>
                            <a:pt x="610117" y="41599"/>
                            <a:pt x="686381" y="117863"/>
                          </a:cubicBezTo>
                          <a:cubicBezTo>
                            <a:pt x="843070" y="274552"/>
                            <a:pt x="843070" y="529692"/>
                            <a:pt x="686381" y="686381"/>
                          </a:cubicBezTo>
                          <a:cubicBezTo>
                            <a:pt x="610117" y="762646"/>
                            <a:pt x="507506" y="804245"/>
                            <a:pt x="402122" y="804245"/>
                          </a:cubicBezTo>
                          <a:cubicBezTo>
                            <a:pt x="295352" y="804245"/>
                            <a:pt x="194128" y="762646"/>
                            <a:pt x="117863" y="686381"/>
                          </a:cubicBezTo>
                          <a:cubicBezTo>
                            <a:pt x="41599" y="610117"/>
                            <a:pt x="0" y="507506"/>
                            <a:pt x="0" y="402122"/>
                          </a:cubicBezTo>
                          <a:cubicBezTo>
                            <a:pt x="0" y="295352"/>
                            <a:pt x="41599" y="194128"/>
                            <a:pt x="117863" y="117863"/>
                          </a:cubicBezTo>
                          <a:close/>
                        </a:path>
                      </a:pathLst>
                    </a:custGeom>
                    <a:solidFill>
                      <a:srgbClr val="F0F0F0"/>
                    </a:solidFill>
                    <a:ln w="13829" cap="flat">
                      <a:noFill/>
                      <a:prstDash val="solid"/>
                      <a:miter/>
                    </a:ln>
                  </p:spPr>
                  <p:txBody>
                    <a:bodyPr rtlCol="0" anchor="ctr"/>
                    <a:lstStyle/>
                    <a:p>
                      <a:endParaRPr lang="tr-TR"/>
                    </a:p>
                  </p:txBody>
                </p:sp>
                <p:sp>
                  <p:nvSpPr>
                    <p:cNvPr id="135" name="Serbest Form: Şekil 134">
                      <a:extLst>
                        <a:ext uri="{FF2B5EF4-FFF2-40B4-BE49-F238E27FC236}">
                          <a16:creationId xmlns="" xmlns:a16="http://schemas.microsoft.com/office/drawing/2014/main" id="{BE7A376D-9949-4B36-B4DC-E88DD99AE23D}"/>
                        </a:ext>
                      </a:extLst>
                    </p:cNvPr>
                    <p:cNvSpPr/>
                    <p:nvPr/>
                  </p:nvSpPr>
                  <p:spPr>
                    <a:xfrm>
                      <a:off x="3167440" y="3161996"/>
                      <a:ext cx="795924" cy="795924"/>
                    </a:xfrm>
                    <a:custGeom>
                      <a:avLst/>
                      <a:gdLst>
                        <a:gd name="connsiteX0" fmla="*/ 116477 w 795924"/>
                        <a:gd name="connsiteY0" fmla="*/ 116477 h 795924"/>
                        <a:gd name="connsiteX1" fmla="*/ 397962 w 795924"/>
                        <a:gd name="connsiteY1" fmla="*/ 0 h 795924"/>
                        <a:gd name="connsiteX2" fmla="*/ 679448 w 795924"/>
                        <a:gd name="connsiteY2" fmla="*/ 116477 h 795924"/>
                        <a:gd name="connsiteX3" fmla="*/ 679448 w 795924"/>
                        <a:gd name="connsiteY3" fmla="*/ 679448 h 795924"/>
                        <a:gd name="connsiteX4" fmla="*/ 397962 w 795924"/>
                        <a:gd name="connsiteY4" fmla="*/ 795925 h 795924"/>
                        <a:gd name="connsiteX5" fmla="*/ 116477 w 795924"/>
                        <a:gd name="connsiteY5" fmla="*/ 679448 h 795924"/>
                        <a:gd name="connsiteX6" fmla="*/ 0 w 795924"/>
                        <a:gd name="connsiteY6" fmla="*/ 397962 h 795924"/>
                        <a:gd name="connsiteX7" fmla="*/ 116477 w 795924"/>
                        <a:gd name="connsiteY7" fmla="*/ 116477 h 79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5924" h="795924">
                          <a:moveTo>
                            <a:pt x="116477" y="116477"/>
                          </a:moveTo>
                          <a:cubicBezTo>
                            <a:pt x="192741" y="40212"/>
                            <a:pt x="293965" y="0"/>
                            <a:pt x="397962" y="0"/>
                          </a:cubicBezTo>
                          <a:cubicBezTo>
                            <a:pt x="503346" y="0"/>
                            <a:pt x="603183" y="40212"/>
                            <a:pt x="679448" y="116477"/>
                          </a:cubicBezTo>
                          <a:cubicBezTo>
                            <a:pt x="834750" y="271779"/>
                            <a:pt x="834750" y="524146"/>
                            <a:pt x="679448" y="679448"/>
                          </a:cubicBezTo>
                          <a:cubicBezTo>
                            <a:pt x="603183" y="755713"/>
                            <a:pt x="503346" y="795925"/>
                            <a:pt x="397962" y="795925"/>
                          </a:cubicBezTo>
                          <a:cubicBezTo>
                            <a:pt x="292579" y="795925"/>
                            <a:pt x="192741" y="755713"/>
                            <a:pt x="116477" y="679448"/>
                          </a:cubicBezTo>
                          <a:cubicBezTo>
                            <a:pt x="40212" y="603183"/>
                            <a:pt x="0" y="503346"/>
                            <a:pt x="0" y="397962"/>
                          </a:cubicBezTo>
                          <a:cubicBezTo>
                            <a:pt x="0" y="292579"/>
                            <a:pt x="41599" y="192741"/>
                            <a:pt x="116477" y="116477"/>
                          </a:cubicBezTo>
                          <a:close/>
                        </a:path>
                      </a:pathLst>
                    </a:custGeom>
                    <a:solidFill>
                      <a:srgbClr val="EFEFEF"/>
                    </a:solidFill>
                    <a:ln w="13829" cap="flat">
                      <a:noFill/>
                      <a:prstDash val="solid"/>
                      <a:miter/>
                    </a:ln>
                  </p:spPr>
                  <p:txBody>
                    <a:bodyPr rtlCol="0" anchor="ctr"/>
                    <a:lstStyle/>
                    <a:p>
                      <a:endParaRPr lang="tr-TR"/>
                    </a:p>
                  </p:txBody>
                </p:sp>
                <p:sp>
                  <p:nvSpPr>
                    <p:cNvPr id="136" name="Serbest Form: Şekil 135">
                      <a:extLst>
                        <a:ext uri="{FF2B5EF4-FFF2-40B4-BE49-F238E27FC236}">
                          <a16:creationId xmlns="" xmlns:a16="http://schemas.microsoft.com/office/drawing/2014/main" id="{7331FD72-1F43-4CB3-B0ED-A73F9C3B5CA0}"/>
                        </a:ext>
                      </a:extLst>
                    </p:cNvPr>
                    <p:cNvSpPr/>
                    <p:nvPr/>
                  </p:nvSpPr>
                  <p:spPr>
                    <a:xfrm>
                      <a:off x="3171600" y="3164770"/>
                      <a:ext cx="787951" cy="786218"/>
                    </a:xfrm>
                    <a:custGeom>
                      <a:avLst/>
                      <a:gdLst>
                        <a:gd name="connsiteX0" fmla="*/ 115090 w 787951"/>
                        <a:gd name="connsiteY0" fmla="*/ 115090 h 786218"/>
                        <a:gd name="connsiteX1" fmla="*/ 393802 w 787951"/>
                        <a:gd name="connsiteY1" fmla="*/ 0 h 786218"/>
                        <a:gd name="connsiteX2" fmla="*/ 672515 w 787951"/>
                        <a:gd name="connsiteY2" fmla="*/ 115090 h 786218"/>
                        <a:gd name="connsiteX3" fmla="*/ 672515 w 787951"/>
                        <a:gd name="connsiteY3" fmla="*/ 671128 h 786218"/>
                        <a:gd name="connsiteX4" fmla="*/ 393802 w 787951"/>
                        <a:gd name="connsiteY4" fmla="*/ 786218 h 786218"/>
                        <a:gd name="connsiteX5" fmla="*/ 115090 w 787951"/>
                        <a:gd name="connsiteY5" fmla="*/ 671128 h 786218"/>
                        <a:gd name="connsiteX6" fmla="*/ 0 w 787951"/>
                        <a:gd name="connsiteY6" fmla="*/ 392416 h 786218"/>
                        <a:gd name="connsiteX7" fmla="*/ 115090 w 787951"/>
                        <a:gd name="connsiteY7" fmla="*/ 115090 h 78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951" h="786218">
                          <a:moveTo>
                            <a:pt x="115090" y="115090"/>
                          </a:moveTo>
                          <a:cubicBezTo>
                            <a:pt x="189968" y="40212"/>
                            <a:pt x="289805" y="0"/>
                            <a:pt x="393802" y="0"/>
                          </a:cubicBezTo>
                          <a:cubicBezTo>
                            <a:pt x="497800" y="0"/>
                            <a:pt x="596250" y="40212"/>
                            <a:pt x="672515" y="115090"/>
                          </a:cubicBezTo>
                          <a:cubicBezTo>
                            <a:pt x="826431" y="269006"/>
                            <a:pt x="826431" y="518599"/>
                            <a:pt x="672515" y="671128"/>
                          </a:cubicBezTo>
                          <a:cubicBezTo>
                            <a:pt x="597637" y="746006"/>
                            <a:pt x="497800" y="786218"/>
                            <a:pt x="393802" y="786218"/>
                          </a:cubicBezTo>
                          <a:cubicBezTo>
                            <a:pt x="289805" y="786218"/>
                            <a:pt x="191355" y="746006"/>
                            <a:pt x="115090" y="671128"/>
                          </a:cubicBezTo>
                          <a:cubicBezTo>
                            <a:pt x="40212" y="596250"/>
                            <a:pt x="0" y="496413"/>
                            <a:pt x="0" y="392416"/>
                          </a:cubicBezTo>
                          <a:cubicBezTo>
                            <a:pt x="0" y="291192"/>
                            <a:pt x="38826" y="191355"/>
                            <a:pt x="115090" y="115090"/>
                          </a:cubicBezTo>
                          <a:close/>
                        </a:path>
                      </a:pathLst>
                    </a:custGeom>
                    <a:solidFill>
                      <a:srgbClr val="EEEEEE"/>
                    </a:solidFill>
                    <a:ln w="13829" cap="flat">
                      <a:noFill/>
                      <a:prstDash val="solid"/>
                      <a:miter/>
                    </a:ln>
                  </p:spPr>
                  <p:txBody>
                    <a:bodyPr rtlCol="0" anchor="ctr"/>
                    <a:lstStyle/>
                    <a:p>
                      <a:endParaRPr lang="tr-TR"/>
                    </a:p>
                  </p:txBody>
                </p:sp>
                <p:sp>
                  <p:nvSpPr>
                    <p:cNvPr id="137" name="Serbest Form: Şekil 136">
                      <a:extLst>
                        <a:ext uri="{FF2B5EF4-FFF2-40B4-BE49-F238E27FC236}">
                          <a16:creationId xmlns="" xmlns:a16="http://schemas.microsoft.com/office/drawing/2014/main" id="{7233A969-AECE-43BE-8C19-4AB16184E859}"/>
                        </a:ext>
                      </a:extLst>
                    </p:cNvPr>
                    <p:cNvSpPr/>
                    <p:nvPr/>
                  </p:nvSpPr>
                  <p:spPr>
                    <a:xfrm>
                      <a:off x="3174373" y="3168930"/>
                      <a:ext cx="777205" cy="777898"/>
                    </a:xfrm>
                    <a:custGeom>
                      <a:avLst/>
                      <a:gdLst>
                        <a:gd name="connsiteX0" fmla="*/ 113704 w 777205"/>
                        <a:gd name="connsiteY0" fmla="*/ 113704 h 777898"/>
                        <a:gd name="connsiteX1" fmla="*/ 388256 w 777205"/>
                        <a:gd name="connsiteY1" fmla="*/ 0 h 777898"/>
                        <a:gd name="connsiteX2" fmla="*/ 662808 w 777205"/>
                        <a:gd name="connsiteY2" fmla="*/ 113704 h 777898"/>
                        <a:gd name="connsiteX3" fmla="*/ 662808 w 777205"/>
                        <a:gd name="connsiteY3" fmla="*/ 664195 h 777898"/>
                        <a:gd name="connsiteX4" fmla="*/ 388256 w 777205"/>
                        <a:gd name="connsiteY4" fmla="*/ 777899 h 777898"/>
                        <a:gd name="connsiteX5" fmla="*/ 113704 w 777205"/>
                        <a:gd name="connsiteY5" fmla="*/ 664195 h 777898"/>
                        <a:gd name="connsiteX6" fmla="*/ 0 w 777205"/>
                        <a:gd name="connsiteY6" fmla="*/ 389643 h 777898"/>
                        <a:gd name="connsiteX7" fmla="*/ 113704 w 777205"/>
                        <a:gd name="connsiteY7" fmla="*/ 113704 h 77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205" h="777898">
                          <a:moveTo>
                            <a:pt x="113704" y="113704"/>
                          </a:moveTo>
                          <a:cubicBezTo>
                            <a:pt x="188582" y="38826"/>
                            <a:pt x="287032" y="0"/>
                            <a:pt x="388256" y="0"/>
                          </a:cubicBezTo>
                          <a:cubicBezTo>
                            <a:pt x="490867" y="0"/>
                            <a:pt x="589317" y="38826"/>
                            <a:pt x="662808" y="113704"/>
                          </a:cubicBezTo>
                          <a:cubicBezTo>
                            <a:pt x="815338" y="266233"/>
                            <a:pt x="815338" y="511666"/>
                            <a:pt x="662808" y="664195"/>
                          </a:cubicBezTo>
                          <a:cubicBezTo>
                            <a:pt x="587930" y="739073"/>
                            <a:pt x="489480" y="777899"/>
                            <a:pt x="388256" y="777899"/>
                          </a:cubicBezTo>
                          <a:cubicBezTo>
                            <a:pt x="285646" y="777899"/>
                            <a:pt x="187195" y="739073"/>
                            <a:pt x="113704" y="664195"/>
                          </a:cubicBezTo>
                          <a:cubicBezTo>
                            <a:pt x="38826" y="589317"/>
                            <a:pt x="0" y="490867"/>
                            <a:pt x="0" y="389643"/>
                          </a:cubicBezTo>
                          <a:cubicBezTo>
                            <a:pt x="0" y="287032"/>
                            <a:pt x="38826" y="188581"/>
                            <a:pt x="113704" y="113704"/>
                          </a:cubicBezTo>
                          <a:close/>
                        </a:path>
                      </a:pathLst>
                    </a:custGeom>
                    <a:solidFill>
                      <a:srgbClr val="ECECEC"/>
                    </a:solidFill>
                    <a:ln w="13829" cap="flat">
                      <a:noFill/>
                      <a:prstDash val="solid"/>
                      <a:miter/>
                    </a:ln>
                  </p:spPr>
                  <p:txBody>
                    <a:bodyPr rtlCol="0" anchor="ctr"/>
                    <a:lstStyle/>
                    <a:p>
                      <a:endParaRPr lang="tr-TR"/>
                    </a:p>
                  </p:txBody>
                </p:sp>
                <p:sp>
                  <p:nvSpPr>
                    <p:cNvPr id="138" name="Serbest Form: Şekil 137">
                      <a:extLst>
                        <a:ext uri="{FF2B5EF4-FFF2-40B4-BE49-F238E27FC236}">
                          <a16:creationId xmlns="" xmlns:a16="http://schemas.microsoft.com/office/drawing/2014/main" id="{45EDDF72-997C-4616-99E6-E4B8CE04E248}"/>
                        </a:ext>
                      </a:extLst>
                    </p:cNvPr>
                    <p:cNvSpPr/>
                    <p:nvPr/>
                  </p:nvSpPr>
                  <p:spPr>
                    <a:xfrm>
                      <a:off x="3177147" y="3171703"/>
                      <a:ext cx="768192" cy="769578"/>
                    </a:xfrm>
                    <a:custGeom>
                      <a:avLst/>
                      <a:gdLst>
                        <a:gd name="connsiteX0" fmla="*/ 112317 w 768192"/>
                        <a:gd name="connsiteY0" fmla="*/ 112317 h 769578"/>
                        <a:gd name="connsiteX1" fmla="*/ 384096 w 768192"/>
                        <a:gd name="connsiteY1" fmla="*/ 0 h 769578"/>
                        <a:gd name="connsiteX2" fmla="*/ 655875 w 768192"/>
                        <a:gd name="connsiteY2" fmla="*/ 112317 h 769578"/>
                        <a:gd name="connsiteX3" fmla="*/ 655875 w 768192"/>
                        <a:gd name="connsiteY3" fmla="*/ 657262 h 769578"/>
                        <a:gd name="connsiteX4" fmla="*/ 384096 w 768192"/>
                        <a:gd name="connsiteY4" fmla="*/ 769579 h 769578"/>
                        <a:gd name="connsiteX5" fmla="*/ 112317 w 768192"/>
                        <a:gd name="connsiteY5" fmla="*/ 657262 h 769578"/>
                        <a:gd name="connsiteX6" fmla="*/ 0 w 768192"/>
                        <a:gd name="connsiteY6" fmla="*/ 385483 h 769578"/>
                        <a:gd name="connsiteX7" fmla="*/ 112317 w 768192"/>
                        <a:gd name="connsiteY7" fmla="*/ 112317 h 76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92" h="769578">
                          <a:moveTo>
                            <a:pt x="112317" y="112317"/>
                          </a:moveTo>
                          <a:cubicBezTo>
                            <a:pt x="185808" y="38826"/>
                            <a:pt x="282872" y="0"/>
                            <a:pt x="384096" y="0"/>
                          </a:cubicBezTo>
                          <a:cubicBezTo>
                            <a:pt x="485320" y="0"/>
                            <a:pt x="582384" y="38826"/>
                            <a:pt x="655875" y="112317"/>
                          </a:cubicBezTo>
                          <a:cubicBezTo>
                            <a:pt x="805631" y="262073"/>
                            <a:pt x="805631" y="506119"/>
                            <a:pt x="655875" y="657262"/>
                          </a:cubicBezTo>
                          <a:cubicBezTo>
                            <a:pt x="582384" y="730753"/>
                            <a:pt x="485320" y="769579"/>
                            <a:pt x="384096" y="769579"/>
                          </a:cubicBezTo>
                          <a:cubicBezTo>
                            <a:pt x="282872" y="769579"/>
                            <a:pt x="185808" y="730753"/>
                            <a:pt x="112317" y="657262"/>
                          </a:cubicBezTo>
                          <a:cubicBezTo>
                            <a:pt x="38826" y="583771"/>
                            <a:pt x="0" y="486707"/>
                            <a:pt x="0" y="385483"/>
                          </a:cubicBezTo>
                          <a:cubicBezTo>
                            <a:pt x="0" y="284259"/>
                            <a:pt x="38826" y="185808"/>
                            <a:pt x="112317" y="112317"/>
                          </a:cubicBezTo>
                          <a:close/>
                        </a:path>
                      </a:pathLst>
                    </a:custGeom>
                    <a:solidFill>
                      <a:srgbClr val="EBEBEB"/>
                    </a:solidFill>
                    <a:ln w="13829" cap="flat">
                      <a:noFill/>
                      <a:prstDash val="solid"/>
                      <a:miter/>
                    </a:ln>
                  </p:spPr>
                  <p:txBody>
                    <a:bodyPr rtlCol="0" anchor="ctr"/>
                    <a:lstStyle/>
                    <a:p>
                      <a:endParaRPr lang="tr-TR"/>
                    </a:p>
                  </p:txBody>
                </p:sp>
                <p:sp>
                  <p:nvSpPr>
                    <p:cNvPr id="139" name="Serbest Form: Şekil 138">
                      <a:extLst>
                        <a:ext uri="{FF2B5EF4-FFF2-40B4-BE49-F238E27FC236}">
                          <a16:creationId xmlns="" xmlns:a16="http://schemas.microsoft.com/office/drawing/2014/main" id="{75436EE6-1985-44B1-ADAE-8C37BB2367FF}"/>
                        </a:ext>
                      </a:extLst>
                    </p:cNvPr>
                    <p:cNvSpPr/>
                    <p:nvPr/>
                  </p:nvSpPr>
                  <p:spPr>
                    <a:xfrm>
                      <a:off x="3181271" y="3174476"/>
                      <a:ext cx="760254" cy="759872"/>
                    </a:xfrm>
                    <a:custGeom>
                      <a:avLst/>
                      <a:gdLst>
                        <a:gd name="connsiteX0" fmla="*/ 110966 w 760254"/>
                        <a:gd name="connsiteY0" fmla="*/ 110930 h 759872"/>
                        <a:gd name="connsiteX1" fmla="*/ 379972 w 760254"/>
                        <a:gd name="connsiteY1" fmla="*/ 0 h 759872"/>
                        <a:gd name="connsiteX2" fmla="*/ 648978 w 760254"/>
                        <a:gd name="connsiteY2" fmla="*/ 110930 h 759872"/>
                        <a:gd name="connsiteX3" fmla="*/ 648978 w 760254"/>
                        <a:gd name="connsiteY3" fmla="*/ 648942 h 759872"/>
                        <a:gd name="connsiteX4" fmla="*/ 379972 w 760254"/>
                        <a:gd name="connsiteY4" fmla="*/ 759872 h 759872"/>
                        <a:gd name="connsiteX5" fmla="*/ 110966 w 760254"/>
                        <a:gd name="connsiteY5" fmla="*/ 648942 h 759872"/>
                        <a:gd name="connsiteX6" fmla="*/ 36 w 760254"/>
                        <a:gd name="connsiteY6" fmla="*/ 379936 h 759872"/>
                        <a:gd name="connsiteX7" fmla="*/ 110966 w 760254"/>
                        <a:gd name="connsiteY7" fmla="*/ 110930 h 75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0254" h="759872">
                          <a:moveTo>
                            <a:pt x="110966" y="110930"/>
                          </a:moveTo>
                          <a:cubicBezTo>
                            <a:pt x="184457" y="37439"/>
                            <a:pt x="280135" y="0"/>
                            <a:pt x="379972" y="0"/>
                          </a:cubicBezTo>
                          <a:cubicBezTo>
                            <a:pt x="479809" y="0"/>
                            <a:pt x="575487" y="38826"/>
                            <a:pt x="648978" y="110930"/>
                          </a:cubicBezTo>
                          <a:cubicBezTo>
                            <a:pt x="797347" y="259300"/>
                            <a:pt x="797347" y="500573"/>
                            <a:pt x="648978" y="648942"/>
                          </a:cubicBezTo>
                          <a:cubicBezTo>
                            <a:pt x="575487" y="722434"/>
                            <a:pt x="479809" y="759872"/>
                            <a:pt x="379972" y="759872"/>
                          </a:cubicBezTo>
                          <a:cubicBezTo>
                            <a:pt x="280135" y="759872"/>
                            <a:pt x="184457" y="721047"/>
                            <a:pt x="110966" y="648942"/>
                          </a:cubicBezTo>
                          <a:cubicBezTo>
                            <a:pt x="37475" y="575451"/>
                            <a:pt x="36" y="479773"/>
                            <a:pt x="36" y="379936"/>
                          </a:cubicBezTo>
                          <a:cubicBezTo>
                            <a:pt x="-1351" y="281486"/>
                            <a:pt x="37475" y="184422"/>
                            <a:pt x="110966" y="110930"/>
                          </a:cubicBezTo>
                          <a:close/>
                        </a:path>
                      </a:pathLst>
                    </a:custGeom>
                    <a:solidFill>
                      <a:srgbClr val="EAEAEA"/>
                    </a:solidFill>
                    <a:ln w="13829" cap="flat">
                      <a:noFill/>
                      <a:prstDash val="solid"/>
                      <a:miter/>
                    </a:ln>
                  </p:spPr>
                  <p:txBody>
                    <a:bodyPr rtlCol="0" anchor="ctr"/>
                    <a:lstStyle/>
                    <a:p>
                      <a:endParaRPr lang="tr-TR"/>
                    </a:p>
                  </p:txBody>
                </p:sp>
                <p:sp>
                  <p:nvSpPr>
                    <p:cNvPr id="140" name="Serbest Form: Şekil 139">
                      <a:extLst>
                        <a:ext uri="{FF2B5EF4-FFF2-40B4-BE49-F238E27FC236}">
                          <a16:creationId xmlns="" xmlns:a16="http://schemas.microsoft.com/office/drawing/2014/main" id="{8158CA32-39A3-4339-BE96-33EEF5D7A8A3}"/>
                        </a:ext>
                      </a:extLst>
                    </p:cNvPr>
                    <p:cNvSpPr/>
                    <p:nvPr/>
                  </p:nvSpPr>
                  <p:spPr>
                    <a:xfrm>
                      <a:off x="3184044" y="3178636"/>
                      <a:ext cx="752281" cy="751552"/>
                    </a:xfrm>
                    <a:custGeom>
                      <a:avLst/>
                      <a:gdLst>
                        <a:gd name="connsiteX0" fmla="*/ 109580 w 752281"/>
                        <a:gd name="connsiteY0" fmla="*/ 109544 h 751552"/>
                        <a:gd name="connsiteX1" fmla="*/ 375812 w 752281"/>
                        <a:gd name="connsiteY1" fmla="*/ 0 h 751552"/>
                        <a:gd name="connsiteX2" fmla="*/ 642045 w 752281"/>
                        <a:gd name="connsiteY2" fmla="*/ 109544 h 751552"/>
                        <a:gd name="connsiteX3" fmla="*/ 642045 w 752281"/>
                        <a:gd name="connsiteY3" fmla="*/ 642009 h 751552"/>
                        <a:gd name="connsiteX4" fmla="*/ 375812 w 752281"/>
                        <a:gd name="connsiteY4" fmla="*/ 751553 h 751552"/>
                        <a:gd name="connsiteX5" fmla="*/ 109580 w 752281"/>
                        <a:gd name="connsiteY5" fmla="*/ 642009 h 751552"/>
                        <a:gd name="connsiteX6" fmla="*/ 36 w 752281"/>
                        <a:gd name="connsiteY6" fmla="*/ 375776 h 751552"/>
                        <a:gd name="connsiteX7" fmla="*/ 109580 w 752281"/>
                        <a:gd name="connsiteY7" fmla="*/ 109544 h 75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281" h="751552">
                          <a:moveTo>
                            <a:pt x="109580" y="109544"/>
                          </a:moveTo>
                          <a:cubicBezTo>
                            <a:pt x="181684" y="37439"/>
                            <a:pt x="277362" y="0"/>
                            <a:pt x="375812" y="0"/>
                          </a:cubicBezTo>
                          <a:cubicBezTo>
                            <a:pt x="474263" y="0"/>
                            <a:pt x="569940" y="37439"/>
                            <a:pt x="642045" y="109544"/>
                          </a:cubicBezTo>
                          <a:cubicBezTo>
                            <a:pt x="789028" y="256526"/>
                            <a:pt x="789028" y="495026"/>
                            <a:pt x="642045" y="642009"/>
                          </a:cubicBezTo>
                          <a:cubicBezTo>
                            <a:pt x="569940" y="714114"/>
                            <a:pt x="474263" y="751553"/>
                            <a:pt x="375812" y="751553"/>
                          </a:cubicBezTo>
                          <a:cubicBezTo>
                            <a:pt x="277362" y="751553"/>
                            <a:pt x="181684" y="714114"/>
                            <a:pt x="109580" y="642009"/>
                          </a:cubicBezTo>
                          <a:cubicBezTo>
                            <a:pt x="37475" y="569904"/>
                            <a:pt x="36" y="474227"/>
                            <a:pt x="36" y="375776"/>
                          </a:cubicBezTo>
                          <a:cubicBezTo>
                            <a:pt x="-1351" y="277326"/>
                            <a:pt x="37475" y="181648"/>
                            <a:pt x="109580" y="109544"/>
                          </a:cubicBezTo>
                          <a:close/>
                        </a:path>
                      </a:pathLst>
                    </a:custGeom>
                    <a:solidFill>
                      <a:srgbClr val="E9E9E9"/>
                    </a:solidFill>
                    <a:ln w="13829" cap="flat">
                      <a:noFill/>
                      <a:prstDash val="solid"/>
                      <a:miter/>
                    </a:ln>
                  </p:spPr>
                  <p:txBody>
                    <a:bodyPr rtlCol="0" anchor="ctr"/>
                    <a:lstStyle/>
                    <a:p>
                      <a:endParaRPr lang="tr-TR"/>
                    </a:p>
                  </p:txBody>
                </p:sp>
                <p:sp>
                  <p:nvSpPr>
                    <p:cNvPr id="141" name="Serbest Form: Şekil 140">
                      <a:extLst>
                        <a:ext uri="{FF2B5EF4-FFF2-40B4-BE49-F238E27FC236}">
                          <a16:creationId xmlns="" xmlns:a16="http://schemas.microsoft.com/office/drawing/2014/main" id="{E1FC0C95-F286-40A5-9649-B0E088E5175E}"/>
                        </a:ext>
                      </a:extLst>
                    </p:cNvPr>
                    <p:cNvSpPr/>
                    <p:nvPr/>
                  </p:nvSpPr>
                  <p:spPr>
                    <a:xfrm>
                      <a:off x="3185466" y="3180023"/>
                      <a:ext cx="745659" cy="746006"/>
                    </a:xfrm>
                    <a:custGeom>
                      <a:avLst/>
                      <a:gdLst>
                        <a:gd name="connsiteX0" fmla="*/ 109544 w 745659"/>
                        <a:gd name="connsiteY0" fmla="*/ 109544 h 746006"/>
                        <a:gd name="connsiteX1" fmla="*/ 373003 w 745659"/>
                        <a:gd name="connsiteY1" fmla="*/ 0 h 746006"/>
                        <a:gd name="connsiteX2" fmla="*/ 636462 w 745659"/>
                        <a:gd name="connsiteY2" fmla="*/ 109544 h 746006"/>
                        <a:gd name="connsiteX3" fmla="*/ 636462 w 745659"/>
                        <a:gd name="connsiteY3" fmla="*/ 636462 h 746006"/>
                        <a:gd name="connsiteX4" fmla="*/ 373003 w 745659"/>
                        <a:gd name="connsiteY4" fmla="*/ 746006 h 746006"/>
                        <a:gd name="connsiteX5" fmla="*/ 109544 w 745659"/>
                        <a:gd name="connsiteY5" fmla="*/ 636462 h 746006"/>
                        <a:gd name="connsiteX6" fmla="*/ 0 w 745659"/>
                        <a:gd name="connsiteY6" fmla="*/ 373003 h 746006"/>
                        <a:gd name="connsiteX7" fmla="*/ 109544 w 745659"/>
                        <a:gd name="connsiteY7" fmla="*/ 109544 h 74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659" h="746006">
                          <a:moveTo>
                            <a:pt x="109544" y="109544"/>
                          </a:moveTo>
                          <a:cubicBezTo>
                            <a:pt x="181648" y="37439"/>
                            <a:pt x="275939" y="0"/>
                            <a:pt x="373003" y="0"/>
                          </a:cubicBezTo>
                          <a:cubicBezTo>
                            <a:pt x="470067" y="0"/>
                            <a:pt x="564358" y="37439"/>
                            <a:pt x="636462" y="109544"/>
                          </a:cubicBezTo>
                          <a:cubicBezTo>
                            <a:pt x="782058" y="255140"/>
                            <a:pt x="782058" y="490866"/>
                            <a:pt x="636462" y="636462"/>
                          </a:cubicBezTo>
                          <a:cubicBezTo>
                            <a:pt x="564358" y="708567"/>
                            <a:pt x="470067" y="746006"/>
                            <a:pt x="373003" y="746006"/>
                          </a:cubicBezTo>
                          <a:cubicBezTo>
                            <a:pt x="275939" y="746006"/>
                            <a:pt x="181648" y="708567"/>
                            <a:pt x="109544" y="636462"/>
                          </a:cubicBezTo>
                          <a:cubicBezTo>
                            <a:pt x="37439" y="564358"/>
                            <a:pt x="0" y="470067"/>
                            <a:pt x="0" y="373003"/>
                          </a:cubicBezTo>
                          <a:cubicBezTo>
                            <a:pt x="0" y="275939"/>
                            <a:pt x="38826" y="180262"/>
                            <a:pt x="109544" y="109544"/>
                          </a:cubicBezTo>
                          <a:close/>
                        </a:path>
                      </a:pathLst>
                    </a:custGeom>
                    <a:solidFill>
                      <a:srgbClr val="E7E7E7"/>
                    </a:solidFill>
                    <a:ln w="13829" cap="flat">
                      <a:noFill/>
                      <a:prstDash val="solid"/>
                      <a:miter/>
                    </a:ln>
                  </p:spPr>
                  <p:txBody>
                    <a:bodyPr rtlCol="0" anchor="ctr"/>
                    <a:lstStyle/>
                    <a:p>
                      <a:endParaRPr lang="tr-TR"/>
                    </a:p>
                  </p:txBody>
                </p:sp>
                <p:sp>
                  <p:nvSpPr>
                    <p:cNvPr id="142" name="Serbest Form: Şekil 141">
                      <a:extLst>
                        <a:ext uri="{FF2B5EF4-FFF2-40B4-BE49-F238E27FC236}">
                          <a16:creationId xmlns="" xmlns:a16="http://schemas.microsoft.com/office/drawing/2014/main" id="{D9C41291-BD00-49FF-9A17-B2FF7D2F0537}"/>
                        </a:ext>
                      </a:extLst>
                    </p:cNvPr>
                    <p:cNvSpPr/>
                    <p:nvPr/>
                  </p:nvSpPr>
                  <p:spPr>
                    <a:xfrm>
                      <a:off x="3188240" y="3182796"/>
                      <a:ext cx="737686" cy="736299"/>
                    </a:xfrm>
                    <a:custGeom>
                      <a:avLst/>
                      <a:gdLst>
                        <a:gd name="connsiteX0" fmla="*/ 108157 w 737686"/>
                        <a:gd name="connsiteY0" fmla="*/ 108157 h 736299"/>
                        <a:gd name="connsiteX1" fmla="*/ 368843 w 737686"/>
                        <a:gd name="connsiteY1" fmla="*/ 0 h 736299"/>
                        <a:gd name="connsiteX2" fmla="*/ 629529 w 737686"/>
                        <a:gd name="connsiteY2" fmla="*/ 108157 h 736299"/>
                        <a:gd name="connsiteX3" fmla="*/ 629529 w 737686"/>
                        <a:gd name="connsiteY3" fmla="*/ 628143 h 736299"/>
                        <a:gd name="connsiteX4" fmla="*/ 368843 w 737686"/>
                        <a:gd name="connsiteY4" fmla="*/ 736300 h 736299"/>
                        <a:gd name="connsiteX5" fmla="*/ 108157 w 737686"/>
                        <a:gd name="connsiteY5" fmla="*/ 628143 h 736299"/>
                        <a:gd name="connsiteX6" fmla="*/ 0 w 737686"/>
                        <a:gd name="connsiteY6" fmla="*/ 367457 h 736299"/>
                        <a:gd name="connsiteX7" fmla="*/ 108157 w 737686"/>
                        <a:gd name="connsiteY7" fmla="*/ 108157 h 73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686" h="736299">
                          <a:moveTo>
                            <a:pt x="108157" y="108157"/>
                          </a:moveTo>
                          <a:cubicBezTo>
                            <a:pt x="178875" y="37439"/>
                            <a:pt x="271779" y="0"/>
                            <a:pt x="368843" y="0"/>
                          </a:cubicBezTo>
                          <a:cubicBezTo>
                            <a:pt x="464521" y="0"/>
                            <a:pt x="558811" y="37439"/>
                            <a:pt x="629529" y="108157"/>
                          </a:cubicBezTo>
                          <a:cubicBezTo>
                            <a:pt x="773739" y="252366"/>
                            <a:pt x="773739" y="485320"/>
                            <a:pt x="629529" y="628143"/>
                          </a:cubicBezTo>
                          <a:cubicBezTo>
                            <a:pt x="558811" y="698861"/>
                            <a:pt x="465907" y="736300"/>
                            <a:pt x="368843" y="736300"/>
                          </a:cubicBezTo>
                          <a:cubicBezTo>
                            <a:pt x="273166" y="736300"/>
                            <a:pt x="178875" y="698861"/>
                            <a:pt x="108157" y="628143"/>
                          </a:cubicBezTo>
                          <a:cubicBezTo>
                            <a:pt x="37439" y="557425"/>
                            <a:pt x="0" y="464521"/>
                            <a:pt x="0" y="367457"/>
                          </a:cubicBezTo>
                          <a:cubicBezTo>
                            <a:pt x="1387" y="273166"/>
                            <a:pt x="37439" y="178875"/>
                            <a:pt x="108157" y="108157"/>
                          </a:cubicBezTo>
                          <a:close/>
                        </a:path>
                      </a:pathLst>
                    </a:custGeom>
                    <a:solidFill>
                      <a:srgbClr val="E6E6E6"/>
                    </a:solidFill>
                    <a:ln w="13829" cap="flat">
                      <a:noFill/>
                      <a:prstDash val="solid"/>
                      <a:miter/>
                    </a:ln>
                  </p:spPr>
                  <p:txBody>
                    <a:bodyPr rtlCol="0" anchor="ctr"/>
                    <a:lstStyle/>
                    <a:p>
                      <a:endParaRPr lang="tr-TR"/>
                    </a:p>
                  </p:txBody>
                </p:sp>
                <p:sp>
                  <p:nvSpPr>
                    <p:cNvPr id="143" name="Serbest Form: Şekil 142">
                      <a:extLst>
                        <a:ext uri="{FF2B5EF4-FFF2-40B4-BE49-F238E27FC236}">
                          <a16:creationId xmlns="" xmlns:a16="http://schemas.microsoft.com/office/drawing/2014/main" id="{5EA17A1E-5588-41E5-8661-33CE4ACEF93F}"/>
                        </a:ext>
                      </a:extLst>
                    </p:cNvPr>
                    <p:cNvSpPr/>
                    <p:nvPr/>
                  </p:nvSpPr>
                  <p:spPr>
                    <a:xfrm>
                      <a:off x="3192400" y="3185569"/>
                      <a:ext cx="725899" cy="727980"/>
                    </a:xfrm>
                    <a:custGeom>
                      <a:avLst/>
                      <a:gdLst>
                        <a:gd name="connsiteX0" fmla="*/ 106770 w 725899"/>
                        <a:gd name="connsiteY0" fmla="*/ 106770 h 727980"/>
                        <a:gd name="connsiteX1" fmla="*/ 363297 w 725899"/>
                        <a:gd name="connsiteY1" fmla="*/ 0 h 727980"/>
                        <a:gd name="connsiteX2" fmla="*/ 619823 w 725899"/>
                        <a:gd name="connsiteY2" fmla="*/ 106770 h 727980"/>
                        <a:gd name="connsiteX3" fmla="*/ 619823 w 725899"/>
                        <a:gd name="connsiteY3" fmla="*/ 621210 h 727980"/>
                        <a:gd name="connsiteX4" fmla="*/ 363297 w 725899"/>
                        <a:gd name="connsiteY4" fmla="*/ 727980 h 727980"/>
                        <a:gd name="connsiteX5" fmla="*/ 106770 w 725899"/>
                        <a:gd name="connsiteY5" fmla="*/ 621210 h 727980"/>
                        <a:gd name="connsiteX6" fmla="*/ 0 w 725899"/>
                        <a:gd name="connsiteY6" fmla="*/ 364683 h 727980"/>
                        <a:gd name="connsiteX7" fmla="*/ 106770 w 725899"/>
                        <a:gd name="connsiteY7" fmla="*/ 106770 h 7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899" h="727980">
                          <a:moveTo>
                            <a:pt x="106770" y="106770"/>
                          </a:moveTo>
                          <a:cubicBezTo>
                            <a:pt x="177488" y="36052"/>
                            <a:pt x="269006" y="0"/>
                            <a:pt x="363297" y="0"/>
                          </a:cubicBezTo>
                          <a:cubicBezTo>
                            <a:pt x="457587" y="0"/>
                            <a:pt x="550492" y="36052"/>
                            <a:pt x="619823" y="106770"/>
                          </a:cubicBezTo>
                          <a:cubicBezTo>
                            <a:pt x="761259" y="248207"/>
                            <a:pt x="761259" y="479774"/>
                            <a:pt x="619823" y="621210"/>
                          </a:cubicBezTo>
                          <a:cubicBezTo>
                            <a:pt x="549105" y="691928"/>
                            <a:pt x="457587" y="727980"/>
                            <a:pt x="363297" y="727980"/>
                          </a:cubicBezTo>
                          <a:cubicBezTo>
                            <a:pt x="269006" y="727980"/>
                            <a:pt x="176102" y="691928"/>
                            <a:pt x="106770" y="621210"/>
                          </a:cubicBezTo>
                          <a:cubicBezTo>
                            <a:pt x="36052" y="550492"/>
                            <a:pt x="0" y="458974"/>
                            <a:pt x="0" y="364683"/>
                          </a:cubicBezTo>
                          <a:cubicBezTo>
                            <a:pt x="0" y="269006"/>
                            <a:pt x="36052" y="177489"/>
                            <a:pt x="106770" y="106770"/>
                          </a:cubicBezTo>
                          <a:close/>
                        </a:path>
                      </a:pathLst>
                    </a:custGeom>
                    <a:solidFill>
                      <a:srgbClr val="E5E5E5"/>
                    </a:solidFill>
                    <a:ln w="13829" cap="flat">
                      <a:noFill/>
                      <a:prstDash val="solid"/>
                      <a:miter/>
                    </a:ln>
                  </p:spPr>
                  <p:txBody>
                    <a:bodyPr rtlCol="0" anchor="ctr"/>
                    <a:lstStyle/>
                    <a:p>
                      <a:endParaRPr lang="tr-TR"/>
                    </a:p>
                  </p:txBody>
                </p:sp>
                <p:sp>
                  <p:nvSpPr>
                    <p:cNvPr id="144" name="Serbest Form: Şekil 143">
                      <a:extLst>
                        <a:ext uri="{FF2B5EF4-FFF2-40B4-BE49-F238E27FC236}">
                          <a16:creationId xmlns="" xmlns:a16="http://schemas.microsoft.com/office/drawing/2014/main" id="{AECD8E13-8D24-427C-AC42-66F100466DE4}"/>
                        </a:ext>
                      </a:extLst>
                    </p:cNvPr>
                    <p:cNvSpPr/>
                    <p:nvPr/>
                  </p:nvSpPr>
                  <p:spPr>
                    <a:xfrm>
                      <a:off x="3195173" y="3189729"/>
                      <a:ext cx="717926" cy="719660"/>
                    </a:xfrm>
                    <a:custGeom>
                      <a:avLst/>
                      <a:gdLst>
                        <a:gd name="connsiteX0" fmla="*/ 105384 w 717926"/>
                        <a:gd name="connsiteY0" fmla="*/ 105384 h 719660"/>
                        <a:gd name="connsiteX1" fmla="*/ 359137 w 717926"/>
                        <a:gd name="connsiteY1" fmla="*/ 0 h 719660"/>
                        <a:gd name="connsiteX2" fmla="*/ 612890 w 717926"/>
                        <a:gd name="connsiteY2" fmla="*/ 105384 h 719660"/>
                        <a:gd name="connsiteX3" fmla="*/ 612890 w 717926"/>
                        <a:gd name="connsiteY3" fmla="*/ 614277 h 719660"/>
                        <a:gd name="connsiteX4" fmla="*/ 359137 w 717926"/>
                        <a:gd name="connsiteY4" fmla="*/ 719660 h 719660"/>
                        <a:gd name="connsiteX5" fmla="*/ 105384 w 717926"/>
                        <a:gd name="connsiteY5" fmla="*/ 614277 h 719660"/>
                        <a:gd name="connsiteX6" fmla="*/ 0 w 717926"/>
                        <a:gd name="connsiteY6" fmla="*/ 360523 h 719660"/>
                        <a:gd name="connsiteX7" fmla="*/ 105384 w 717926"/>
                        <a:gd name="connsiteY7" fmla="*/ 105384 h 7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926" h="719660">
                          <a:moveTo>
                            <a:pt x="105384" y="105384"/>
                          </a:moveTo>
                          <a:cubicBezTo>
                            <a:pt x="174715" y="36052"/>
                            <a:pt x="266233" y="0"/>
                            <a:pt x="359137" y="0"/>
                          </a:cubicBezTo>
                          <a:cubicBezTo>
                            <a:pt x="452041" y="0"/>
                            <a:pt x="543558" y="36052"/>
                            <a:pt x="612890" y="105384"/>
                          </a:cubicBezTo>
                          <a:cubicBezTo>
                            <a:pt x="752939" y="245433"/>
                            <a:pt x="752939" y="472840"/>
                            <a:pt x="612890" y="614277"/>
                          </a:cubicBezTo>
                          <a:cubicBezTo>
                            <a:pt x="543558" y="683608"/>
                            <a:pt x="452041" y="719660"/>
                            <a:pt x="359137" y="719660"/>
                          </a:cubicBezTo>
                          <a:cubicBezTo>
                            <a:pt x="266233" y="719660"/>
                            <a:pt x="174715" y="683608"/>
                            <a:pt x="105384" y="614277"/>
                          </a:cubicBezTo>
                          <a:cubicBezTo>
                            <a:pt x="36052" y="544945"/>
                            <a:pt x="0" y="453428"/>
                            <a:pt x="0" y="360523"/>
                          </a:cubicBezTo>
                          <a:cubicBezTo>
                            <a:pt x="0" y="264846"/>
                            <a:pt x="36052" y="174715"/>
                            <a:pt x="105384" y="105384"/>
                          </a:cubicBezTo>
                          <a:close/>
                        </a:path>
                      </a:pathLst>
                    </a:custGeom>
                    <a:solidFill>
                      <a:srgbClr val="E3E3E3"/>
                    </a:solidFill>
                    <a:ln w="13829" cap="flat">
                      <a:noFill/>
                      <a:prstDash val="solid"/>
                      <a:miter/>
                    </a:ln>
                  </p:spPr>
                  <p:txBody>
                    <a:bodyPr rtlCol="0" anchor="ctr"/>
                    <a:lstStyle/>
                    <a:p>
                      <a:endParaRPr lang="tr-TR"/>
                    </a:p>
                  </p:txBody>
                </p:sp>
                <p:sp>
                  <p:nvSpPr>
                    <p:cNvPr id="145" name="Serbest Form: Şekil 144">
                      <a:extLst>
                        <a:ext uri="{FF2B5EF4-FFF2-40B4-BE49-F238E27FC236}">
                          <a16:creationId xmlns="" xmlns:a16="http://schemas.microsoft.com/office/drawing/2014/main" id="{1CC5A085-DB0F-4FC6-B4A9-4CD34F7B6EEF}"/>
                        </a:ext>
                      </a:extLst>
                    </p:cNvPr>
                    <p:cNvSpPr/>
                    <p:nvPr/>
                  </p:nvSpPr>
                  <p:spPr>
                    <a:xfrm>
                      <a:off x="3197946" y="3192502"/>
                      <a:ext cx="709953" cy="709953"/>
                    </a:xfrm>
                    <a:custGeom>
                      <a:avLst/>
                      <a:gdLst>
                        <a:gd name="connsiteX0" fmla="*/ 103997 w 709953"/>
                        <a:gd name="connsiteY0" fmla="*/ 103997 h 709953"/>
                        <a:gd name="connsiteX1" fmla="*/ 354977 w 709953"/>
                        <a:gd name="connsiteY1" fmla="*/ 0 h 709953"/>
                        <a:gd name="connsiteX2" fmla="*/ 605957 w 709953"/>
                        <a:gd name="connsiteY2" fmla="*/ 103997 h 709953"/>
                        <a:gd name="connsiteX3" fmla="*/ 605957 w 709953"/>
                        <a:gd name="connsiteY3" fmla="*/ 605957 h 709953"/>
                        <a:gd name="connsiteX4" fmla="*/ 354977 w 709953"/>
                        <a:gd name="connsiteY4" fmla="*/ 709954 h 709953"/>
                        <a:gd name="connsiteX5" fmla="*/ 103997 w 709953"/>
                        <a:gd name="connsiteY5" fmla="*/ 605957 h 709953"/>
                        <a:gd name="connsiteX6" fmla="*/ 0 w 709953"/>
                        <a:gd name="connsiteY6" fmla="*/ 354977 h 709953"/>
                        <a:gd name="connsiteX7" fmla="*/ 103997 w 709953"/>
                        <a:gd name="connsiteY7" fmla="*/ 103997 h 7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953" h="709953">
                          <a:moveTo>
                            <a:pt x="103997" y="103997"/>
                          </a:moveTo>
                          <a:cubicBezTo>
                            <a:pt x="171942" y="36052"/>
                            <a:pt x="263459" y="0"/>
                            <a:pt x="354977" y="0"/>
                          </a:cubicBezTo>
                          <a:cubicBezTo>
                            <a:pt x="447881" y="0"/>
                            <a:pt x="538012" y="36052"/>
                            <a:pt x="605957" y="103997"/>
                          </a:cubicBezTo>
                          <a:cubicBezTo>
                            <a:pt x="744619" y="242660"/>
                            <a:pt x="744619" y="467294"/>
                            <a:pt x="605957" y="605957"/>
                          </a:cubicBezTo>
                          <a:cubicBezTo>
                            <a:pt x="538012" y="673902"/>
                            <a:pt x="446494" y="709954"/>
                            <a:pt x="354977" y="709954"/>
                          </a:cubicBezTo>
                          <a:cubicBezTo>
                            <a:pt x="262073" y="709954"/>
                            <a:pt x="171942" y="673902"/>
                            <a:pt x="103997" y="605957"/>
                          </a:cubicBezTo>
                          <a:cubicBezTo>
                            <a:pt x="36052" y="538012"/>
                            <a:pt x="0" y="446494"/>
                            <a:pt x="0" y="354977"/>
                          </a:cubicBezTo>
                          <a:cubicBezTo>
                            <a:pt x="0" y="262073"/>
                            <a:pt x="36052" y="171942"/>
                            <a:pt x="103997" y="103997"/>
                          </a:cubicBezTo>
                          <a:close/>
                        </a:path>
                      </a:pathLst>
                    </a:custGeom>
                    <a:solidFill>
                      <a:srgbClr val="E2E2E2"/>
                    </a:solidFill>
                    <a:ln w="13829" cap="flat">
                      <a:noFill/>
                      <a:prstDash val="solid"/>
                      <a:miter/>
                    </a:ln>
                  </p:spPr>
                  <p:txBody>
                    <a:bodyPr rtlCol="0" anchor="ctr"/>
                    <a:lstStyle/>
                    <a:p>
                      <a:endParaRPr lang="tr-TR"/>
                    </a:p>
                  </p:txBody>
                </p:sp>
                <p:sp>
                  <p:nvSpPr>
                    <p:cNvPr id="146" name="Serbest Form: Şekil 145">
                      <a:extLst>
                        <a:ext uri="{FF2B5EF4-FFF2-40B4-BE49-F238E27FC236}">
                          <a16:creationId xmlns="" xmlns:a16="http://schemas.microsoft.com/office/drawing/2014/main" id="{D41EC310-D874-4EDD-A61D-3C22DD928E61}"/>
                        </a:ext>
                      </a:extLst>
                    </p:cNvPr>
                    <p:cNvSpPr/>
                    <p:nvPr/>
                  </p:nvSpPr>
                  <p:spPr>
                    <a:xfrm>
                      <a:off x="3200719" y="3195276"/>
                      <a:ext cx="701980" cy="701634"/>
                    </a:xfrm>
                    <a:custGeom>
                      <a:avLst/>
                      <a:gdLst>
                        <a:gd name="connsiteX0" fmla="*/ 102610 w 701980"/>
                        <a:gd name="connsiteY0" fmla="*/ 102611 h 701634"/>
                        <a:gd name="connsiteX1" fmla="*/ 350817 w 701980"/>
                        <a:gd name="connsiteY1" fmla="*/ 0 h 701634"/>
                        <a:gd name="connsiteX2" fmla="*/ 599024 w 701980"/>
                        <a:gd name="connsiteY2" fmla="*/ 102611 h 701634"/>
                        <a:gd name="connsiteX3" fmla="*/ 599024 w 701980"/>
                        <a:gd name="connsiteY3" fmla="*/ 599024 h 701634"/>
                        <a:gd name="connsiteX4" fmla="*/ 350817 w 701980"/>
                        <a:gd name="connsiteY4" fmla="*/ 701634 h 701634"/>
                        <a:gd name="connsiteX5" fmla="*/ 102610 w 701980"/>
                        <a:gd name="connsiteY5" fmla="*/ 599024 h 701634"/>
                        <a:gd name="connsiteX6" fmla="*/ 0 w 701980"/>
                        <a:gd name="connsiteY6" fmla="*/ 350817 h 701634"/>
                        <a:gd name="connsiteX7" fmla="*/ 102610 w 701980"/>
                        <a:gd name="connsiteY7" fmla="*/ 102611 h 70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980" h="701634">
                          <a:moveTo>
                            <a:pt x="102610" y="102611"/>
                          </a:moveTo>
                          <a:cubicBezTo>
                            <a:pt x="170555" y="34666"/>
                            <a:pt x="259300" y="0"/>
                            <a:pt x="350817" y="0"/>
                          </a:cubicBezTo>
                          <a:cubicBezTo>
                            <a:pt x="442334" y="0"/>
                            <a:pt x="531079" y="34666"/>
                            <a:pt x="599024" y="102611"/>
                          </a:cubicBezTo>
                          <a:cubicBezTo>
                            <a:pt x="736300" y="239887"/>
                            <a:pt x="736300" y="461747"/>
                            <a:pt x="599024" y="599024"/>
                          </a:cubicBezTo>
                          <a:cubicBezTo>
                            <a:pt x="531079" y="666968"/>
                            <a:pt x="442334" y="701634"/>
                            <a:pt x="350817" y="701634"/>
                          </a:cubicBezTo>
                          <a:cubicBezTo>
                            <a:pt x="259300" y="701634"/>
                            <a:pt x="170555" y="666968"/>
                            <a:pt x="102610" y="599024"/>
                          </a:cubicBezTo>
                          <a:cubicBezTo>
                            <a:pt x="34666" y="531079"/>
                            <a:pt x="0" y="442335"/>
                            <a:pt x="0" y="350817"/>
                          </a:cubicBezTo>
                          <a:cubicBezTo>
                            <a:pt x="0" y="259300"/>
                            <a:pt x="34666" y="170555"/>
                            <a:pt x="102610" y="102611"/>
                          </a:cubicBezTo>
                          <a:close/>
                        </a:path>
                      </a:pathLst>
                    </a:custGeom>
                    <a:solidFill>
                      <a:srgbClr val="E1E1E1"/>
                    </a:solidFill>
                    <a:ln w="13829" cap="flat">
                      <a:noFill/>
                      <a:prstDash val="solid"/>
                      <a:miter/>
                    </a:ln>
                  </p:spPr>
                  <p:txBody>
                    <a:bodyPr rtlCol="0" anchor="ctr"/>
                    <a:lstStyle/>
                    <a:p>
                      <a:endParaRPr lang="tr-TR"/>
                    </a:p>
                  </p:txBody>
                </p:sp>
                <p:sp>
                  <p:nvSpPr>
                    <p:cNvPr id="147" name="Serbest Form: Şekil 146">
                      <a:extLst>
                        <a:ext uri="{FF2B5EF4-FFF2-40B4-BE49-F238E27FC236}">
                          <a16:creationId xmlns="" xmlns:a16="http://schemas.microsoft.com/office/drawing/2014/main" id="{83378927-7DE2-4E4A-ABA4-E8BBCD66D9A3}"/>
                        </a:ext>
                      </a:extLst>
                    </p:cNvPr>
                    <p:cNvSpPr/>
                    <p:nvPr/>
                  </p:nvSpPr>
                  <p:spPr>
                    <a:xfrm>
                      <a:off x="3203493" y="3198049"/>
                      <a:ext cx="694007" cy="693314"/>
                    </a:xfrm>
                    <a:custGeom>
                      <a:avLst/>
                      <a:gdLst>
                        <a:gd name="connsiteX0" fmla="*/ 101224 w 694007"/>
                        <a:gd name="connsiteY0" fmla="*/ 101224 h 693314"/>
                        <a:gd name="connsiteX1" fmla="*/ 346657 w 694007"/>
                        <a:gd name="connsiteY1" fmla="*/ 0 h 693314"/>
                        <a:gd name="connsiteX2" fmla="*/ 592090 w 694007"/>
                        <a:gd name="connsiteY2" fmla="*/ 101224 h 693314"/>
                        <a:gd name="connsiteX3" fmla="*/ 592090 w 694007"/>
                        <a:gd name="connsiteY3" fmla="*/ 592091 h 693314"/>
                        <a:gd name="connsiteX4" fmla="*/ 346657 w 694007"/>
                        <a:gd name="connsiteY4" fmla="*/ 693314 h 693314"/>
                        <a:gd name="connsiteX5" fmla="*/ 101224 w 694007"/>
                        <a:gd name="connsiteY5" fmla="*/ 592091 h 693314"/>
                        <a:gd name="connsiteX6" fmla="*/ 0 w 694007"/>
                        <a:gd name="connsiteY6" fmla="*/ 346657 h 693314"/>
                        <a:gd name="connsiteX7" fmla="*/ 101224 w 694007"/>
                        <a:gd name="connsiteY7" fmla="*/ 101224 h 69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007" h="693314">
                          <a:moveTo>
                            <a:pt x="101224" y="101224"/>
                          </a:moveTo>
                          <a:cubicBezTo>
                            <a:pt x="167782" y="34666"/>
                            <a:pt x="256526" y="0"/>
                            <a:pt x="346657" y="0"/>
                          </a:cubicBezTo>
                          <a:cubicBezTo>
                            <a:pt x="436788" y="0"/>
                            <a:pt x="525532" y="34666"/>
                            <a:pt x="592090" y="101224"/>
                          </a:cubicBezTo>
                          <a:cubicBezTo>
                            <a:pt x="727980" y="237113"/>
                            <a:pt x="727980" y="456201"/>
                            <a:pt x="592090" y="592091"/>
                          </a:cubicBezTo>
                          <a:cubicBezTo>
                            <a:pt x="525532" y="658649"/>
                            <a:pt x="436788" y="693314"/>
                            <a:pt x="346657" y="693314"/>
                          </a:cubicBezTo>
                          <a:cubicBezTo>
                            <a:pt x="256526" y="693314"/>
                            <a:pt x="167782" y="658649"/>
                            <a:pt x="101224" y="592091"/>
                          </a:cubicBezTo>
                          <a:cubicBezTo>
                            <a:pt x="34666" y="525532"/>
                            <a:pt x="0" y="436788"/>
                            <a:pt x="0" y="346657"/>
                          </a:cubicBezTo>
                          <a:cubicBezTo>
                            <a:pt x="0" y="256526"/>
                            <a:pt x="34666" y="169169"/>
                            <a:pt x="101224" y="101224"/>
                          </a:cubicBezTo>
                          <a:close/>
                        </a:path>
                      </a:pathLst>
                    </a:custGeom>
                    <a:solidFill>
                      <a:srgbClr val="DFDFDF"/>
                    </a:solidFill>
                    <a:ln w="13829" cap="flat">
                      <a:noFill/>
                      <a:prstDash val="solid"/>
                      <a:miter/>
                    </a:ln>
                  </p:spPr>
                  <p:txBody>
                    <a:bodyPr rtlCol="0" anchor="ctr"/>
                    <a:lstStyle/>
                    <a:p>
                      <a:endParaRPr lang="tr-TR"/>
                    </a:p>
                  </p:txBody>
                </p:sp>
                <p:sp>
                  <p:nvSpPr>
                    <p:cNvPr id="148" name="Serbest Form: Şekil 147">
                      <a:extLst>
                        <a:ext uri="{FF2B5EF4-FFF2-40B4-BE49-F238E27FC236}">
                          <a16:creationId xmlns="" xmlns:a16="http://schemas.microsoft.com/office/drawing/2014/main" id="{9A63D317-EC7E-4EA9-9DEA-93032F98D79A}"/>
                        </a:ext>
                      </a:extLst>
                    </p:cNvPr>
                    <p:cNvSpPr/>
                    <p:nvPr/>
                  </p:nvSpPr>
                  <p:spPr>
                    <a:xfrm>
                      <a:off x="3207612" y="3200822"/>
                      <a:ext cx="686074" cy="684994"/>
                    </a:xfrm>
                    <a:custGeom>
                      <a:avLst/>
                      <a:gdLst>
                        <a:gd name="connsiteX0" fmla="*/ 99877 w 686074"/>
                        <a:gd name="connsiteY0" fmla="*/ 99837 h 684994"/>
                        <a:gd name="connsiteX1" fmla="*/ 342537 w 686074"/>
                        <a:gd name="connsiteY1" fmla="*/ 0 h 684994"/>
                        <a:gd name="connsiteX2" fmla="*/ 585197 w 686074"/>
                        <a:gd name="connsiteY2" fmla="*/ 99837 h 684994"/>
                        <a:gd name="connsiteX3" fmla="*/ 585197 w 686074"/>
                        <a:gd name="connsiteY3" fmla="*/ 585157 h 684994"/>
                        <a:gd name="connsiteX4" fmla="*/ 342537 w 686074"/>
                        <a:gd name="connsiteY4" fmla="*/ 684994 h 684994"/>
                        <a:gd name="connsiteX5" fmla="*/ 99877 w 686074"/>
                        <a:gd name="connsiteY5" fmla="*/ 585157 h 684994"/>
                        <a:gd name="connsiteX6" fmla="*/ 40 w 686074"/>
                        <a:gd name="connsiteY6" fmla="*/ 342497 h 684994"/>
                        <a:gd name="connsiteX7" fmla="*/ 99877 w 686074"/>
                        <a:gd name="connsiteY7" fmla="*/ 99837 h 68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074" h="684994">
                          <a:moveTo>
                            <a:pt x="99877" y="99837"/>
                          </a:moveTo>
                          <a:cubicBezTo>
                            <a:pt x="166435" y="33279"/>
                            <a:pt x="253793" y="0"/>
                            <a:pt x="342537" y="0"/>
                          </a:cubicBezTo>
                          <a:cubicBezTo>
                            <a:pt x="431281" y="0"/>
                            <a:pt x="518639" y="34666"/>
                            <a:pt x="585197" y="99837"/>
                          </a:cubicBezTo>
                          <a:cubicBezTo>
                            <a:pt x="719700" y="234340"/>
                            <a:pt x="719700" y="450654"/>
                            <a:pt x="585197" y="585157"/>
                          </a:cubicBezTo>
                          <a:cubicBezTo>
                            <a:pt x="518639" y="651715"/>
                            <a:pt x="431281" y="684994"/>
                            <a:pt x="342537" y="684994"/>
                          </a:cubicBezTo>
                          <a:cubicBezTo>
                            <a:pt x="253793" y="684994"/>
                            <a:pt x="166435" y="650329"/>
                            <a:pt x="99877" y="585157"/>
                          </a:cubicBezTo>
                          <a:cubicBezTo>
                            <a:pt x="33319" y="518599"/>
                            <a:pt x="40" y="431241"/>
                            <a:pt x="40" y="342497"/>
                          </a:cubicBezTo>
                          <a:cubicBezTo>
                            <a:pt x="-1347" y="253753"/>
                            <a:pt x="33319" y="166395"/>
                            <a:pt x="99877" y="99837"/>
                          </a:cubicBezTo>
                          <a:close/>
                        </a:path>
                      </a:pathLst>
                    </a:custGeom>
                    <a:solidFill>
                      <a:srgbClr val="DEDEDE"/>
                    </a:solidFill>
                    <a:ln w="13829" cap="flat">
                      <a:noFill/>
                      <a:prstDash val="solid"/>
                      <a:miter/>
                    </a:ln>
                  </p:spPr>
                  <p:txBody>
                    <a:bodyPr rtlCol="0" anchor="ctr"/>
                    <a:lstStyle/>
                    <a:p>
                      <a:endParaRPr lang="tr-TR"/>
                    </a:p>
                  </p:txBody>
                </p:sp>
                <p:sp>
                  <p:nvSpPr>
                    <p:cNvPr id="149" name="Serbest Form: Şekil 148">
                      <a:extLst>
                        <a:ext uri="{FF2B5EF4-FFF2-40B4-BE49-F238E27FC236}">
                          <a16:creationId xmlns="" xmlns:a16="http://schemas.microsoft.com/office/drawing/2014/main" id="{5612F1B5-F85B-4053-BAEE-859CB4028991}"/>
                        </a:ext>
                      </a:extLst>
                    </p:cNvPr>
                    <p:cNvSpPr/>
                    <p:nvPr/>
                  </p:nvSpPr>
                  <p:spPr>
                    <a:xfrm>
                      <a:off x="3209039" y="3203595"/>
                      <a:ext cx="678407" cy="679448"/>
                    </a:xfrm>
                    <a:custGeom>
                      <a:avLst/>
                      <a:gdLst>
                        <a:gd name="connsiteX0" fmla="*/ 99837 w 678407"/>
                        <a:gd name="connsiteY0" fmla="*/ 99837 h 679448"/>
                        <a:gd name="connsiteX1" fmla="*/ 339724 w 678407"/>
                        <a:gd name="connsiteY1" fmla="*/ 0 h 679448"/>
                        <a:gd name="connsiteX2" fmla="*/ 579611 w 678407"/>
                        <a:gd name="connsiteY2" fmla="*/ 99837 h 679448"/>
                        <a:gd name="connsiteX3" fmla="*/ 579611 w 678407"/>
                        <a:gd name="connsiteY3" fmla="*/ 579611 h 679448"/>
                        <a:gd name="connsiteX4" fmla="*/ 339724 w 678407"/>
                        <a:gd name="connsiteY4" fmla="*/ 679448 h 679448"/>
                        <a:gd name="connsiteX5" fmla="*/ 99837 w 678407"/>
                        <a:gd name="connsiteY5" fmla="*/ 579611 h 679448"/>
                        <a:gd name="connsiteX6" fmla="*/ 0 w 678407"/>
                        <a:gd name="connsiteY6" fmla="*/ 339724 h 679448"/>
                        <a:gd name="connsiteX7" fmla="*/ 99837 w 678407"/>
                        <a:gd name="connsiteY7" fmla="*/ 99837 h 67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407" h="679448">
                          <a:moveTo>
                            <a:pt x="99837" y="99837"/>
                          </a:moveTo>
                          <a:cubicBezTo>
                            <a:pt x="165009" y="34666"/>
                            <a:pt x="252366" y="0"/>
                            <a:pt x="339724" y="0"/>
                          </a:cubicBezTo>
                          <a:cubicBezTo>
                            <a:pt x="427082" y="0"/>
                            <a:pt x="513053" y="33279"/>
                            <a:pt x="579611" y="99837"/>
                          </a:cubicBezTo>
                          <a:cubicBezTo>
                            <a:pt x="711340" y="231567"/>
                            <a:pt x="711340" y="446494"/>
                            <a:pt x="579611" y="579611"/>
                          </a:cubicBezTo>
                          <a:cubicBezTo>
                            <a:pt x="514439" y="644782"/>
                            <a:pt x="427082" y="679448"/>
                            <a:pt x="339724" y="679448"/>
                          </a:cubicBezTo>
                          <a:cubicBezTo>
                            <a:pt x="252366" y="679448"/>
                            <a:pt x="166395" y="646169"/>
                            <a:pt x="99837" y="579611"/>
                          </a:cubicBezTo>
                          <a:cubicBezTo>
                            <a:pt x="34666" y="514439"/>
                            <a:pt x="0" y="427082"/>
                            <a:pt x="0" y="339724"/>
                          </a:cubicBezTo>
                          <a:cubicBezTo>
                            <a:pt x="0" y="250980"/>
                            <a:pt x="33279" y="165009"/>
                            <a:pt x="99837" y="99837"/>
                          </a:cubicBezTo>
                          <a:close/>
                        </a:path>
                      </a:pathLst>
                    </a:custGeom>
                    <a:solidFill>
                      <a:srgbClr val="DDDDDD"/>
                    </a:solidFill>
                    <a:ln w="13829" cap="flat">
                      <a:noFill/>
                      <a:prstDash val="solid"/>
                      <a:miter/>
                    </a:ln>
                  </p:spPr>
                  <p:txBody>
                    <a:bodyPr rtlCol="0" anchor="ctr"/>
                    <a:lstStyle/>
                    <a:p>
                      <a:endParaRPr lang="tr-TR"/>
                    </a:p>
                  </p:txBody>
                </p:sp>
                <p:sp>
                  <p:nvSpPr>
                    <p:cNvPr id="150" name="Serbest Form: Şekil 149">
                      <a:extLst>
                        <a:ext uri="{FF2B5EF4-FFF2-40B4-BE49-F238E27FC236}">
                          <a16:creationId xmlns="" xmlns:a16="http://schemas.microsoft.com/office/drawing/2014/main" id="{E0274C54-CEEF-479E-9FBD-FD499EDDCAFC}"/>
                        </a:ext>
                      </a:extLst>
                    </p:cNvPr>
                    <p:cNvSpPr/>
                    <p:nvPr/>
                  </p:nvSpPr>
                  <p:spPr>
                    <a:xfrm>
                      <a:off x="3211812" y="3206368"/>
                      <a:ext cx="670434" cy="669741"/>
                    </a:xfrm>
                    <a:custGeom>
                      <a:avLst/>
                      <a:gdLst>
                        <a:gd name="connsiteX0" fmla="*/ 98451 w 670434"/>
                        <a:gd name="connsiteY0" fmla="*/ 98451 h 669741"/>
                        <a:gd name="connsiteX1" fmla="*/ 335564 w 670434"/>
                        <a:gd name="connsiteY1" fmla="*/ 0 h 669741"/>
                        <a:gd name="connsiteX2" fmla="*/ 572678 w 670434"/>
                        <a:gd name="connsiteY2" fmla="*/ 98451 h 669741"/>
                        <a:gd name="connsiteX3" fmla="*/ 572678 w 670434"/>
                        <a:gd name="connsiteY3" fmla="*/ 571291 h 669741"/>
                        <a:gd name="connsiteX4" fmla="*/ 335564 w 670434"/>
                        <a:gd name="connsiteY4" fmla="*/ 669742 h 669741"/>
                        <a:gd name="connsiteX5" fmla="*/ 98451 w 670434"/>
                        <a:gd name="connsiteY5" fmla="*/ 571291 h 669741"/>
                        <a:gd name="connsiteX6" fmla="*/ 0 w 670434"/>
                        <a:gd name="connsiteY6" fmla="*/ 334178 h 669741"/>
                        <a:gd name="connsiteX7" fmla="*/ 98451 w 670434"/>
                        <a:gd name="connsiteY7" fmla="*/ 98451 h 6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434" h="669741">
                          <a:moveTo>
                            <a:pt x="98451" y="98451"/>
                          </a:moveTo>
                          <a:cubicBezTo>
                            <a:pt x="163622" y="33279"/>
                            <a:pt x="249593" y="0"/>
                            <a:pt x="335564" y="0"/>
                          </a:cubicBezTo>
                          <a:cubicBezTo>
                            <a:pt x="421535" y="0"/>
                            <a:pt x="507506" y="33279"/>
                            <a:pt x="572678" y="98451"/>
                          </a:cubicBezTo>
                          <a:cubicBezTo>
                            <a:pt x="703021" y="228794"/>
                            <a:pt x="703021" y="440948"/>
                            <a:pt x="572678" y="571291"/>
                          </a:cubicBezTo>
                          <a:cubicBezTo>
                            <a:pt x="507506" y="636463"/>
                            <a:pt x="421535" y="669742"/>
                            <a:pt x="335564" y="669742"/>
                          </a:cubicBezTo>
                          <a:cubicBezTo>
                            <a:pt x="249593" y="669742"/>
                            <a:pt x="163622" y="636463"/>
                            <a:pt x="98451" y="571291"/>
                          </a:cubicBezTo>
                          <a:cubicBezTo>
                            <a:pt x="33279" y="506119"/>
                            <a:pt x="0" y="420149"/>
                            <a:pt x="0" y="334178"/>
                          </a:cubicBezTo>
                          <a:cubicBezTo>
                            <a:pt x="0" y="248207"/>
                            <a:pt x="33279" y="163622"/>
                            <a:pt x="98451" y="98451"/>
                          </a:cubicBezTo>
                          <a:close/>
                        </a:path>
                      </a:pathLst>
                    </a:custGeom>
                    <a:solidFill>
                      <a:srgbClr val="DBDBDB"/>
                    </a:solidFill>
                    <a:ln w="13829" cap="flat">
                      <a:noFill/>
                      <a:prstDash val="solid"/>
                      <a:miter/>
                    </a:ln>
                  </p:spPr>
                  <p:txBody>
                    <a:bodyPr rtlCol="0" anchor="ctr"/>
                    <a:lstStyle/>
                    <a:p>
                      <a:endParaRPr lang="tr-TR"/>
                    </a:p>
                  </p:txBody>
                </p:sp>
                <p:sp>
                  <p:nvSpPr>
                    <p:cNvPr id="151" name="Serbest Form: Şekil 150">
                      <a:extLst>
                        <a:ext uri="{FF2B5EF4-FFF2-40B4-BE49-F238E27FC236}">
                          <a16:creationId xmlns="" xmlns:a16="http://schemas.microsoft.com/office/drawing/2014/main" id="{77C6BB1B-FBA3-4D42-913F-74CC22F08B7B}"/>
                        </a:ext>
                      </a:extLst>
                    </p:cNvPr>
                    <p:cNvSpPr/>
                    <p:nvPr/>
                  </p:nvSpPr>
                  <p:spPr>
                    <a:xfrm>
                      <a:off x="3214586" y="3209142"/>
                      <a:ext cx="662461" cy="661421"/>
                    </a:xfrm>
                    <a:custGeom>
                      <a:avLst/>
                      <a:gdLst>
                        <a:gd name="connsiteX0" fmla="*/ 97064 w 662461"/>
                        <a:gd name="connsiteY0" fmla="*/ 97064 h 661421"/>
                        <a:gd name="connsiteX1" fmla="*/ 331404 w 662461"/>
                        <a:gd name="connsiteY1" fmla="*/ 0 h 661421"/>
                        <a:gd name="connsiteX2" fmla="*/ 565744 w 662461"/>
                        <a:gd name="connsiteY2" fmla="*/ 97064 h 661421"/>
                        <a:gd name="connsiteX3" fmla="*/ 565744 w 662461"/>
                        <a:gd name="connsiteY3" fmla="*/ 564358 h 661421"/>
                        <a:gd name="connsiteX4" fmla="*/ 331404 w 662461"/>
                        <a:gd name="connsiteY4" fmla="*/ 661422 h 661421"/>
                        <a:gd name="connsiteX5" fmla="*/ 97064 w 662461"/>
                        <a:gd name="connsiteY5" fmla="*/ 564358 h 661421"/>
                        <a:gd name="connsiteX6" fmla="*/ 0 w 662461"/>
                        <a:gd name="connsiteY6" fmla="*/ 330018 h 661421"/>
                        <a:gd name="connsiteX7" fmla="*/ 97064 w 662461"/>
                        <a:gd name="connsiteY7" fmla="*/ 97064 h 66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461" h="661421">
                          <a:moveTo>
                            <a:pt x="97064" y="97064"/>
                          </a:moveTo>
                          <a:cubicBezTo>
                            <a:pt x="160849" y="33279"/>
                            <a:pt x="245433" y="0"/>
                            <a:pt x="331404" y="0"/>
                          </a:cubicBezTo>
                          <a:cubicBezTo>
                            <a:pt x="415989" y="0"/>
                            <a:pt x="500573" y="31892"/>
                            <a:pt x="565744" y="97064"/>
                          </a:cubicBezTo>
                          <a:cubicBezTo>
                            <a:pt x="694701" y="226020"/>
                            <a:pt x="694701" y="435401"/>
                            <a:pt x="565744" y="564358"/>
                          </a:cubicBezTo>
                          <a:cubicBezTo>
                            <a:pt x="501960" y="628143"/>
                            <a:pt x="417375" y="661422"/>
                            <a:pt x="331404" y="661422"/>
                          </a:cubicBezTo>
                          <a:cubicBezTo>
                            <a:pt x="246820" y="661422"/>
                            <a:pt x="162236" y="629529"/>
                            <a:pt x="97064" y="564358"/>
                          </a:cubicBezTo>
                          <a:cubicBezTo>
                            <a:pt x="33279" y="500573"/>
                            <a:pt x="0" y="415989"/>
                            <a:pt x="0" y="330018"/>
                          </a:cubicBezTo>
                          <a:cubicBezTo>
                            <a:pt x="0" y="245433"/>
                            <a:pt x="33279" y="160849"/>
                            <a:pt x="97064" y="97064"/>
                          </a:cubicBezTo>
                          <a:close/>
                        </a:path>
                      </a:pathLst>
                    </a:custGeom>
                    <a:solidFill>
                      <a:srgbClr val="DADADA"/>
                    </a:solidFill>
                    <a:ln w="13829" cap="flat">
                      <a:noFill/>
                      <a:prstDash val="solid"/>
                      <a:miter/>
                    </a:ln>
                  </p:spPr>
                  <p:txBody>
                    <a:bodyPr rtlCol="0" anchor="ctr"/>
                    <a:lstStyle/>
                    <a:p>
                      <a:endParaRPr lang="tr-TR"/>
                    </a:p>
                  </p:txBody>
                </p:sp>
                <p:sp>
                  <p:nvSpPr>
                    <p:cNvPr id="152" name="Serbest Form: Şekil 151">
                      <a:extLst>
                        <a:ext uri="{FF2B5EF4-FFF2-40B4-BE49-F238E27FC236}">
                          <a16:creationId xmlns="" xmlns:a16="http://schemas.microsoft.com/office/drawing/2014/main" id="{F19E651B-01D2-4258-98EA-F58220DB3B34}"/>
                        </a:ext>
                      </a:extLst>
                    </p:cNvPr>
                    <p:cNvSpPr/>
                    <p:nvPr/>
                  </p:nvSpPr>
                  <p:spPr>
                    <a:xfrm>
                      <a:off x="3217359" y="3211915"/>
                      <a:ext cx="654488" cy="653102"/>
                    </a:xfrm>
                    <a:custGeom>
                      <a:avLst/>
                      <a:gdLst>
                        <a:gd name="connsiteX0" fmla="*/ 95677 w 654488"/>
                        <a:gd name="connsiteY0" fmla="*/ 95677 h 653102"/>
                        <a:gd name="connsiteX1" fmla="*/ 327244 w 654488"/>
                        <a:gd name="connsiteY1" fmla="*/ 0 h 653102"/>
                        <a:gd name="connsiteX2" fmla="*/ 558811 w 654488"/>
                        <a:gd name="connsiteY2" fmla="*/ 95677 h 653102"/>
                        <a:gd name="connsiteX3" fmla="*/ 558811 w 654488"/>
                        <a:gd name="connsiteY3" fmla="*/ 557425 h 653102"/>
                        <a:gd name="connsiteX4" fmla="*/ 327244 w 654488"/>
                        <a:gd name="connsiteY4" fmla="*/ 653102 h 653102"/>
                        <a:gd name="connsiteX5" fmla="*/ 95677 w 654488"/>
                        <a:gd name="connsiteY5" fmla="*/ 557425 h 653102"/>
                        <a:gd name="connsiteX6" fmla="*/ 0 w 654488"/>
                        <a:gd name="connsiteY6" fmla="*/ 325858 h 653102"/>
                        <a:gd name="connsiteX7" fmla="*/ 95677 w 654488"/>
                        <a:gd name="connsiteY7" fmla="*/ 95677 h 65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4488" h="653102">
                          <a:moveTo>
                            <a:pt x="95677" y="95677"/>
                          </a:moveTo>
                          <a:cubicBezTo>
                            <a:pt x="159462" y="31893"/>
                            <a:pt x="242660" y="0"/>
                            <a:pt x="327244" y="0"/>
                          </a:cubicBezTo>
                          <a:cubicBezTo>
                            <a:pt x="411829" y="0"/>
                            <a:pt x="495026" y="31893"/>
                            <a:pt x="558811" y="95677"/>
                          </a:cubicBezTo>
                          <a:cubicBezTo>
                            <a:pt x="686381" y="223247"/>
                            <a:pt x="686381" y="429855"/>
                            <a:pt x="558811" y="557425"/>
                          </a:cubicBezTo>
                          <a:cubicBezTo>
                            <a:pt x="495026" y="621210"/>
                            <a:pt x="411829" y="653102"/>
                            <a:pt x="327244" y="653102"/>
                          </a:cubicBezTo>
                          <a:cubicBezTo>
                            <a:pt x="242660" y="653102"/>
                            <a:pt x="159462" y="621210"/>
                            <a:pt x="95677" y="557425"/>
                          </a:cubicBezTo>
                          <a:cubicBezTo>
                            <a:pt x="31892" y="493640"/>
                            <a:pt x="0" y="410442"/>
                            <a:pt x="0" y="325858"/>
                          </a:cubicBezTo>
                          <a:cubicBezTo>
                            <a:pt x="0" y="242660"/>
                            <a:pt x="31892" y="159462"/>
                            <a:pt x="95677" y="95677"/>
                          </a:cubicBezTo>
                          <a:close/>
                        </a:path>
                      </a:pathLst>
                    </a:custGeom>
                    <a:solidFill>
                      <a:srgbClr val="D9D9D9"/>
                    </a:solidFill>
                    <a:ln w="13829" cap="flat">
                      <a:noFill/>
                      <a:prstDash val="solid"/>
                      <a:miter/>
                    </a:ln>
                  </p:spPr>
                  <p:txBody>
                    <a:bodyPr rtlCol="0" anchor="ctr"/>
                    <a:lstStyle/>
                    <a:p>
                      <a:endParaRPr lang="tr-TR"/>
                    </a:p>
                  </p:txBody>
                </p:sp>
                <p:sp>
                  <p:nvSpPr>
                    <p:cNvPr id="153" name="Serbest Form: Şekil 152">
                      <a:extLst>
                        <a:ext uri="{FF2B5EF4-FFF2-40B4-BE49-F238E27FC236}">
                          <a16:creationId xmlns="" xmlns:a16="http://schemas.microsoft.com/office/drawing/2014/main" id="{8368DA0D-5D62-445F-849B-062BFDB28FBA}"/>
                        </a:ext>
                      </a:extLst>
                    </p:cNvPr>
                    <p:cNvSpPr/>
                    <p:nvPr/>
                  </p:nvSpPr>
                  <p:spPr>
                    <a:xfrm>
                      <a:off x="3220132" y="3214688"/>
                      <a:ext cx="646515" cy="644782"/>
                    </a:xfrm>
                    <a:custGeom>
                      <a:avLst/>
                      <a:gdLst>
                        <a:gd name="connsiteX0" fmla="*/ 94291 w 646515"/>
                        <a:gd name="connsiteY0" fmla="*/ 94291 h 644782"/>
                        <a:gd name="connsiteX1" fmla="*/ 323084 w 646515"/>
                        <a:gd name="connsiteY1" fmla="*/ 0 h 644782"/>
                        <a:gd name="connsiteX2" fmla="*/ 551878 w 646515"/>
                        <a:gd name="connsiteY2" fmla="*/ 94291 h 644782"/>
                        <a:gd name="connsiteX3" fmla="*/ 551878 w 646515"/>
                        <a:gd name="connsiteY3" fmla="*/ 550492 h 644782"/>
                        <a:gd name="connsiteX4" fmla="*/ 323084 w 646515"/>
                        <a:gd name="connsiteY4" fmla="*/ 644782 h 644782"/>
                        <a:gd name="connsiteX5" fmla="*/ 94291 w 646515"/>
                        <a:gd name="connsiteY5" fmla="*/ 550492 h 644782"/>
                        <a:gd name="connsiteX6" fmla="*/ 0 w 646515"/>
                        <a:gd name="connsiteY6" fmla="*/ 321698 h 644782"/>
                        <a:gd name="connsiteX7" fmla="*/ 94291 w 646515"/>
                        <a:gd name="connsiteY7" fmla="*/ 94291 h 64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515" h="644782">
                          <a:moveTo>
                            <a:pt x="94291" y="94291"/>
                          </a:moveTo>
                          <a:cubicBezTo>
                            <a:pt x="156689" y="31892"/>
                            <a:pt x="239887" y="0"/>
                            <a:pt x="323084" y="0"/>
                          </a:cubicBezTo>
                          <a:cubicBezTo>
                            <a:pt x="406282" y="0"/>
                            <a:pt x="488093" y="31892"/>
                            <a:pt x="551878" y="94291"/>
                          </a:cubicBezTo>
                          <a:cubicBezTo>
                            <a:pt x="678061" y="220474"/>
                            <a:pt x="678061" y="424308"/>
                            <a:pt x="551878" y="550492"/>
                          </a:cubicBezTo>
                          <a:cubicBezTo>
                            <a:pt x="489480" y="612890"/>
                            <a:pt x="406282" y="644782"/>
                            <a:pt x="323084" y="644782"/>
                          </a:cubicBezTo>
                          <a:cubicBezTo>
                            <a:pt x="239887" y="644782"/>
                            <a:pt x="158076" y="612890"/>
                            <a:pt x="94291" y="550492"/>
                          </a:cubicBezTo>
                          <a:cubicBezTo>
                            <a:pt x="31892" y="488093"/>
                            <a:pt x="0" y="404896"/>
                            <a:pt x="0" y="321698"/>
                          </a:cubicBezTo>
                          <a:cubicBezTo>
                            <a:pt x="0" y="239887"/>
                            <a:pt x="31892" y="158076"/>
                            <a:pt x="94291" y="94291"/>
                          </a:cubicBezTo>
                          <a:close/>
                        </a:path>
                      </a:pathLst>
                    </a:custGeom>
                    <a:solidFill>
                      <a:srgbClr val="D7D7D7"/>
                    </a:solidFill>
                    <a:ln w="13829" cap="flat">
                      <a:noFill/>
                      <a:prstDash val="solid"/>
                      <a:miter/>
                    </a:ln>
                  </p:spPr>
                  <p:txBody>
                    <a:bodyPr rtlCol="0" anchor="ctr"/>
                    <a:lstStyle/>
                    <a:p>
                      <a:endParaRPr lang="tr-TR"/>
                    </a:p>
                  </p:txBody>
                </p:sp>
                <p:sp>
                  <p:nvSpPr>
                    <p:cNvPr id="154" name="Serbest Form: Şekil 153">
                      <a:extLst>
                        <a:ext uri="{FF2B5EF4-FFF2-40B4-BE49-F238E27FC236}">
                          <a16:creationId xmlns="" xmlns:a16="http://schemas.microsoft.com/office/drawing/2014/main" id="{CE1307C4-7D99-4091-B884-85EDB920860A}"/>
                        </a:ext>
                      </a:extLst>
                    </p:cNvPr>
                    <p:cNvSpPr/>
                    <p:nvPr/>
                  </p:nvSpPr>
                  <p:spPr>
                    <a:xfrm rot="-2700000">
                      <a:off x="3223063" y="3217457"/>
                      <a:ext cx="637842" cy="637843"/>
                    </a:xfrm>
                    <a:custGeom>
                      <a:avLst/>
                      <a:gdLst>
                        <a:gd name="connsiteX0" fmla="*/ 637843 w 637842"/>
                        <a:gd name="connsiteY0" fmla="*/ 318922 h 637843"/>
                        <a:gd name="connsiteX1" fmla="*/ 318922 w 637842"/>
                        <a:gd name="connsiteY1" fmla="*/ 637843 h 637843"/>
                        <a:gd name="connsiteX2" fmla="*/ 0 w 637842"/>
                        <a:gd name="connsiteY2" fmla="*/ 318922 h 637843"/>
                        <a:gd name="connsiteX3" fmla="*/ 318922 w 637842"/>
                        <a:gd name="connsiteY3" fmla="*/ 0 h 637843"/>
                        <a:gd name="connsiteX4" fmla="*/ 637843 w 637842"/>
                        <a:gd name="connsiteY4" fmla="*/ 318922 h 63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42" h="637843">
                          <a:moveTo>
                            <a:pt x="637843" y="318922"/>
                          </a:moveTo>
                          <a:cubicBezTo>
                            <a:pt x="637843" y="495057"/>
                            <a:pt x="495057" y="637843"/>
                            <a:pt x="318922" y="637843"/>
                          </a:cubicBezTo>
                          <a:cubicBezTo>
                            <a:pt x="142786" y="637843"/>
                            <a:pt x="0" y="495057"/>
                            <a:pt x="0" y="318922"/>
                          </a:cubicBezTo>
                          <a:cubicBezTo>
                            <a:pt x="0" y="142786"/>
                            <a:pt x="142786" y="0"/>
                            <a:pt x="318922" y="0"/>
                          </a:cubicBezTo>
                          <a:cubicBezTo>
                            <a:pt x="495057" y="0"/>
                            <a:pt x="637843" y="142786"/>
                            <a:pt x="637843" y="318922"/>
                          </a:cubicBezTo>
                          <a:close/>
                        </a:path>
                      </a:pathLst>
                    </a:custGeom>
                    <a:solidFill>
                      <a:srgbClr val="D6D6D6"/>
                    </a:solidFill>
                    <a:ln w="13829" cap="flat">
                      <a:noFill/>
                      <a:prstDash val="solid"/>
                      <a:miter/>
                    </a:ln>
                  </p:spPr>
                  <p:txBody>
                    <a:bodyPr rtlCol="0" anchor="ctr"/>
                    <a:lstStyle/>
                    <a:p>
                      <a:endParaRPr lang="tr-TR"/>
                    </a:p>
                  </p:txBody>
                </p:sp>
              </p:grpSp>
              <p:grpSp>
                <p:nvGrpSpPr>
                  <p:cNvPr id="155" name="Grafik 4">
                    <a:extLst>
                      <a:ext uri="{FF2B5EF4-FFF2-40B4-BE49-F238E27FC236}">
                        <a16:creationId xmlns="" xmlns:a16="http://schemas.microsoft.com/office/drawing/2014/main" id="{A0C417CE-A35A-47F6-888A-555595F38BB7}"/>
                      </a:ext>
                    </a:extLst>
                  </p:cNvPr>
                  <p:cNvGrpSpPr/>
                  <p:nvPr/>
                </p:nvGrpSpPr>
                <p:grpSpPr>
                  <a:xfrm>
                    <a:off x="2781958" y="3974561"/>
                    <a:ext cx="904081" cy="904081"/>
                    <a:chOff x="2781958" y="3974561"/>
                    <a:chExt cx="904081" cy="904081"/>
                  </a:xfrm>
                </p:grpSpPr>
                <p:sp>
                  <p:nvSpPr>
                    <p:cNvPr id="156" name="Serbest Form: Şekil 155">
                      <a:extLst>
                        <a:ext uri="{FF2B5EF4-FFF2-40B4-BE49-F238E27FC236}">
                          <a16:creationId xmlns="" xmlns:a16="http://schemas.microsoft.com/office/drawing/2014/main" id="{00506682-F4F7-4B1A-888F-85B20C9E66EC}"/>
                        </a:ext>
                      </a:extLst>
                    </p:cNvPr>
                    <p:cNvSpPr/>
                    <p:nvPr/>
                  </p:nvSpPr>
                  <p:spPr>
                    <a:xfrm>
                      <a:off x="2781958" y="3974561"/>
                      <a:ext cx="904081" cy="904081"/>
                    </a:xfrm>
                    <a:custGeom>
                      <a:avLst/>
                      <a:gdLst>
                        <a:gd name="connsiteX0" fmla="*/ 452041 w 904081"/>
                        <a:gd name="connsiteY0" fmla="*/ 904082 h 904081"/>
                        <a:gd name="connsiteX1" fmla="*/ 0 w 904081"/>
                        <a:gd name="connsiteY1" fmla="*/ 452041 h 904081"/>
                        <a:gd name="connsiteX2" fmla="*/ 452041 w 904081"/>
                        <a:gd name="connsiteY2" fmla="*/ 0 h 904081"/>
                        <a:gd name="connsiteX3" fmla="*/ 904082 w 904081"/>
                        <a:gd name="connsiteY3" fmla="*/ 452041 h 904081"/>
                        <a:gd name="connsiteX4" fmla="*/ 452041 w 904081"/>
                        <a:gd name="connsiteY4" fmla="*/ 904082 h 904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081" h="904081">
                          <a:moveTo>
                            <a:pt x="452041" y="904082"/>
                          </a:moveTo>
                          <a:cubicBezTo>
                            <a:pt x="202448" y="904082"/>
                            <a:pt x="0" y="701634"/>
                            <a:pt x="0" y="452041"/>
                          </a:cubicBezTo>
                          <a:cubicBezTo>
                            <a:pt x="0" y="202448"/>
                            <a:pt x="202448" y="0"/>
                            <a:pt x="452041" y="0"/>
                          </a:cubicBezTo>
                          <a:cubicBezTo>
                            <a:pt x="701634" y="0"/>
                            <a:pt x="904082" y="202448"/>
                            <a:pt x="904082" y="452041"/>
                          </a:cubicBezTo>
                          <a:cubicBezTo>
                            <a:pt x="902695" y="701634"/>
                            <a:pt x="700247" y="904082"/>
                            <a:pt x="452041" y="904082"/>
                          </a:cubicBezTo>
                          <a:close/>
                        </a:path>
                      </a:pathLst>
                    </a:custGeom>
                    <a:solidFill>
                      <a:srgbClr val="FFFFFF"/>
                    </a:solidFill>
                    <a:ln w="13829" cap="flat">
                      <a:noFill/>
                      <a:prstDash val="solid"/>
                      <a:miter/>
                    </a:ln>
                  </p:spPr>
                  <p:txBody>
                    <a:bodyPr rtlCol="0" anchor="ctr"/>
                    <a:lstStyle/>
                    <a:p>
                      <a:endParaRPr lang="tr-TR"/>
                    </a:p>
                  </p:txBody>
                </p:sp>
                <p:sp>
                  <p:nvSpPr>
                    <p:cNvPr id="157" name="Serbest Form: Şekil 156">
                      <a:extLst>
                        <a:ext uri="{FF2B5EF4-FFF2-40B4-BE49-F238E27FC236}">
                          <a16:creationId xmlns="" xmlns:a16="http://schemas.microsoft.com/office/drawing/2014/main" id="{4931B3C6-42F1-400D-81CB-5869B7BA8B84}"/>
                        </a:ext>
                      </a:extLst>
                    </p:cNvPr>
                    <p:cNvSpPr/>
                    <p:nvPr/>
                  </p:nvSpPr>
                  <p:spPr>
                    <a:xfrm>
                      <a:off x="2784731" y="3978721"/>
                      <a:ext cx="894375" cy="892988"/>
                    </a:xfrm>
                    <a:custGeom>
                      <a:avLst/>
                      <a:gdLst>
                        <a:gd name="connsiteX0" fmla="*/ 447881 w 894375"/>
                        <a:gd name="connsiteY0" fmla="*/ 0 h 892988"/>
                        <a:gd name="connsiteX1" fmla="*/ 894375 w 894375"/>
                        <a:gd name="connsiteY1" fmla="*/ 446495 h 892988"/>
                        <a:gd name="connsiteX2" fmla="*/ 447881 w 894375"/>
                        <a:gd name="connsiteY2" fmla="*/ 892989 h 892988"/>
                        <a:gd name="connsiteX3" fmla="*/ 0 w 894375"/>
                        <a:gd name="connsiteY3" fmla="*/ 447881 h 892988"/>
                        <a:gd name="connsiteX4" fmla="*/ 447881 w 894375"/>
                        <a:gd name="connsiteY4" fmla="*/ 0 h 89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375" h="892988">
                          <a:moveTo>
                            <a:pt x="447881" y="0"/>
                          </a:moveTo>
                          <a:cubicBezTo>
                            <a:pt x="694701" y="0"/>
                            <a:pt x="894375" y="201061"/>
                            <a:pt x="894375" y="446495"/>
                          </a:cubicBezTo>
                          <a:cubicBezTo>
                            <a:pt x="894375" y="693314"/>
                            <a:pt x="693314" y="892989"/>
                            <a:pt x="447881" y="892989"/>
                          </a:cubicBezTo>
                          <a:cubicBezTo>
                            <a:pt x="202448" y="892989"/>
                            <a:pt x="0" y="693314"/>
                            <a:pt x="0" y="447881"/>
                          </a:cubicBezTo>
                          <a:cubicBezTo>
                            <a:pt x="0" y="201061"/>
                            <a:pt x="201061" y="0"/>
                            <a:pt x="447881" y="0"/>
                          </a:cubicBezTo>
                          <a:close/>
                        </a:path>
                      </a:pathLst>
                    </a:custGeom>
                    <a:solidFill>
                      <a:srgbClr val="FEFEFE"/>
                    </a:solidFill>
                    <a:ln w="13829" cap="flat">
                      <a:noFill/>
                      <a:prstDash val="solid"/>
                      <a:miter/>
                    </a:ln>
                  </p:spPr>
                  <p:txBody>
                    <a:bodyPr rtlCol="0" anchor="ctr"/>
                    <a:lstStyle/>
                    <a:p>
                      <a:endParaRPr lang="tr-TR"/>
                    </a:p>
                  </p:txBody>
                </p:sp>
                <p:sp>
                  <p:nvSpPr>
                    <p:cNvPr id="158" name="Serbest Form: Şekil 157">
                      <a:extLst>
                        <a:ext uri="{FF2B5EF4-FFF2-40B4-BE49-F238E27FC236}">
                          <a16:creationId xmlns="" xmlns:a16="http://schemas.microsoft.com/office/drawing/2014/main" id="{14AB7F22-24B9-4720-90D7-5AB82FC0E53A}"/>
                        </a:ext>
                      </a:extLst>
                    </p:cNvPr>
                    <p:cNvSpPr/>
                    <p:nvPr/>
                  </p:nvSpPr>
                  <p:spPr>
                    <a:xfrm>
                      <a:off x="2788891" y="3982880"/>
                      <a:ext cx="884668" cy="884669"/>
                    </a:xfrm>
                    <a:custGeom>
                      <a:avLst/>
                      <a:gdLst>
                        <a:gd name="connsiteX0" fmla="*/ 442335 w 884668"/>
                        <a:gd name="connsiteY0" fmla="*/ 0 h 884669"/>
                        <a:gd name="connsiteX1" fmla="*/ 884669 w 884668"/>
                        <a:gd name="connsiteY1" fmla="*/ 442335 h 884669"/>
                        <a:gd name="connsiteX2" fmla="*/ 442335 w 884668"/>
                        <a:gd name="connsiteY2" fmla="*/ 884669 h 884669"/>
                        <a:gd name="connsiteX3" fmla="*/ 0 w 884668"/>
                        <a:gd name="connsiteY3" fmla="*/ 442335 h 884669"/>
                        <a:gd name="connsiteX4" fmla="*/ 442335 w 884668"/>
                        <a:gd name="connsiteY4" fmla="*/ 0 h 884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668" h="884669">
                          <a:moveTo>
                            <a:pt x="442335" y="0"/>
                          </a:moveTo>
                          <a:cubicBezTo>
                            <a:pt x="686381" y="0"/>
                            <a:pt x="884669" y="198288"/>
                            <a:pt x="884669" y="442335"/>
                          </a:cubicBezTo>
                          <a:cubicBezTo>
                            <a:pt x="884669" y="686381"/>
                            <a:pt x="686381" y="884669"/>
                            <a:pt x="442335" y="884669"/>
                          </a:cubicBezTo>
                          <a:cubicBezTo>
                            <a:pt x="198288" y="884669"/>
                            <a:pt x="0" y="686381"/>
                            <a:pt x="0" y="442335"/>
                          </a:cubicBezTo>
                          <a:cubicBezTo>
                            <a:pt x="0" y="198288"/>
                            <a:pt x="198288" y="0"/>
                            <a:pt x="442335" y="0"/>
                          </a:cubicBezTo>
                          <a:close/>
                        </a:path>
                      </a:pathLst>
                    </a:custGeom>
                    <a:solidFill>
                      <a:srgbClr val="FCFCFC"/>
                    </a:solidFill>
                    <a:ln w="13829" cap="flat">
                      <a:noFill/>
                      <a:prstDash val="solid"/>
                      <a:miter/>
                    </a:ln>
                  </p:spPr>
                  <p:txBody>
                    <a:bodyPr rtlCol="0" anchor="ctr"/>
                    <a:lstStyle/>
                    <a:p>
                      <a:endParaRPr lang="tr-TR"/>
                    </a:p>
                  </p:txBody>
                </p:sp>
                <p:sp>
                  <p:nvSpPr>
                    <p:cNvPr id="159" name="Serbest Form: Şekil 158">
                      <a:extLst>
                        <a:ext uri="{FF2B5EF4-FFF2-40B4-BE49-F238E27FC236}">
                          <a16:creationId xmlns="" xmlns:a16="http://schemas.microsoft.com/office/drawing/2014/main" id="{433EB52F-9210-4630-9B50-2D47F1498094}"/>
                        </a:ext>
                      </a:extLst>
                    </p:cNvPr>
                    <p:cNvSpPr/>
                    <p:nvPr/>
                  </p:nvSpPr>
                  <p:spPr>
                    <a:xfrm>
                      <a:off x="2791664" y="3985654"/>
                      <a:ext cx="876349" cy="876349"/>
                    </a:xfrm>
                    <a:custGeom>
                      <a:avLst/>
                      <a:gdLst>
                        <a:gd name="connsiteX0" fmla="*/ 438175 w 876349"/>
                        <a:gd name="connsiteY0" fmla="*/ 0 h 876349"/>
                        <a:gd name="connsiteX1" fmla="*/ 876349 w 876349"/>
                        <a:gd name="connsiteY1" fmla="*/ 438175 h 876349"/>
                        <a:gd name="connsiteX2" fmla="*/ 438175 w 876349"/>
                        <a:gd name="connsiteY2" fmla="*/ 876349 h 876349"/>
                        <a:gd name="connsiteX3" fmla="*/ 0 w 876349"/>
                        <a:gd name="connsiteY3" fmla="*/ 438175 h 876349"/>
                        <a:gd name="connsiteX4" fmla="*/ 438175 w 876349"/>
                        <a:gd name="connsiteY4" fmla="*/ 0 h 876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49" h="876349">
                          <a:moveTo>
                            <a:pt x="438175" y="0"/>
                          </a:moveTo>
                          <a:cubicBezTo>
                            <a:pt x="679448" y="0"/>
                            <a:pt x="876349" y="196901"/>
                            <a:pt x="876349" y="438175"/>
                          </a:cubicBezTo>
                          <a:cubicBezTo>
                            <a:pt x="876349" y="679448"/>
                            <a:pt x="679448" y="876349"/>
                            <a:pt x="438175" y="876349"/>
                          </a:cubicBezTo>
                          <a:cubicBezTo>
                            <a:pt x="196901" y="876349"/>
                            <a:pt x="0" y="679448"/>
                            <a:pt x="0" y="438175"/>
                          </a:cubicBezTo>
                          <a:cubicBezTo>
                            <a:pt x="0" y="196901"/>
                            <a:pt x="196901" y="0"/>
                            <a:pt x="438175" y="0"/>
                          </a:cubicBezTo>
                          <a:close/>
                        </a:path>
                      </a:pathLst>
                    </a:custGeom>
                    <a:solidFill>
                      <a:srgbClr val="FBFBFB"/>
                    </a:solidFill>
                    <a:ln w="13829" cap="flat">
                      <a:noFill/>
                      <a:prstDash val="solid"/>
                      <a:miter/>
                    </a:ln>
                  </p:spPr>
                  <p:txBody>
                    <a:bodyPr rtlCol="0" anchor="ctr"/>
                    <a:lstStyle/>
                    <a:p>
                      <a:endParaRPr lang="tr-TR"/>
                    </a:p>
                  </p:txBody>
                </p:sp>
                <p:sp>
                  <p:nvSpPr>
                    <p:cNvPr id="160" name="Serbest Form: Şekil 159">
                      <a:extLst>
                        <a:ext uri="{FF2B5EF4-FFF2-40B4-BE49-F238E27FC236}">
                          <a16:creationId xmlns="" xmlns:a16="http://schemas.microsoft.com/office/drawing/2014/main" id="{E1C1AC8F-865A-45BE-9A95-4E488922516B}"/>
                        </a:ext>
                      </a:extLst>
                    </p:cNvPr>
                    <p:cNvSpPr/>
                    <p:nvPr/>
                  </p:nvSpPr>
                  <p:spPr>
                    <a:xfrm>
                      <a:off x="2795824" y="3988427"/>
                      <a:ext cx="866642" cy="868029"/>
                    </a:xfrm>
                    <a:custGeom>
                      <a:avLst/>
                      <a:gdLst>
                        <a:gd name="connsiteX0" fmla="*/ 432628 w 866642"/>
                        <a:gd name="connsiteY0" fmla="*/ 0 h 868029"/>
                        <a:gd name="connsiteX1" fmla="*/ 866643 w 866642"/>
                        <a:gd name="connsiteY1" fmla="*/ 434015 h 868029"/>
                        <a:gd name="connsiteX2" fmla="*/ 432628 w 866642"/>
                        <a:gd name="connsiteY2" fmla="*/ 868029 h 868029"/>
                        <a:gd name="connsiteX3" fmla="*/ 0 w 866642"/>
                        <a:gd name="connsiteY3" fmla="*/ 434015 h 868029"/>
                        <a:gd name="connsiteX4" fmla="*/ 432628 w 866642"/>
                        <a:gd name="connsiteY4" fmla="*/ 0 h 86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642" h="868029">
                          <a:moveTo>
                            <a:pt x="432628" y="0"/>
                          </a:moveTo>
                          <a:cubicBezTo>
                            <a:pt x="671128" y="0"/>
                            <a:pt x="866643" y="194128"/>
                            <a:pt x="866643" y="434015"/>
                          </a:cubicBezTo>
                          <a:cubicBezTo>
                            <a:pt x="866643" y="672515"/>
                            <a:pt x="672515" y="868029"/>
                            <a:pt x="432628" y="868029"/>
                          </a:cubicBezTo>
                          <a:cubicBezTo>
                            <a:pt x="192741" y="868029"/>
                            <a:pt x="0" y="672515"/>
                            <a:pt x="0" y="434015"/>
                          </a:cubicBezTo>
                          <a:cubicBezTo>
                            <a:pt x="0" y="195515"/>
                            <a:pt x="194128" y="0"/>
                            <a:pt x="432628" y="0"/>
                          </a:cubicBezTo>
                          <a:close/>
                        </a:path>
                      </a:pathLst>
                    </a:custGeom>
                    <a:solidFill>
                      <a:srgbClr val="FAFAFA"/>
                    </a:solidFill>
                    <a:ln w="13829" cap="flat">
                      <a:noFill/>
                      <a:prstDash val="solid"/>
                      <a:miter/>
                    </a:ln>
                  </p:spPr>
                  <p:txBody>
                    <a:bodyPr rtlCol="0" anchor="ctr"/>
                    <a:lstStyle/>
                    <a:p>
                      <a:endParaRPr lang="tr-TR"/>
                    </a:p>
                  </p:txBody>
                </p:sp>
                <p:sp>
                  <p:nvSpPr>
                    <p:cNvPr id="161" name="Serbest Form: Şekil 160">
                      <a:extLst>
                        <a:ext uri="{FF2B5EF4-FFF2-40B4-BE49-F238E27FC236}">
                          <a16:creationId xmlns="" xmlns:a16="http://schemas.microsoft.com/office/drawing/2014/main" id="{4EEFB063-F958-4089-8E95-D3C42C58B73A}"/>
                        </a:ext>
                      </a:extLst>
                    </p:cNvPr>
                    <p:cNvSpPr/>
                    <p:nvPr/>
                  </p:nvSpPr>
                  <p:spPr>
                    <a:xfrm>
                      <a:off x="2798597" y="3992587"/>
                      <a:ext cx="856936" cy="856936"/>
                    </a:xfrm>
                    <a:custGeom>
                      <a:avLst/>
                      <a:gdLst>
                        <a:gd name="connsiteX0" fmla="*/ 428468 w 856936"/>
                        <a:gd name="connsiteY0" fmla="*/ 0 h 856936"/>
                        <a:gd name="connsiteX1" fmla="*/ 856936 w 856936"/>
                        <a:gd name="connsiteY1" fmla="*/ 428468 h 856936"/>
                        <a:gd name="connsiteX2" fmla="*/ 428468 w 856936"/>
                        <a:gd name="connsiteY2" fmla="*/ 856937 h 856936"/>
                        <a:gd name="connsiteX3" fmla="*/ 0 w 856936"/>
                        <a:gd name="connsiteY3" fmla="*/ 428468 h 856936"/>
                        <a:gd name="connsiteX4" fmla="*/ 428468 w 856936"/>
                        <a:gd name="connsiteY4" fmla="*/ 0 h 85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936" h="856936">
                          <a:moveTo>
                            <a:pt x="428468" y="0"/>
                          </a:moveTo>
                          <a:cubicBezTo>
                            <a:pt x="665582" y="0"/>
                            <a:pt x="856936" y="192742"/>
                            <a:pt x="856936" y="428468"/>
                          </a:cubicBezTo>
                          <a:cubicBezTo>
                            <a:pt x="856936" y="665582"/>
                            <a:pt x="664195" y="856937"/>
                            <a:pt x="428468" y="856937"/>
                          </a:cubicBezTo>
                          <a:cubicBezTo>
                            <a:pt x="191355" y="856937"/>
                            <a:pt x="0" y="664195"/>
                            <a:pt x="0" y="428468"/>
                          </a:cubicBezTo>
                          <a:cubicBezTo>
                            <a:pt x="0" y="192742"/>
                            <a:pt x="192741" y="0"/>
                            <a:pt x="428468" y="0"/>
                          </a:cubicBezTo>
                          <a:close/>
                        </a:path>
                      </a:pathLst>
                    </a:custGeom>
                    <a:solidFill>
                      <a:srgbClr val="F8F8F8"/>
                    </a:solidFill>
                    <a:ln w="13829" cap="flat">
                      <a:noFill/>
                      <a:prstDash val="solid"/>
                      <a:miter/>
                    </a:ln>
                  </p:spPr>
                  <p:txBody>
                    <a:bodyPr rtlCol="0" anchor="ctr"/>
                    <a:lstStyle/>
                    <a:p>
                      <a:endParaRPr lang="tr-TR"/>
                    </a:p>
                  </p:txBody>
                </p:sp>
                <p:sp>
                  <p:nvSpPr>
                    <p:cNvPr id="162" name="Serbest Form: Şekil 161">
                      <a:extLst>
                        <a:ext uri="{FF2B5EF4-FFF2-40B4-BE49-F238E27FC236}">
                          <a16:creationId xmlns="" xmlns:a16="http://schemas.microsoft.com/office/drawing/2014/main" id="{0D87F85C-2428-4EB7-872A-A71915AA8E34}"/>
                        </a:ext>
                      </a:extLst>
                    </p:cNvPr>
                    <p:cNvSpPr/>
                    <p:nvPr/>
                  </p:nvSpPr>
                  <p:spPr>
                    <a:xfrm>
                      <a:off x="2801370" y="3995360"/>
                      <a:ext cx="848616" cy="848616"/>
                    </a:xfrm>
                    <a:custGeom>
                      <a:avLst/>
                      <a:gdLst>
                        <a:gd name="connsiteX0" fmla="*/ 424308 w 848616"/>
                        <a:gd name="connsiteY0" fmla="*/ 0 h 848616"/>
                        <a:gd name="connsiteX1" fmla="*/ 848617 w 848616"/>
                        <a:gd name="connsiteY1" fmla="*/ 424308 h 848616"/>
                        <a:gd name="connsiteX2" fmla="*/ 424308 w 848616"/>
                        <a:gd name="connsiteY2" fmla="*/ 848617 h 848616"/>
                        <a:gd name="connsiteX3" fmla="*/ 0 w 848616"/>
                        <a:gd name="connsiteY3" fmla="*/ 424308 h 848616"/>
                        <a:gd name="connsiteX4" fmla="*/ 424308 w 848616"/>
                        <a:gd name="connsiteY4" fmla="*/ 0 h 8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616" h="848616">
                          <a:moveTo>
                            <a:pt x="424308" y="0"/>
                          </a:moveTo>
                          <a:cubicBezTo>
                            <a:pt x="658649" y="0"/>
                            <a:pt x="848617" y="189968"/>
                            <a:pt x="848617" y="424308"/>
                          </a:cubicBezTo>
                          <a:cubicBezTo>
                            <a:pt x="848617" y="658649"/>
                            <a:pt x="658649" y="848617"/>
                            <a:pt x="424308" y="848617"/>
                          </a:cubicBezTo>
                          <a:cubicBezTo>
                            <a:pt x="189968" y="848617"/>
                            <a:pt x="0" y="658649"/>
                            <a:pt x="0" y="424308"/>
                          </a:cubicBezTo>
                          <a:cubicBezTo>
                            <a:pt x="0" y="189968"/>
                            <a:pt x="189968" y="0"/>
                            <a:pt x="424308" y="0"/>
                          </a:cubicBezTo>
                          <a:close/>
                        </a:path>
                      </a:pathLst>
                    </a:custGeom>
                    <a:solidFill>
                      <a:srgbClr val="F7F7F7"/>
                    </a:solidFill>
                    <a:ln w="13829" cap="flat">
                      <a:noFill/>
                      <a:prstDash val="solid"/>
                      <a:miter/>
                    </a:ln>
                  </p:spPr>
                  <p:txBody>
                    <a:bodyPr rtlCol="0" anchor="ctr"/>
                    <a:lstStyle/>
                    <a:p>
                      <a:endParaRPr lang="tr-TR"/>
                    </a:p>
                  </p:txBody>
                </p:sp>
                <p:sp>
                  <p:nvSpPr>
                    <p:cNvPr id="163" name="Serbest Form: Şekil 162">
                      <a:extLst>
                        <a:ext uri="{FF2B5EF4-FFF2-40B4-BE49-F238E27FC236}">
                          <a16:creationId xmlns="" xmlns:a16="http://schemas.microsoft.com/office/drawing/2014/main" id="{91ABCCE9-B1BC-4401-9A94-2C0D58538EE7}"/>
                        </a:ext>
                      </a:extLst>
                    </p:cNvPr>
                    <p:cNvSpPr/>
                    <p:nvPr/>
                  </p:nvSpPr>
                  <p:spPr>
                    <a:xfrm>
                      <a:off x="2804144" y="3998133"/>
                      <a:ext cx="840296" cy="840296"/>
                    </a:xfrm>
                    <a:custGeom>
                      <a:avLst/>
                      <a:gdLst>
                        <a:gd name="connsiteX0" fmla="*/ 420148 w 840296"/>
                        <a:gd name="connsiteY0" fmla="*/ 0 h 840296"/>
                        <a:gd name="connsiteX1" fmla="*/ 840297 w 840296"/>
                        <a:gd name="connsiteY1" fmla="*/ 420149 h 840296"/>
                        <a:gd name="connsiteX2" fmla="*/ 420148 w 840296"/>
                        <a:gd name="connsiteY2" fmla="*/ 840297 h 840296"/>
                        <a:gd name="connsiteX3" fmla="*/ 0 w 840296"/>
                        <a:gd name="connsiteY3" fmla="*/ 420149 h 840296"/>
                        <a:gd name="connsiteX4" fmla="*/ 420148 w 840296"/>
                        <a:gd name="connsiteY4" fmla="*/ 0 h 840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96" h="840296">
                          <a:moveTo>
                            <a:pt x="420148" y="0"/>
                          </a:moveTo>
                          <a:cubicBezTo>
                            <a:pt x="651715" y="0"/>
                            <a:pt x="840297" y="188581"/>
                            <a:pt x="840297" y="420149"/>
                          </a:cubicBezTo>
                          <a:cubicBezTo>
                            <a:pt x="840297" y="651715"/>
                            <a:pt x="651715" y="840297"/>
                            <a:pt x="420148" y="840297"/>
                          </a:cubicBezTo>
                          <a:cubicBezTo>
                            <a:pt x="188581" y="840297"/>
                            <a:pt x="0" y="651715"/>
                            <a:pt x="0" y="420149"/>
                          </a:cubicBezTo>
                          <a:cubicBezTo>
                            <a:pt x="1387" y="188581"/>
                            <a:pt x="188581" y="0"/>
                            <a:pt x="420148" y="0"/>
                          </a:cubicBezTo>
                          <a:close/>
                        </a:path>
                      </a:pathLst>
                    </a:custGeom>
                    <a:solidFill>
                      <a:srgbClr val="F6F6F6"/>
                    </a:solidFill>
                    <a:ln w="13829" cap="flat">
                      <a:noFill/>
                      <a:prstDash val="solid"/>
                      <a:miter/>
                    </a:ln>
                  </p:spPr>
                  <p:txBody>
                    <a:bodyPr rtlCol="0" anchor="ctr"/>
                    <a:lstStyle/>
                    <a:p>
                      <a:endParaRPr lang="tr-TR"/>
                    </a:p>
                  </p:txBody>
                </p:sp>
                <p:sp>
                  <p:nvSpPr>
                    <p:cNvPr id="164" name="Serbest Form: Şekil 163">
                      <a:extLst>
                        <a:ext uri="{FF2B5EF4-FFF2-40B4-BE49-F238E27FC236}">
                          <a16:creationId xmlns="" xmlns:a16="http://schemas.microsoft.com/office/drawing/2014/main" id="{75539BF6-05CF-4E79-BC1F-E03EB60C0A3C}"/>
                        </a:ext>
                      </a:extLst>
                    </p:cNvPr>
                    <p:cNvSpPr/>
                    <p:nvPr/>
                  </p:nvSpPr>
                  <p:spPr>
                    <a:xfrm>
                      <a:off x="2806917" y="4002293"/>
                      <a:ext cx="831977" cy="831977"/>
                    </a:xfrm>
                    <a:custGeom>
                      <a:avLst/>
                      <a:gdLst>
                        <a:gd name="connsiteX0" fmla="*/ 415989 w 831977"/>
                        <a:gd name="connsiteY0" fmla="*/ 0 h 831977"/>
                        <a:gd name="connsiteX1" fmla="*/ 831977 w 831977"/>
                        <a:gd name="connsiteY1" fmla="*/ 415989 h 831977"/>
                        <a:gd name="connsiteX2" fmla="*/ 415989 w 831977"/>
                        <a:gd name="connsiteY2" fmla="*/ 831977 h 831977"/>
                        <a:gd name="connsiteX3" fmla="*/ 0 w 831977"/>
                        <a:gd name="connsiteY3" fmla="*/ 415989 h 831977"/>
                        <a:gd name="connsiteX4" fmla="*/ 415989 w 831977"/>
                        <a:gd name="connsiteY4" fmla="*/ 0 h 83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977" h="831977">
                          <a:moveTo>
                            <a:pt x="415989" y="0"/>
                          </a:moveTo>
                          <a:cubicBezTo>
                            <a:pt x="644782" y="0"/>
                            <a:pt x="831977" y="185808"/>
                            <a:pt x="831977" y="415989"/>
                          </a:cubicBezTo>
                          <a:cubicBezTo>
                            <a:pt x="831977" y="644782"/>
                            <a:pt x="646169" y="831977"/>
                            <a:pt x="415989" y="831977"/>
                          </a:cubicBezTo>
                          <a:cubicBezTo>
                            <a:pt x="187195" y="831977"/>
                            <a:pt x="0" y="646169"/>
                            <a:pt x="0" y="415989"/>
                          </a:cubicBezTo>
                          <a:cubicBezTo>
                            <a:pt x="1387" y="185808"/>
                            <a:pt x="187195" y="0"/>
                            <a:pt x="415989" y="0"/>
                          </a:cubicBezTo>
                          <a:close/>
                        </a:path>
                      </a:pathLst>
                    </a:custGeom>
                    <a:solidFill>
                      <a:srgbClr val="F4F4F4"/>
                    </a:solidFill>
                    <a:ln w="13829" cap="flat">
                      <a:noFill/>
                      <a:prstDash val="solid"/>
                      <a:miter/>
                    </a:ln>
                  </p:spPr>
                  <p:txBody>
                    <a:bodyPr rtlCol="0" anchor="ctr"/>
                    <a:lstStyle/>
                    <a:p>
                      <a:endParaRPr lang="tr-TR"/>
                    </a:p>
                  </p:txBody>
                </p:sp>
                <p:sp>
                  <p:nvSpPr>
                    <p:cNvPr id="165" name="Serbest Form: Şekil 164">
                      <a:extLst>
                        <a:ext uri="{FF2B5EF4-FFF2-40B4-BE49-F238E27FC236}">
                          <a16:creationId xmlns="" xmlns:a16="http://schemas.microsoft.com/office/drawing/2014/main" id="{4C69A4F7-2C30-490C-B87F-015540AE68F2}"/>
                        </a:ext>
                      </a:extLst>
                    </p:cNvPr>
                    <p:cNvSpPr/>
                    <p:nvPr/>
                  </p:nvSpPr>
                  <p:spPr>
                    <a:xfrm>
                      <a:off x="2812456" y="4005067"/>
                      <a:ext cx="820891" cy="820884"/>
                    </a:xfrm>
                    <a:custGeom>
                      <a:avLst/>
                      <a:gdLst>
                        <a:gd name="connsiteX0" fmla="*/ 410450 w 820891"/>
                        <a:gd name="connsiteY0" fmla="*/ 0 h 820884"/>
                        <a:gd name="connsiteX1" fmla="*/ 820892 w 820891"/>
                        <a:gd name="connsiteY1" fmla="*/ 410442 h 820884"/>
                        <a:gd name="connsiteX2" fmla="*/ 410450 w 820891"/>
                        <a:gd name="connsiteY2" fmla="*/ 820884 h 820884"/>
                        <a:gd name="connsiteX3" fmla="*/ 8 w 820891"/>
                        <a:gd name="connsiteY3" fmla="*/ 410442 h 820884"/>
                        <a:gd name="connsiteX4" fmla="*/ 410450 w 820891"/>
                        <a:gd name="connsiteY4" fmla="*/ 0 h 820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891" h="820884">
                          <a:moveTo>
                            <a:pt x="410450" y="0"/>
                          </a:moveTo>
                          <a:cubicBezTo>
                            <a:pt x="637857" y="0"/>
                            <a:pt x="820892" y="184422"/>
                            <a:pt x="820892" y="410442"/>
                          </a:cubicBezTo>
                          <a:cubicBezTo>
                            <a:pt x="820892" y="637849"/>
                            <a:pt x="636470" y="820884"/>
                            <a:pt x="410450" y="820884"/>
                          </a:cubicBezTo>
                          <a:cubicBezTo>
                            <a:pt x="183043" y="820884"/>
                            <a:pt x="8" y="636462"/>
                            <a:pt x="8" y="410442"/>
                          </a:cubicBezTo>
                          <a:cubicBezTo>
                            <a:pt x="-1379" y="184422"/>
                            <a:pt x="183043" y="0"/>
                            <a:pt x="410450" y="0"/>
                          </a:cubicBezTo>
                          <a:close/>
                        </a:path>
                      </a:pathLst>
                    </a:custGeom>
                    <a:solidFill>
                      <a:srgbClr val="F3F3F3"/>
                    </a:solidFill>
                    <a:ln w="13829" cap="flat">
                      <a:noFill/>
                      <a:prstDash val="solid"/>
                      <a:miter/>
                    </a:ln>
                  </p:spPr>
                  <p:txBody>
                    <a:bodyPr rtlCol="0" anchor="ctr"/>
                    <a:lstStyle/>
                    <a:p>
                      <a:endParaRPr lang="tr-TR"/>
                    </a:p>
                  </p:txBody>
                </p:sp>
                <p:sp>
                  <p:nvSpPr>
                    <p:cNvPr id="166" name="Serbest Form: Şekil 165">
                      <a:extLst>
                        <a:ext uri="{FF2B5EF4-FFF2-40B4-BE49-F238E27FC236}">
                          <a16:creationId xmlns="" xmlns:a16="http://schemas.microsoft.com/office/drawing/2014/main" id="{8DB5B94B-FF94-4EB2-8E44-D01CD6A0EB50}"/>
                        </a:ext>
                      </a:extLst>
                    </p:cNvPr>
                    <p:cNvSpPr/>
                    <p:nvPr/>
                  </p:nvSpPr>
                  <p:spPr>
                    <a:xfrm>
                      <a:off x="2815229" y="4007840"/>
                      <a:ext cx="812572" cy="812564"/>
                    </a:xfrm>
                    <a:custGeom>
                      <a:avLst/>
                      <a:gdLst>
                        <a:gd name="connsiteX0" fmla="*/ 406290 w 812572"/>
                        <a:gd name="connsiteY0" fmla="*/ 0 h 812564"/>
                        <a:gd name="connsiteX1" fmla="*/ 812572 w 812572"/>
                        <a:gd name="connsiteY1" fmla="*/ 406282 h 812564"/>
                        <a:gd name="connsiteX2" fmla="*/ 406290 w 812572"/>
                        <a:gd name="connsiteY2" fmla="*/ 812564 h 812564"/>
                        <a:gd name="connsiteX3" fmla="*/ 8 w 812572"/>
                        <a:gd name="connsiteY3" fmla="*/ 406282 h 812564"/>
                        <a:gd name="connsiteX4" fmla="*/ 406290 w 812572"/>
                        <a:gd name="connsiteY4" fmla="*/ 0 h 812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572" h="812564">
                          <a:moveTo>
                            <a:pt x="406290" y="0"/>
                          </a:moveTo>
                          <a:cubicBezTo>
                            <a:pt x="630924" y="0"/>
                            <a:pt x="812572" y="181648"/>
                            <a:pt x="812572" y="406282"/>
                          </a:cubicBezTo>
                          <a:cubicBezTo>
                            <a:pt x="812572" y="630916"/>
                            <a:pt x="630924" y="812564"/>
                            <a:pt x="406290" y="812564"/>
                          </a:cubicBezTo>
                          <a:cubicBezTo>
                            <a:pt x="181656" y="812564"/>
                            <a:pt x="8" y="630916"/>
                            <a:pt x="8" y="406282"/>
                          </a:cubicBezTo>
                          <a:cubicBezTo>
                            <a:pt x="-1379" y="183035"/>
                            <a:pt x="181656" y="0"/>
                            <a:pt x="406290" y="0"/>
                          </a:cubicBezTo>
                          <a:close/>
                        </a:path>
                      </a:pathLst>
                    </a:custGeom>
                    <a:solidFill>
                      <a:srgbClr val="F2F2F2"/>
                    </a:solidFill>
                    <a:ln w="13829" cap="flat">
                      <a:noFill/>
                      <a:prstDash val="solid"/>
                      <a:miter/>
                    </a:ln>
                  </p:spPr>
                  <p:txBody>
                    <a:bodyPr rtlCol="0" anchor="ctr"/>
                    <a:lstStyle/>
                    <a:p>
                      <a:endParaRPr lang="tr-TR"/>
                    </a:p>
                  </p:txBody>
                </p:sp>
                <p:sp>
                  <p:nvSpPr>
                    <p:cNvPr id="167" name="Serbest Form: Şekil 166">
                      <a:extLst>
                        <a:ext uri="{FF2B5EF4-FFF2-40B4-BE49-F238E27FC236}">
                          <a16:creationId xmlns="" xmlns:a16="http://schemas.microsoft.com/office/drawing/2014/main" id="{728F46DD-7325-41BE-B69F-091E92DC86C7}"/>
                        </a:ext>
                      </a:extLst>
                    </p:cNvPr>
                    <p:cNvSpPr/>
                    <p:nvPr/>
                  </p:nvSpPr>
                  <p:spPr>
                    <a:xfrm>
                      <a:off x="2818010" y="4012000"/>
                      <a:ext cx="804244" cy="804244"/>
                    </a:xfrm>
                    <a:custGeom>
                      <a:avLst/>
                      <a:gdLst>
                        <a:gd name="connsiteX0" fmla="*/ 402122 w 804244"/>
                        <a:gd name="connsiteY0" fmla="*/ 0 h 804244"/>
                        <a:gd name="connsiteX1" fmla="*/ 804245 w 804244"/>
                        <a:gd name="connsiteY1" fmla="*/ 402122 h 804244"/>
                        <a:gd name="connsiteX2" fmla="*/ 402122 w 804244"/>
                        <a:gd name="connsiteY2" fmla="*/ 804245 h 804244"/>
                        <a:gd name="connsiteX3" fmla="*/ 0 w 804244"/>
                        <a:gd name="connsiteY3" fmla="*/ 402122 h 804244"/>
                        <a:gd name="connsiteX4" fmla="*/ 402122 w 804244"/>
                        <a:gd name="connsiteY4" fmla="*/ 0 h 80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44" h="804244">
                          <a:moveTo>
                            <a:pt x="402122" y="0"/>
                          </a:moveTo>
                          <a:cubicBezTo>
                            <a:pt x="623983" y="0"/>
                            <a:pt x="804245" y="180262"/>
                            <a:pt x="804245" y="402122"/>
                          </a:cubicBezTo>
                          <a:cubicBezTo>
                            <a:pt x="804245" y="623983"/>
                            <a:pt x="623983" y="804245"/>
                            <a:pt x="402122" y="804245"/>
                          </a:cubicBezTo>
                          <a:cubicBezTo>
                            <a:pt x="180262" y="804245"/>
                            <a:pt x="0" y="623983"/>
                            <a:pt x="0" y="402122"/>
                          </a:cubicBezTo>
                          <a:cubicBezTo>
                            <a:pt x="0" y="180262"/>
                            <a:pt x="180262" y="0"/>
                            <a:pt x="402122" y="0"/>
                          </a:cubicBezTo>
                          <a:close/>
                        </a:path>
                      </a:pathLst>
                    </a:custGeom>
                    <a:solidFill>
                      <a:srgbClr val="F0F0F0"/>
                    </a:solidFill>
                    <a:ln w="13829" cap="flat">
                      <a:noFill/>
                      <a:prstDash val="solid"/>
                      <a:miter/>
                    </a:ln>
                  </p:spPr>
                  <p:txBody>
                    <a:bodyPr rtlCol="0" anchor="ctr"/>
                    <a:lstStyle/>
                    <a:p>
                      <a:endParaRPr lang="tr-TR"/>
                    </a:p>
                  </p:txBody>
                </p:sp>
                <p:sp>
                  <p:nvSpPr>
                    <p:cNvPr id="168" name="Serbest Form: Şekil 167">
                      <a:extLst>
                        <a:ext uri="{FF2B5EF4-FFF2-40B4-BE49-F238E27FC236}">
                          <a16:creationId xmlns="" xmlns:a16="http://schemas.microsoft.com/office/drawing/2014/main" id="{280C9447-3BB0-45FA-A63C-13C10CCB0A67}"/>
                        </a:ext>
                      </a:extLst>
                    </p:cNvPr>
                    <p:cNvSpPr/>
                    <p:nvPr/>
                  </p:nvSpPr>
                  <p:spPr>
                    <a:xfrm>
                      <a:off x="2820783" y="4014773"/>
                      <a:ext cx="795924" cy="795924"/>
                    </a:xfrm>
                    <a:custGeom>
                      <a:avLst/>
                      <a:gdLst>
                        <a:gd name="connsiteX0" fmla="*/ 397962 w 795924"/>
                        <a:gd name="connsiteY0" fmla="*/ 0 h 795924"/>
                        <a:gd name="connsiteX1" fmla="*/ 795925 w 795924"/>
                        <a:gd name="connsiteY1" fmla="*/ 397962 h 795924"/>
                        <a:gd name="connsiteX2" fmla="*/ 397962 w 795924"/>
                        <a:gd name="connsiteY2" fmla="*/ 795925 h 795924"/>
                        <a:gd name="connsiteX3" fmla="*/ 0 w 795924"/>
                        <a:gd name="connsiteY3" fmla="*/ 397962 h 795924"/>
                        <a:gd name="connsiteX4" fmla="*/ 397962 w 795924"/>
                        <a:gd name="connsiteY4" fmla="*/ 0 h 79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24" h="795924">
                          <a:moveTo>
                            <a:pt x="397962" y="0"/>
                          </a:moveTo>
                          <a:cubicBezTo>
                            <a:pt x="617050" y="0"/>
                            <a:pt x="795925" y="178875"/>
                            <a:pt x="795925" y="397962"/>
                          </a:cubicBezTo>
                          <a:cubicBezTo>
                            <a:pt x="795925" y="617050"/>
                            <a:pt x="617050" y="795925"/>
                            <a:pt x="397962" y="795925"/>
                          </a:cubicBezTo>
                          <a:cubicBezTo>
                            <a:pt x="178875" y="795925"/>
                            <a:pt x="0" y="617050"/>
                            <a:pt x="0" y="397962"/>
                          </a:cubicBezTo>
                          <a:cubicBezTo>
                            <a:pt x="0" y="177489"/>
                            <a:pt x="178875" y="0"/>
                            <a:pt x="397962" y="0"/>
                          </a:cubicBezTo>
                          <a:close/>
                        </a:path>
                      </a:pathLst>
                    </a:custGeom>
                    <a:solidFill>
                      <a:srgbClr val="EFEFEF"/>
                    </a:solidFill>
                    <a:ln w="13829" cap="flat">
                      <a:noFill/>
                      <a:prstDash val="solid"/>
                      <a:miter/>
                    </a:ln>
                  </p:spPr>
                  <p:txBody>
                    <a:bodyPr rtlCol="0" anchor="ctr"/>
                    <a:lstStyle/>
                    <a:p>
                      <a:endParaRPr lang="tr-TR"/>
                    </a:p>
                  </p:txBody>
                </p:sp>
                <p:sp>
                  <p:nvSpPr>
                    <p:cNvPr id="169" name="Serbest Form: Şekil 168">
                      <a:extLst>
                        <a:ext uri="{FF2B5EF4-FFF2-40B4-BE49-F238E27FC236}">
                          <a16:creationId xmlns="" xmlns:a16="http://schemas.microsoft.com/office/drawing/2014/main" id="{98D7BD08-3E58-4D27-AFCB-437BFF6A7721}"/>
                        </a:ext>
                      </a:extLst>
                    </p:cNvPr>
                    <p:cNvSpPr/>
                    <p:nvPr/>
                  </p:nvSpPr>
                  <p:spPr>
                    <a:xfrm>
                      <a:off x="2823556" y="4017546"/>
                      <a:ext cx="787604" cy="787605"/>
                    </a:xfrm>
                    <a:custGeom>
                      <a:avLst/>
                      <a:gdLst>
                        <a:gd name="connsiteX0" fmla="*/ 393802 w 787604"/>
                        <a:gd name="connsiteY0" fmla="*/ 0 h 787605"/>
                        <a:gd name="connsiteX1" fmla="*/ 787605 w 787604"/>
                        <a:gd name="connsiteY1" fmla="*/ 393803 h 787605"/>
                        <a:gd name="connsiteX2" fmla="*/ 393802 w 787604"/>
                        <a:gd name="connsiteY2" fmla="*/ 787605 h 787605"/>
                        <a:gd name="connsiteX3" fmla="*/ 0 w 787604"/>
                        <a:gd name="connsiteY3" fmla="*/ 393803 h 787605"/>
                        <a:gd name="connsiteX4" fmla="*/ 393802 w 787604"/>
                        <a:gd name="connsiteY4" fmla="*/ 0 h 78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04" h="787605">
                          <a:moveTo>
                            <a:pt x="393802" y="0"/>
                          </a:moveTo>
                          <a:cubicBezTo>
                            <a:pt x="611503" y="0"/>
                            <a:pt x="787605" y="176102"/>
                            <a:pt x="787605" y="393803"/>
                          </a:cubicBezTo>
                          <a:cubicBezTo>
                            <a:pt x="787605" y="611503"/>
                            <a:pt x="611503" y="787605"/>
                            <a:pt x="393802" y="787605"/>
                          </a:cubicBezTo>
                          <a:cubicBezTo>
                            <a:pt x="176102" y="787605"/>
                            <a:pt x="0" y="610117"/>
                            <a:pt x="0" y="393803"/>
                          </a:cubicBezTo>
                          <a:cubicBezTo>
                            <a:pt x="0" y="176102"/>
                            <a:pt x="176102" y="0"/>
                            <a:pt x="393802" y="0"/>
                          </a:cubicBezTo>
                          <a:close/>
                        </a:path>
                      </a:pathLst>
                    </a:custGeom>
                    <a:solidFill>
                      <a:srgbClr val="EEEEEE"/>
                    </a:solidFill>
                    <a:ln w="13829" cap="flat">
                      <a:noFill/>
                      <a:prstDash val="solid"/>
                      <a:miter/>
                    </a:ln>
                  </p:spPr>
                  <p:txBody>
                    <a:bodyPr rtlCol="0" anchor="ctr"/>
                    <a:lstStyle/>
                    <a:p>
                      <a:endParaRPr lang="tr-TR"/>
                    </a:p>
                  </p:txBody>
                </p:sp>
                <p:sp>
                  <p:nvSpPr>
                    <p:cNvPr id="170" name="Serbest Form: Şekil 169">
                      <a:extLst>
                        <a:ext uri="{FF2B5EF4-FFF2-40B4-BE49-F238E27FC236}">
                          <a16:creationId xmlns="" xmlns:a16="http://schemas.microsoft.com/office/drawing/2014/main" id="{A475C7D5-F5D6-429F-920B-58B940882FFA}"/>
                        </a:ext>
                      </a:extLst>
                    </p:cNvPr>
                    <p:cNvSpPr/>
                    <p:nvPr/>
                  </p:nvSpPr>
                  <p:spPr>
                    <a:xfrm>
                      <a:off x="2826330" y="4020319"/>
                      <a:ext cx="779285" cy="779285"/>
                    </a:xfrm>
                    <a:custGeom>
                      <a:avLst/>
                      <a:gdLst>
                        <a:gd name="connsiteX0" fmla="*/ 389643 w 779285"/>
                        <a:gd name="connsiteY0" fmla="*/ 0 h 779285"/>
                        <a:gd name="connsiteX1" fmla="*/ 779285 w 779285"/>
                        <a:gd name="connsiteY1" fmla="*/ 389643 h 779285"/>
                        <a:gd name="connsiteX2" fmla="*/ 389643 w 779285"/>
                        <a:gd name="connsiteY2" fmla="*/ 779285 h 779285"/>
                        <a:gd name="connsiteX3" fmla="*/ 0 w 779285"/>
                        <a:gd name="connsiteY3" fmla="*/ 389643 h 779285"/>
                        <a:gd name="connsiteX4" fmla="*/ 389643 w 779285"/>
                        <a:gd name="connsiteY4" fmla="*/ 0 h 77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85" h="779285">
                          <a:moveTo>
                            <a:pt x="389643" y="0"/>
                          </a:moveTo>
                          <a:cubicBezTo>
                            <a:pt x="604570" y="0"/>
                            <a:pt x="779285" y="174715"/>
                            <a:pt x="779285" y="389643"/>
                          </a:cubicBezTo>
                          <a:cubicBezTo>
                            <a:pt x="779285" y="604570"/>
                            <a:pt x="604570" y="779285"/>
                            <a:pt x="389643" y="779285"/>
                          </a:cubicBezTo>
                          <a:cubicBezTo>
                            <a:pt x="174715" y="779285"/>
                            <a:pt x="0" y="604570"/>
                            <a:pt x="0" y="389643"/>
                          </a:cubicBezTo>
                          <a:cubicBezTo>
                            <a:pt x="0" y="174715"/>
                            <a:pt x="174715" y="0"/>
                            <a:pt x="389643" y="0"/>
                          </a:cubicBezTo>
                          <a:close/>
                        </a:path>
                      </a:pathLst>
                    </a:custGeom>
                    <a:solidFill>
                      <a:srgbClr val="ECECEC"/>
                    </a:solidFill>
                    <a:ln w="13829" cap="flat">
                      <a:noFill/>
                      <a:prstDash val="solid"/>
                      <a:miter/>
                    </a:ln>
                  </p:spPr>
                  <p:txBody>
                    <a:bodyPr rtlCol="0" anchor="ctr"/>
                    <a:lstStyle/>
                    <a:p>
                      <a:endParaRPr lang="tr-TR"/>
                    </a:p>
                  </p:txBody>
                </p:sp>
                <p:sp>
                  <p:nvSpPr>
                    <p:cNvPr id="171" name="Serbest Form: Şekil 170">
                      <a:extLst>
                        <a:ext uri="{FF2B5EF4-FFF2-40B4-BE49-F238E27FC236}">
                          <a16:creationId xmlns="" xmlns:a16="http://schemas.microsoft.com/office/drawing/2014/main" id="{4FC33A7C-B576-4E2C-9B9B-AF5C2233A139}"/>
                        </a:ext>
                      </a:extLst>
                    </p:cNvPr>
                    <p:cNvSpPr/>
                    <p:nvPr/>
                  </p:nvSpPr>
                  <p:spPr>
                    <a:xfrm>
                      <a:off x="2829103" y="4023093"/>
                      <a:ext cx="770965" cy="770965"/>
                    </a:xfrm>
                    <a:custGeom>
                      <a:avLst/>
                      <a:gdLst>
                        <a:gd name="connsiteX0" fmla="*/ 385483 w 770965"/>
                        <a:gd name="connsiteY0" fmla="*/ 0 h 770965"/>
                        <a:gd name="connsiteX1" fmla="*/ 770965 w 770965"/>
                        <a:gd name="connsiteY1" fmla="*/ 385483 h 770965"/>
                        <a:gd name="connsiteX2" fmla="*/ 385483 w 770965"/>
                        <a:gd name="connsiteY2" fmla="*/ 770965 h 770965"/>
                        <a:gd name="connsiteX3" fmla="*/ 0 w 770965"/>
                        <a:gd name="connsiteY3" fmla="*/ 385483 h 770965"/>
                        <a:gd name="connsiteX4" fmla="*/ 385483 w 770965"/>
                        <a:gd name="connsiteY4" fmla="*/ 0 h 77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965" h="770965">
                          <a:moveTo>
                            <a:pt x="385483" y="0"/>
                          </a:moveTo>
                          <a:cubicBezTo>
                            <a:pt x="597637" y="0"/>
                            <a:pt x="770965" y="171942"/>
                            <a:pt x="770965" y="385483"/>
                          </a:cubicBezTo>
                          <a:cubicBezTo>
                            <a:pt x="770965" y="597637"/>
                            <a:pt x="599023" y="770965"/>
                            <a:pt x="385483" y="770965"/>
                          </a:cubicBezTo>
                          <a:cubicBezTo>
                            <a:pt x="173329" y="770965"/>
                            <a:pt x="0" y="599024"/>
                            <a:pt x="0" y="385483"/>
                          </a:cubicBezTo>
                          <a:cubicBezTo>
                            <a:pt x="1387" y="173329"/>
                            <a:pt x="173329" y="0"/>
                            <a:pt x="385483" y="0"/>
                          </a:cubicBezTo>
                          <a:close/>
                        </a:path>
                      </a:pathLst>
                    </a:custGeom>
                    <a:solidFill>
                      <a:srgbClr val="EBEBEB"/>
                    </a:solidFill>
                    <a:ln w="13829" cap="flat">
                      <a:noFill/>
                      <a:prstDash val="solid"/>
                      <a:miter/>
                    </a:ln>
                  </p:spPr>
                  <p:txBody>
                    <a:bodyPr rtlCol="0" anchor="ctr"/>
                    <a:lstStyle/>
                    <a:p>
                      <a:endParaRPr lang="tr-TR"/>
                    </a:p>
                  </p:txBody>
                </p:sp>
                <p:sp>
                  <p:nvSpPr>
                    <p:cNvPr id="172" name="Serbest Form: Şekil 171">
                      <a:extLst>
                        <a:ext uri="{FF2B5EF4-FFF2-40B4-BE49-F238E27FC236}">
                          <a16:creationId xmlns="" xmlns:a16="http://schemas.microsoft.com/office/drawing/2014/main" id="{21484B4C-BDB3-4727-AA20-4EB58FF5CE9F}"/>
                        </a:ext>
                      </a:extLst>
                    </p:cNvPr>
                    <p:cNvSpPr/>
                    <p:nvPr/>
                  </p:nvSpPr>
                  <p:spPr>
                    <a:xfrm>
                      <a:off x="2833263" y="4027253"/>
                      <a:ext cx="759872" cy="759880"/>
                    </a:xfrm>
                    <a:custGeom>
                      <a:avLst/>
                      <a:gdLst>
                        <a:gd name="connsiteX0" fmla="*/ 379936 w 759872"/>
                        <a:gd name="connsiteY0" fmla="*/ 0 h 759880"/>
                        <a:gd name="connsiteX1" fmla="*/ 759872 w 759872"/>
                        <a:gd name="connsiteY1" fmla="*/ 379936 h 759880"/>
                        <a:gd name="connsiteX2" fmla="*/ 379936 w 759872"/>
                        <a:gd name="connsiteY2" fmla="*/ 759873 h 759880"/>
                        <a:gd name="connsiteX3" fmla="*/ 0 w 759872"/>
                        <a:gd name="connsiteY3" fmla="*/ 379936 h 759880"/>
                        <a:gd name="connsiteX4" fmla="*/ 379936 w 759872"/>
                        <a:gd name="connsiteY4" fmla="*/ 0 h 759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2" h="759880">
                          <a:moveTo>
                            <a:pt x="379936" y="0"/>
                          </a:moveTo>
                          <a:cubicBezTo>
                            <a:pt x="589317" y="0"/>
                            <a:pt x="759872" y="170555"/>
                            <a:pt x="759872" y="379936"/>
                          </a:cubicBezTo>
                          <a:cubicBezTo>
                            <a:pt x="759872" y="589317"/>
                            <a:pt x="589317" y="759873"/>
                            <a:pt x="379936" y="759873"/>
                          </a:cubicBezTo>
                          <a:cubicBezTo>
                            <a:pt x="170555" y="761259"/>
                            <a:pt x="0" y="590704"/>
                            <a:pt x="0" y="379936"/>
                          </a:cubicBezTo>
                          <a:cubicBezTo>
                            <a:pt x="0" y="170555"/>
                            <a:pt x="170555" y="0"/>
                            <a:pt x="379936" y="0"/>
                          </a:cubicBezTo>
                          <a:close/>
                        </a:path>
                      </a:pathLst>
                    </a:custGeom>
                    <a:solidFill>
                      <a:srgbClr val="EAEAEA"/>
                    </a:solidFill>
                    <a:ln w="13829" cap="flat">
                      <a:noFill/>
                      <a:prstDash val="solid"/>
                      <a:miter/>
                    </a:ln>
                  </p:spPr>
                  <p:txBody>
                    <a:bodyPr rtlCol="0" anchor="ctr"/>
                    <a:lstStyle/>
                    <a:p>
                      <a:endParaRPr lang="tr-TR"/>
                    </a:p>
                  </p:txBody>
                </p:sp>
                <p:sp>
                  <p:nvSpPr>
                    <p:cNvPr id="173" name="Serbest Form: Şekil 172">
                      <a:extLst>
                        <a:ext uri="{FF2B5EF4-FFF2-40B4-BE49-F238E27FC236}">
                          <a16:creationId xmlns="" xmlns:a16="http://schemas.microsoft.com/office/drawing/2014/main" id="{93FD7583-1128-4241-96AA-521D0D28E3E5}"/>
                        </a:ext>
                      </a:extLst>
                    </p:cNvPr>
                    <p:cNvSpPr/>
                    <p:nvPr/>
                  </p:nvSpPr>
                  <p:spPr>
                    <a:xfrm>
                      <a:off x="2836036" y="4030026"/>
                      <a:ext cx="751552" cy="751552"/>
                    </a:xfrm>
                    <a:custGeom>
                      <a:avLst/>
                      <a:gdLst>
                        <a:gd name="connsiteX0" fmla="*/ 375776 w 751552"/>
                        <a:gd name="connsiteY0" fmla="*/ 0 h 751552"/>
                        <a:gd name="connsiteX1" fmla="*/ 751553 w 751552"/>
                        <a:gd name="connsiteY1" fmla="*/ 375776 h 751552"/>
                        <a:gd name="connsiteX2" fmla="*/ 375776 w 751552"/>
                        <a:gd name="connsiteY2" fmla="*/ 751553 h 751552"/>
                        <a:gd name="connsiteX3" fmla="*/ 0 w 751552"/>
                        <a:gd name="connsiteY3" fmla="*/ 375776 h 751552"/>
                        <a:gd name="connsiteX4" fmla="*/ 375776 w 751552"/>
                        <a:gd name="connsiteY4" fmla="*/ 0 h 751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552" h="751552">
                          <a:moveTo>
                            <a:pt x="375776" y="0"/>
                          </a:moveTo>
                          <a:cubicBezTo>
                            <a:pt x="583771" y="0"/>
                            <a:pt x="751553" y="169169"/>
                            <a:pt x="751553" y="375776"/>
                          </a:cubicBezTo>
                          <a:cubicBezTo>
                            <a:pt x="751553" y="583771"/>
                            <a:pt x="582384" y="751553"/>
                            <a:pt x="375776" y="751553"/>
                          </a:cubicBezTo>
                          <a:cubicBezTo>
                            <a:pt x="167782" y="751553"/>
                            <a:pt x="0" y="582384"/>
                            <a:pt x="0" y="375776"/>
                          </a:cubicBezTo>
                          <a:cubicBezTo>
                            <a:pt x="0" y="167782"/>
                            <a:pt x="169169" y="0"/>
                            <a:pt x="375776" y="0"/>
                          </a:cubicBezTo>
                          <a:close/>
                        </a:path>
                      </a:pathLst>
                    </a:custGeom>
                    <a:solidFill>
                      <a:srgbClr val="E9E9E9"/>
                    </a:solidFill>
                    <a:ln w="13829" cap="flat">
                      <a:noFill/>
                      <a:prstDash val="solid"/>
                      <a:miter/>
                    </a:ln>
                  </p:spPr>
                  <p:txBody>
                    <a:bodyPr rtlCol="0" anchor="ctr"/>
                    <a:lstStyle/>
                    <a:p>
                      <a:endParaRPr lang="tr-TR"/>
                    </a:p>
                  </p:txBody>
                </p:sp>
                <p:sp>
                  <p:nvSpPr>
                    <p:cNvPr id="174" name="Serbest Form: Şekil 173">
                      <a:extLst>
                        <a:ext uri="{FF2B5EF4-FFF2-40B4-BE49-F238E27FC236}">
                          <a16:creationId xmlns="" xmlns:a16="http://schemas.microsoft.com/office/drawing/2014/main" id="{171D5A25-2A4B-4D8A-AAE2-5A509B7B6BF1}"/>
                        </a:ext>
                      </a:extLst>
                    </p:cNvPr>
                    <p:cNvSpPr/>
                    <p:nvPr/>
                  </p:nvSpPr>
                  <p:spPr>
                    <a:xfrm>
                      <a:off x="2838809" y="4032799"/>
                      <a:ext cx="743232" cy="743232"/>
                    </a:xfrm>
                    <a:custGeom>
                      <a:avLst/>
                      <a:gdLst>
                        <a:gd name="connsiteX0" fmla="*/ 371616 w 743232"/>
                        <a:gd name="connsiteY0" fmla="*/ 0 h 743232"/>
                        <a:gd name="connsiteX1" fmla="*/ 743233 w 743232"/>
                        <a:gd name="connsiteY1" fmla="*/ 371617 h 743232"/>
                        <a:gd name="connsiteX2" fmla="*/ 371616 w 743232"/>
                        <a:gd name="connsiteY2" fmla="*/ 743233 h 743232"/>
                        <a:gd name="connsiteX3" fmla="*/ 0 w 743232"/>
                        <a:gd name="connsiteY3" fmla="*/ 371617 h 743232"/>
                        <a:gd name="connsiteX4" fmla="*/ 371616 w 743232"/>
                        <a:gd name="connsiteY4" fmla="*/ 0 h 743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743232">
                          <a:moveTo>
                            <a:pt x="371616" y="0"/>
                          </a:moveTo>
                          <a:cubicBezTo>
                            <a:pt x="576837" y="0"/>
                            <a:pt x="743233" y="166395"/>
                            <a:pt x="743233" y="371617"/>
                          </a:cubicBezTo>
                          <a:cubicBezTo>
                            <a:pt x="743233" y="576837"/>
                            <a:pt x="576837" y="743233"/>
                            <a:pt x="371616" y="743233"/>
                          </a:cubicBezTo>
                          <a:cubicBezTo>
                            <a:pt x="166395" y="743233"/>
                            <a:pt x="0" y="576837"/>
                            <a:pt x="0" y="371617"/>
                          </a:cubicBezTo>
                          <a:cubicBezTo>
                            <a:pt x="0" y="166395"/>
                            <a:pt x="166395" y="0"/>
                            <a:pt x="371616" y="0"/>
                          </a:cubicBezTo>
                          <a:close/>
                        </a:path>
                      </a:pathLst>
                    </a:custGeom>
                    <a:solidFill>
                      <a:srgbClr val="E7E7E7"/>
                    </a:solidFill>
                    <a:ln w="13829" cap="flat">
                      <a:noFill/>
                      <a:prstDash val="solid"/>
                      <a:miter/>
                    </a:ln>
                  </p:spPr>
                  <p:txBody>
                    <a:bodyPr rtlCol="0" anchor="ctr"/>
                    <a:lstStyle/>
                    <a:p>
                      <a:endParaRPr lang="tr-TR"/>
                    </a:p>
                  </p:txBody>
                </p:sp>
                <p:sp>
                  <p:nvSpPr>
                    <p:cNvPr id="175" name="Serbest Form: Şekil 174">
                      <a:extLst>
                        <a:ext uri="{FF2B5EF4-FFF2-40B4-BE49-F238E27FC236}">
                          <a16:creationId xmlns="" xmlns:a16="http://schemas.microsoft.com/office/drawing/2014/main" id="{F66B5A3F-572A-4615-8B0B-AEE347E375B0}"/>
                        </a:ext>
                      </a:extLst>
                    </p:cNvPr>
                    <p:cNvSpPr/>
                    <p:nvPr/>
                  </p:nvSpPr>
                  <p:spPr>
                    <a:xfrm>
                      <a:off x="2841583" y="4035572"/>
                      <a:ext cx="734913" cy="734913"/>
                    </a:xfrm>
                    <a:custGeom>
                      <a:avLst/>
                      <a:gdLst>
                        <a:gd name="connsiteX0" fmla="*/ 367457 w 734913"/>
                        <a:gd name="connsiteY0" fmla="*/ 0 h 734913"/>
                        <a:gd name="connsiteX1" fmla="*/ 734913 w 734913"/>
                        <a:gd name="connsiteY1" fmla="*/ 367457 h 734913"/>
                        <a:gd name="connsiteX2" fmla="*/ 367457 w 734913"/>
                        <a:gd name="connsiteY2" fmla="*/ 734913 h 734913"/>
                        <a:gd name="connsiteX3" fmla="*/ 0 w 734913"/>
                        <a:gd name="connsiteY3" fmla="*/ 367457 h 734913"/>
                        <a:gd name="connsiteX4" fmla="*/ 367457 w 734913"/>
                        <a:gd name="connsiteY4" fmla="*/ 0 h 734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13" h="734913">
                          <a:moveTo>
                            <a:pt x="367457" y="0"/>
                          </a:moveTo>
                          <a:cubicBezTo>
                            <a:pt x="569904" y="0"/>
                            <a:pt x="734913" y="165009"/>
                            <a:pt x="734913" y="367457"/>
                          </a:cubicBezTo>
                          <a:cubicBezTo>
                            <a:pt x="734913" y="569904"/>
                            <a:pt x="569904" y="734913"/>
                            <a:pt x="367457" y="734913"/>
                          </a:cubicBezTo>
                          <a:cubicBezTo>
                            <a:pt x="165009" y="734913"/>
                            <a:pt x="0" y="569904"/>
                            <a:pt x="0" y="367457"/>
                          </a:cubicBezTo>
                          <a:cubicBezTo>
                            <a:pt x="0" y="165009"/>
                            <a:pt x="165009" y="0"/>
                            <a:pt x="367457" y="0"/>
                          </a:cubicBezTo>
                          <a:close/>
                        </a:path>
                      </a:pathLst>
                    </a:custGeom>
                    <a:solidFill>
                      <a:srgbClr val="E6E6E6"/>
                    </a:solidFill>
                    <a:ln w="13829" cap="flat">
                      <a:noFill/>
                      <a:prstDash val="solid"/>
                      <a:miter/>
                    </a:ln>
                  </p:spPr>
                  <p:txBody>
                    <a:bodyPr rtlCol="0" anchor="ctr"/>
                    <a:lstStyle/>
                    <a:p>
                      <a:endParaRPr lang="tr-TR"/>
                    </a:p>
                  </p:txBody>
                </p:sp>
                <p:sp>
                  <p:nvSpPr>
                    <p:cNvPr id="176" name="Serbest Form: Şekil 175">
                      <a:extLst>
                        <a:ext uri="{FF2B5EF4-FFF2-40B4-BE49-F238E27FC236}">
                          <a16:creationId xmlns="" xmlns:a16="http://schemas.microsoft.com/office/drawing/2014/main" id="{E6F1EF03-4576-4D88-BD21-B7EBD6FB0C36}"/>
                        </a:ext>
                      </a:extLst>
                    </p:cNvPr>
                    <p:cNvSpPr/>
                    <p:nvPr/>
                  </p:nvSpPr>
                  <p:spPr>
                    <a:xfrm>
                      <a:off x="2845734" y="4038346"/>
                      <a:ext cx="726602" cy="726593"/>
                    </a:xfrm>
                    <a:custGeom>
                      <a:avLst/>
                      <a:gdLst>
                        <a:gd name="connsiteX0" fmla="*/ 363305 w 726602"/>
                        <a:gd name="connsiteY0" fmla="*/ 0 h 726593"/>
                        <a:gd name="connsiteX1" fmla="*/ 726602 w 726602"/>
                        <a:gd name="connsiteY1" fmla="*/ 363297 h 726593"/>
                        <a:gd name="connsiteX2" fmla="*/ 363305 w 726602"/>
                        <a:gd name="connsiteY2" fmla="*/ 726594 h 726593"/>
                        <a:gd name="connsiteX3" fmla="*/ 9 w 726602"/>
                        <a:gd name="connsiteY3" fmla="*/ 363297 h 726593"/>
                        <a:gd name="connsiteX4" fmla="*/ 363305 w 726602"/>
                        <a:gd name="connsiteY4" fmla="*/ 0 h 726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602" h="726593">
                          <a:moveTo>
                            <a:pt x="363305" y="0"/>
                          </a:moveTo>
                          <a:cubicBezTo>
                            <a:pt x="564367" y="0"/>
                            <a:pt x="726602" y="163622"/>
                            <a:pt x="726602" y="363297"/>
                          </a:cubicBezTo>
                          <a:cubicBezTo>
                            <a:pt x="726602" y="564358"/>
                            <a:pt x="562980" y="726594"/>
                            <a:pt x="363305" y="726594"/>
                          </a:cubicBezTo>
                          <a:cubicBezTo>
                            <a:pt x="162244" y="726594"/>
                            <a:pt x="9" y="562971"/>
                            <a:pt x="9" y="363297"/>
                          </a:cubicBezTo>
                          <a:cubicBezTo>
                            <a:pt x="-1378" y="163622"/>
                            <a:pt x="162244" y="0"/>
                            <a:pt x="363305" y="0"/>
                          </a:cubicBezTo>
                          <a:close/>
                        </a:path>
                      </a:pathLst>
                    </a:custGeom>
                    <a:solidFill>
                      <a:srgbClr val="E5E5E5"/>
                    </a:solidFill>
                    <a:ln w="13829" cap="flat">
                      <a:noFill/>
                      <a:prstDash val="solid"/>
                      <a:miter/>
                    </a:ln>
                  </p:spPr>
                  <p:txBody>
                    <a:bodyPr rtlCol="0" anchor="ctr"/>
                    <a:lstStyle/>
                    <a:p>
                      <a:endParaRPr lang="tr-TR"/>
                    </a:p>
                  </p:txBody>
                </p:sp>
                <p:sp>
                  <p:nvSpPr>
                    <p:cNvPr id="177" name="Serbest Form: Şekil 176">
                      <a:extLst>
                        <a:ext uri="{FF2B5EF4-FFF2-40B4-BE49-F238E27FC236}">
                          <a16:creationId xmlns="" xmlns:a16="http://schemas.microsoft.com/office/drawing/2014/main" id="{F1E13229-F819-40EB-9D4C-A8BCB1049D14}"/>
                        </a:ext>
                      </a:extLst>
                    </p:cNvPr>
                    <p:cNvSpPr/>
                    <p:nvPr/>
                  </p:nvSpPr>
                  <p:spPr>
                    <a:xfrm>
                      <a:off x="2848507" y="4041119"/>
                      <a:ext cx="718282" cy="718273"/>
                    </a:xfrm>
                    <a:custGeom>
                      <a:avLst/>
                      <a:gdLst>
                        <a:gd name="connsiteX0" fmla="*/ 359146 w 718282"/>
                        <a:gd name="connsiteY0" fmla="*/ 0 h 718273"/>
                        <a:gd name="connsiteX1" fmla="*/ 718282 w 718282"/>
                        <a:gd name="connsiteY1" fmla="*/ 359137 h 718273"/>
                        <a:gd name="connsiteX2" fmla="*/ 359146 w 718282"/>
                        <a:gd name="connsiteY2" fmla="*/ 718274 h 718273"/>
                        <a:gd name="connsiteX3" fmla="*/ 9 w 718282"/>
                        <a:gd name="connsiteY3" fmla="*/ 359137 h 718273"/>
                        <a:gd name="connsiteX4" fmla="*/ 359146 w 718282"/>
                        <a:gd name="connsiteY4" fmla="*/ 0 h 718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82" h="718273">
                          <a:moveTo>
                            <a:pt x="359146" y="0"/>
                          </a:moveTo>
                          <a:cubicBezTo>
                            <a:pt x="557433" y="0"/>
                            <a:pt x="718282" y="160849"/>
                            <a:pt x="718282" y="359137"/>
                          </a:cubicBezTo>
                          <a:cubicBezTo>
                            <a:pt x="718282" y="557425"/>
                            <a:pt x="557433" y="718274"/>
                            <a:pt x="359146" y="718274"/>
                          </a:cubicBezTo>
                          <a:cubicBezTo>
                            <a:pt x="160858" y="718274"/>
                            <a:pt x="9" y="557425"/>
                            <a:pt x="9" y="359137"/>
                          </a:cubicBezTo>
                          <a:cubicBezTo>
                            <a:pt x="-1378" y="160849"/>
                            <a:pt x="160858" y="0"/>
                            <a:pt x="359146" y="0"/>
                          </a:cubicBezTo>
                          <a:close/>
                        </a:path>
                      </a:pathLst>
                    </a:custGeom>
                    <a:solidFill>
                      <a:srgbClr val="E3E3E3"/>
                    </a:solidFill>
                    <a:ln w="13829" cap="flat">
                      <a:noFill/>
                      <a:prstDash val="solid"/>
                      <a:miter/>
                    </a:ln>
                  </p:spPr>
                  <p:txBody>
                    <a:bodyPr rtlCol="0" anchor="ctr"/>
                    <a:lstStyle/>
                    <a:p>
                      <a:endParaRPr lang="tr-TR"/>
                    </a:p>
                  </p:txBody>
                </p:sp>
                <p:sp>
                  <p:nvSpPr>
                    <p:cNvPr id="178" name="Serbest Form: Şekil 177">
                      <a:extLst>
                        <a:ext uri="{FF2B5EF4-FFF2-40B4-BE49-F238E27FC236}">
                          <a16:creationId xmlns="" xmlns:a16="http://schemas.microsoft.com/office/drawing/2014/main" id="{194CF858-D099-48E3-B427-3529C66FC74B}"/>
                        </a:ext>
                      </a:extLst>
                    </p:cNvPr>
                    <p:cNvSpPr/>
                    <p:nvPr/>
                  </p:nvSpPr>
                  <p:spPr>
                    <a:xfrm>
                      <a:off x="2851280" y="4043892"/>
                      <a:ext cx="709962" cy="709953"/>
                    </a:xfrm>
                    <a:custGeom>
                      <a:avLst/>
                      <a:gdLst>
                        <a:gd name="connsiteX0" fmla="*/ 354986 w 709962"/>
                        <a:gd name="connsiteY0" fmla="*/ 0 h 709953"/>
                        <a:gd name="connsiteX1" fmla="*/ 709963 w 709962"/>
                        <a:gd name="connsiteY1" fmla="*/ 354977 h 709953"/>
                        <a:gd name="connsiteX2" fmla="*/ 354986 w 709962"/>
                        <a:gd name="connsiteY2" fmla="*/ 709954 h 709953"/>
                        <a:gd name="connsiteX3" fmla="*/ 9 w 709962"/>
                        <a:gd name="connsiteY3" fmla="*/ 354977 h 709953"/>
                        <a:gd name="connsiteX4" fmla="*/ 354986 w 709962"/>
                        <a:gd name="connsiteY4" fmla="*/ 0 h 70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962" h="709953">
                          <a:moveTo>
                            <a:pt x="354986" y="0"/>
                          </a:moveTo>
                          <a:cubicBezTo>
                            <a:pt x="550501" y="0"/>
                            <a:pt x="709963" y="159462"/>
                            <a:pt x="709963" y="354977"/>
                          </a:cubicBezTo>
                          <a:cubicBezTo>
                            <a:pt x="709963" y="550492"/>
                            <a:pt x="550501" y="709954"/>
                            <a:pt x="354986" y="709954"/>
                          </a:cubicBezTo>
                          <a:cubicBezTo>
                            <a:pt x="159471" y="709954"/>
                            <a:pt x="9" y="550492"/>
                            <a:pt x="9" y="354977"/>
                          </a:cubicBezTo>
                          <a:cubicBezTo>
                            <a:pt x="-1378" y="159462"/>
                            <a:pt x="158085" y="0"/>
                            <a:pt x="354986" y="0"/>
                          </a:cubicBezTo>
                          <a:close/>
                        </a:path>
                      </a:pathLst>
                    </a:custGeom>
                    <a:solidFill>
                      <a:srgbClr val="E2E2E2"/>
                    </a:solidFill>
                    <a:ln w="13829" cap="flat">
                      <a:noFill/>
                      <a:prstDash val="solid"/>
                      <a:miter/>
                    </a:ln>
                  </p:spPr>
                  <p:txBody>
                    <a:bodyPr rtlCol="0" anchor="ctr"/>
                    <a:lstStyle/>
                    <a:p>
                      <a:endParaRPr lang="tr-TR"/>
                    </a:p>
                  </p:txBody>
                </p:sp>
                <p:sp>
                  <p:nvSpPr>
                    <p:cNvPr id="179" name="Serbest Form: Şekil 178">
                      <a:extLst>
                        <a:ext uri="{FF2B5EF4-FFF2-40B4-BE49-F238E27FC236}">
                          <a16:creationId xmlns="" xmlns:a16="http://schemas.microsoft.com/office/drawing/2014/main" id="{E6DC0C87-7CA0-4218-B2D7-AD34E650BBCB}"/>
                        </a:ext>
                      </a:extLst>
                    </p:cNvPr>
                    <p:cNvSpPr/>
                    <p:nvPr/>
                  </p:nvSpPr>
                  <p:spPr>
                    <a:xfrm>
                      <a:off x="2854062" y="4048052"/>
                      <a:ext cx="701633" cy="701634"/>
                    </a:xfrm>
                    <a:custGeom>
                      <a:avLst/>
                      <a:gdLst>
                        <a:gd name="connsiteX0" fmla="*/ 701634 w 701633"/>
                        <a:gd name="connsiteY0" fmla="*/ 350817 h 701634"/>
                        <a:gd name="connsiteX1" fmla="*/ 350817 w 701633"/>
                        <a:gd name="connsiteY1" fmla="*/ 701634 h 701634"/>
                        <a:gd name="connsiteX2" fmla="*/ 0 w 701633"/>
                        <a:gd name="connsiteY2" fmla="*/ 350817 h 701634"/>
                        <a:gd name="connsiteX3" fmla="*/ 350817 w 701633"/>
                        <a:gd name="connsiteY3" fmla="*/ 0 h 701634"/>
                        <a:gd name="connsiteX4" fmla="*/ 701634 w 701633"/>
                        <a:gd name="connsiteY4" fmla="*/ 350817 h 70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633" h="701634">
                          <a:moveTo>
                            <a:pt x="701634" y="350817"/>
                          </a:moveTo>
                          <a:cubicBezTo>
                            <a:pt x="701634" y="544568"/>
                            <a:pt x="544568" y="701634"/>
                            <a:pt x="350817" y="701634"/>
                          </a:cubicBezTo>
                          <a:cubicBezTo>
                            <a:pt x="157066" y="701634"/>
                            <a:pt x="0" y="544568"/>
                            <a:pt x="0" y="350817"/>
                          </a:cubicBezTo>
                          <a:cubicBezTo>
                            <a:pt x="0" y="157066"/>
                            <a:pt x="157066" y="0"/>
                            <a:pt x="350817" y="0"/>
                          </a:cubicBezTo>
                          <a:cubicBezTo>
                            <a:pt x="544568" y="0"/>
                            <a:pt x="701634" y="157066"/>
                            <a:pt x="701634" y="350817"/>
                          </a:cubicBezTo>
                          <a:close/>
                        </a:path>
                      </a:pathLst>
                    </a:custGeom>
                    <a:solidFill>
                      <a:srgbClr val="E1E1E1"/>
                    </a:solidFill>
                    <a:ln w="13829" cap="flat">
                      <a:noFill/>
                      <a:prstDash val="solid"/>
                      <a:miter/>
                    </a:ln>
                  </p:spPr>
                  <p:txBody>
                    <a:bodyPr rtlCol="0" anchor="ctr"/>
                    <a:lstStyle/>
                    <a:p>
                      <a:endParaRPr lang="tr-TR"/>
                    </a:p>
                  </p:txBody>
                </p:sp>
                <p:sp>
                  <p:nvSpPr>
                    <p:cNvPr id="180" name="Serbest Form: Şekil 179">
                      <a:extLst>
                        <a:ext uri="{FF2B5EF4-FFF2-40B4-BE49-F238E27FC236}">
                          <a16:creationId xmlns="" xmlns:a16="http://schemas.microsoft.com/office/drawing/2014/main" id="{AF0BAC81-AD8A-4690-9824-E3664339BC51}"/>
                        </a:ext>
                      </a:extLst>
                    </p:cNvPr>
                    <p:cNvSpPr/>
                    <p:nvPr/>
                  </p:nvSpPr>
                  <p:spPr>
                    <a:xfrm>
                      <a:off x="2856835" y="4050825"/>
                      <a:ext cx="693314" cy="693314"/>
                    </a:xfrm>
                    <a:custGeom>
                      <a:avLst/>
                      <a:gdLst>
                        <a:gd name="connsiteX0" fmla="*/ 693314 w 693314"/>
                        <a:gd name="connsiteY0" fmla="*/ 346657 h 693314"/>
                        <a:gd name="connsiteX1" fmla="*/ 346657 w 693314"/>
                        <a:gd name="connsiteY1" fmla="*/ 693314 h 693314"/>
                        <a:gd name="connsiteX2" fmla="*/ 0 w 693314"/>
                        <a:gd name="connsiteY2" fmla="*/ 346657 h 693314"/>
                        <a:gd name="connsiteX3" fmla="*/ 346657 w 693314"/>
                        <a:gd name="connsiteY3" fmla="*/ 0 h 693314"/>
                        <a:gd name="connsiteX4" fmla="*/ 693314 w 693314"/>
                        <a:gd name="connsiteY4" fmla="*/ 346657 h 69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14" h="693314">
                          <a:moveTo>
                            <a:pt x="693314" y="346657"/>
                          </a:moveTo>
                          <a:cubicBezTo>
                            <a:pt x="693314" y="538111"/>
                            <a:pt x="538111" y="693314"/>
                            <a:pt x="346657" y="693314"/>
                          </a:cubicBezTo>
                          <a:cubicBezTo>
                            <a:pt x="155204" y="693314"/>
                            <a:pt x="0" y="538111"/>
                            <a:pt x="0" y="346657"/>
                          </a:cubicBezTo>
                          <a:cubicBezTo>
                            <a:pt x="0" y="155204"/>
                            <a:pt x="155204" y="0"/>
                            <a:pt x="346657" y="0"/>
                          </a:cubicBezTo>
                          <a:cubicBezTo>
                            <a:pt x="538111" y="0"/>
                            <a:pt x="693314" y="155204"/>
                            <a:pt x="693314" y="346657"/>
                          </a:cubicBezTo>
                          <a:close/>
                        </a:path>
                      </a:pathLst>
                    </a:custGeom>
                    <a:solidFill>
                      <a:srgbClr val="DFDFDF"/>
                    </a:solidFill>
                    <a:ln w="13829" cap="flat">
                      <a:noFill/>
                      <a:prstDash val="solid"/>
                      <a:miter/>
                    </a:ln>
                  </p:spPr>
                  <p:txBody>
                    <a:bodyPr rtlCol="0" anchor="ctr"/>
                    <a:lstStyle/>
                    <a:p>
                      <a:endParaRPr lang="tr-TR"/>
                    </a:p>
                  </p:txBody>
                </p:sp>
                <p:sp>
                  <p:nvSpPr>
                    <p:cNvPr id="181" name="Serbest Form: Şekil 180">
                      <a:extLst>
                        <a:ext uri="{FF2B5EF4-FFF2-40B4-BE49-F238E27FC236}">
                          <a16:creationId xmlns="" xmlns:a16="http://schemas.microsoft.com/office/drawing/2014/main" id="{C596F7F7-33C7-4597-8C66-197EDC1C94B0}"/>
                        </a:ext>
                      </a:extLst>
                    </p:cNvPr>
                    <p:cNvSpPr/>
                    <p:nvPr/>
                  </p:nvSpPr>
                  <p:spPr>
                    <a:xfrm>
                      <a:off x="2859609" y="4053599"/>
                      <a:ext cx="684994" cy="684994"/>
                    </a:xfrm>
                    <a:custGeom>
                      <a:avLst/>
                      <a:gdLst>
                        <a:gd name="connsiteX0" fmla="*/ 684994 w 684994"/>
                        <a:gd name="connsiteY0" fmla="*/ 342497 h 684994"/>
                        <a:gd name="connsiteX1" fmla="*/ 342497 w 684994"/>
                        <a:gd name="connsiteY1" fmla="*/ 684995 h 684994"/>
                        <a:gd name="connsiteX2" fmla="*/ 0 w 684994"/>
                        <a:gd name="connsiteY2" fmla="*/ 342497 h 684994"/>
                        <a:gd name="connsiteX3" fmla="*/ 342497 w 684994"/>
                        <a:gd name="connsiteY3" fmla="*/ 0 h 684994"/>
                        <a:gd name="connsiteX4" fmla="*/ 684994 w 684994"/>
                        <a:gd name="connsiteY4" fmla="*/ 342497 h 684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994" h="684994">
                          <a:moveTo>
                            <a:pt x="684994" y="342497"/>
                          </a:moveTo>
                          <a:cubicBezTo>
                            <a:pt x="684994" y="531653"/>
                            <a:pt x="531653" y="684995"/>
                            <a:pt x="342497" y="684995"/>
                          </a:cubicBezTo>
                          <a:cubicBezTo>
                            <a:pt x="153341" y="684995"/>
                            <a:pt x="0" y="531653"/>
                            <a:pt x="0" y="342497"/>
                          </a:cubicBezTo>
                          <a:cubicBezTo>
                            <a:pt x="0" y="153341"/>
                            <a:pt x="153341" y="0"/>
                            <a:pt x="342497" y="0"/>
                          </a:cubicBezTo>
                          <a:cubicBezTo>
                            <a:pt x="531653" y="0"/>
                            <a:pt x="684994" y="153341"/>
                            <a:pt x="684994" y="342497"/>
                          </a:cubicBezTo>
                          <a:close/>
                        </a:path>
                      </a:pathLst>
                    </a:custGeom>
                    <a:solidFill>
                      <a:srgbClr val="DEDEDE"/>
                    </a:solidFill>
                    <a:ln w="13829" cap="flat">
                      <a:noFill/>
                      <a:prstDash val="solid"/>
                      <a:miter/>
                    </a:ln>
                  </p:spPr>
                  <p:txBody>
                    <a:bodyPr rtlCol="0" anchor="ctr"/>
                    <a:lstStyle/>
                    <a:p>
                      <a:endParaRPr lang="tr-TR"/>
                    </a:p>
                  </p:txBody>
                </p:sp>
                <p:sp>
                  <p:nvSpPr>
                    <p:cNvPr id="182" name="Serbest Form: Şekil 181">
                      <a:extLst>
                        <a:ext uri="{FF2B5EF4-FFF2-40B4-BE49-F238E27FC236}">
                          <a16:creationId xmlns="" xmlns:a16="http://schemas.microsoft.com/office/drawing/2014/main" id="{7AC2621C-E62A-40A6-ABC3-EC9C0D7C1D06}"/>
                        </a:ext>
                      </a:extLst>
                    </p:cNvPr>
                    <p:cNvSpPr/>
                    <p:nvPr/>
                  </p:nvSpPr>
                  <p:spPr>
                    <a:xfrm>
                      <a:off x="2862382" y="4056372"/>
                      <a:ext cx="676674" cy="676674"/>
                    </a:xfrm>
                    <a:custGeom>
                      <a:avLst/>
                      <a:gdLst>
                        <a:gd name="connsiteX0" fmla="*/ 676675 w 676674"/>
                        <a:gd name="connsiteY0" fmla="*/ 338337 h 676674"/>
                        <a:gd name="connsiteX1" fmla="*/ 338337 w 676674"/>
                        <a:gd name="connsiteY1" fmla="*/ 676675 h 676674"/>
                        <a:gd name="connsiteX2" fmla="*/ 0 w 676674"/>
                        <a:gd name="connsiteY2" fmla="*/ 338337 h 676674"/>
                        <a:gd name="connsiteX3" fmla="*/ 338337 w 676674"/>
                        <a:gd name="connsiteY3" fmla="*/ 0 h 676674"/>
                        <a:gd name="connsiteX4" fmla="*/ 676675 w 676674"/>
                        <a:gd name="connsiteY4" fmla="*/ 338337 h 676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674" h="676674">
                          <a:moveTo>
                            <a:pt x="676675" y="338337"/>
                          </a:moveTo>
                          <a:cubicBezTo>
                            <a:pt x="676675" y="525196"/>
                            <a:pt x="525196" y="676675"/>
                            <a:pt x="338337" y="676675"/>
                          </a:cubicBezTo>
                          <a:cubicBezTo>
                            <a:pt x="151479" y="676675"/>
                            <a:pt x="0" y="525196"/>
                            <a:pt x="0" y="338337"/>
                          </a:cubicBezTo>
                          <a:cubicBezTo>
                            <a:pt x="0" y="151479"/>
                            <a:pt x="151479" y="0"/>
                            <a:pt x="338337" y="0"/>
                          </a:cubicBezTo>
                          <a:cubicBezTo>
                            <a:pt x="525196" y="0"/>
                            <a:pt x="676675" y="151479"/>
                            <a:pt x="676675" y="338337"/>
                          </a:cubicBezTo>
                          <a:close/>
                        </a:path>
                      </a:pathLst>
                    </a:custGeom>
                    <a:solidFill>
                      <a:srgbClr val="DDDDDD"/>
                    </a:solidFill>
                    <a:ln w="13829" cap="flat">
                      <a:noFill/>
                      <a:prstDash val="solid"/>
                      <a:miter/>
                    </a:ln>
                  </p:spPr>
                  <p:txBody>
                    <a:bodyPr rtlCol="0" anchor="ctr"/>
                    <a:lstStyle/>
                    <a:p>
                      <a:endParaRPr lang="tr-TR"/>
                    </a:p>
                  </p:txBody>
                </p:sp>
                <p:sp>
                  <p:nvSpPr>
                    <p:cNvPr id="183" name="Serbest Form: Şekil 182">
                      <a:extLst>
                        <a:ext uri="{FF2B5EF4-FFF2-40B4-BE49-F238E27FC236}">
                          <a16:creationId xmlns="" xmlns:a16="http://schemas.microsoft.com/office/drawing/2014/main" id="{E4DE9911-63DA-46AA-B101-584AF0961A12}"/>
                        </a:ext>
                      </a:extLst>
                    </p:cNvPr>
                    <p:cNvSpPr/>
                    <p:nvPr/>
                  </p:nvSpPr>
                  <p:spPr>
                    <a:xfrm>
                      <a:off x="2865155" y="4059145"/>
                      <a:ext cx="668354" cy="668354"/>
                    </a:xfrm>
                    <a:custGeom>
                      <a:avLst/>
                      <a:gdLst>
                        <a:gd name="connsiteX0" fmla="*/ 668355 w 668354"/>
                        <a:gd name="connsiteY0" fmla="*/ 334178 h 668354"/>
                        <a:gd name="connsiteX1" fmla="*/ 334177 w 668354"/>
                        <a:gd name="connsiteY1" fmla="*/ 668355 h 668354"/>
                        <a:gd name="connsiteX2" fmla="*/ 0 w 668354"/>
                        <a:gd name="connsiteY2" fmla="*/ 334178 h 668354"/>
                        <a:gd name="connsiteX3" fmla="*/ 334177 w 668354"/>
                        <a:gd name="connsiteY3" fmla="*/ 0 h 668354"/>
                        <a:gd name="connsiteX4" fmla="*/ 668355 w 668354"/>
                        <a:gd name="connsiteY4" fmla="*/ 334178 h 668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354" h="668354">
                          <a:moveTo>
                            <a:pt x="668355" y="334178"/>
                          </a:moveTo>
                          <a:cubicBezTo>
                            <a:pt x="668355" y="518739"/>
                            <a:pt x="518739" y="668355"/>
                            <a:pt x="334177" y="668355"/>
                          </a:cubicBezTo>
                          <a:cubicBezTo>
                            <a:pt x="149616" y="668355"/>
                            <a:pt x="0" y="518739"/>
                            <a:pt x="0" y="334178"/>
                          </a:cubicBezTo>
                          <a:cubicBezTo>
                            <a:pt x="0" y="149616"/>
                            <a:pt x="149616" y="0"/>
                            <a:pt x="334177" y="0"/>
                          </a:cubicBezTo>
                          <a:cubicBezTo>
                            <a:pt x="518739" y="0"/>
                            <a:pt x="668355" y="149616"/>
                            <a:pt x="668355" y="334178"/>
                          </a:cubicBezTo>
                          <a:close/>
                        </a:path>
                      </a:pathLst>
                    </a:custGeom>
                    <a:solidFill>
                      <a:srgbClr val="DBDBDB"/>
                    </a:solidFill>
                    <a:ln w="13829" cap="flat">
                      <a:noFill/>
                      <a:prstDash val="solid"/>
                      <a:miter/>
                    </a:ln>
                  </p:spPr>
                  <p:txBody>
                    <a:bodyPr rtlCol="0" anchor="ctr"/>
                    <a:lstStyle/>
                    <a:p>
                      <a:endParaRPr lang="tr-TR"/>
                    </a:p>
                  </p:txBody>
                </p:sp>
                <p:sp>
                  <p:nvSpPr>
                    <p:cNvPr id="184" name="Serbest Form: Şekil 183">
                      <a:extLst>
                        <a:ext uri="{FF2B5EF4-FFF2-40B4-BE49-F238E27FC236}">
                          <a16:creationId xmlns="" xmlns:a16="http://schemas.microsoft.com/office/drawing/2014/main" id="{E05D6BF1-7E45-4056-BA12-94455665DAE6}"/>
                        </a:ext>
                      </a:extLst>
                    </p:cNvPr>
                    <p:cNvSpPr/>
                    <p:nvPr/>
                  </p:nvSpPr>
                  <p:spPr>
                    <a:xfrm>
                      <a:off x="2866542" y="4060532"/>
                      <a:ext cx="662808" cy="662808"/>
                    </a:xfrm>
                    <a:custGeom>
                      <a:avLst/>
                      <a:gdLst>
                        <a:gd name="connsiteX0" fmla="*/ 662808 w 662808"/>
                        <a:gd name="connsiteY0" fmla="*/ 331404 h 662808"/>
                        <a:gd name="connsiteX1" fmla="*/ 331404 w 662808"/>
                        <a:gd name="connsiteY1" fmla="*/ 662808 h 662808"/>
                        <a:gd name="connsiteX2" fmla="*/ 0 w 662808"/>
                        <a:gd name="connsiteY2" fmla="*/ 331404 h 662808"/>
                        <a:gd name="connsiteX3" fmla="*/ 331404 w 662808"/>
                        <a:gd name="connsiteY3" fmla="*/ 0 h 662808"/>
                        <a:gd name="connsiteX4" fmla="*/ 662808 w 662808"/>
                        <a:gd name="connsiteY4" fmla="*/ 331404 h 6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08" h="662808">
                          <a:moveTo>
                            <a:pt x="662808" y="331404"/>
                          </a:moveTo>
                          <a:cubicBezTo>
                            <a:pt x="662808" y="514434"/>
                            <a:pt x="514434" y="662808"/>
                            <a:pt x="331404" y="662808"/>
                          </a:cubicBezTo>
                          <a:cubicBezTo>
                            <a:pt x="148375" y="662808"/>
                            <a:pt x="0" y="514434"/>
                            <a:pt x="0" y="331404"/>
                          </a:cubicBezTo>
                          <a:cubicBezTo>
                            <a:pt x="0" y="148375"/>
                            <a:pt x="148375" y="0"/>
                            <a:pt x="331404" y="0"/>
                          </a:cubicBezTo>
                          <a:cubicBezTo>
                            <a:pt x="514434" y="0"/>
                            <a:pt x="662808" y="148375"/>
                            <a:pt x="662808" y="331404"/>
                          </a:cubicBezTo>
                          <a:close/>
                        </a:path>
                      </a:pathLst>
                    </a:custGeom>
                    <a:solidFill>
                      <a:srgbClr val="DADADA"/>
                    </a:solidFill>
                    <a:ln w="13829" cap="flat">
                      <a:noFill/>
                      <a:prstDash val="solid"/>
                      <a:miter/>
                    </a:ln>
                  </p:spPr>
                  <p:txBody>
                    <a:bodyPr rtlCol="0" anchor="ctr"/>
                    <a:lstStyle/>
                    <a:p>
                      <a:endParaRPr lang="tr-TR"/>
                    </a:p>
                  </p:txBody>
                </p:sp>
                <p:sp>
                  <p:nvSpPr>
                    <p:cNvPr id="185" name="Serbest Form: Şekil 184">
                      <a:extLst>
                        <a:ext uri="{FF2B5EF4-FFF2-40B4-BE49-F238E27FC236}">
                          <a16:creationId xmlns="" xmlns:a16="http://schemas.microsoft.com/office/drawing/2014/main" id="{78E5BFB8-58AA-4F35-AA5D-0ED5B04C0DE5}"/>
                        </a:ext>
                      </a:extLst>
                    </p:cNvPr>
                    <p:cNvSpPr/>
                    <p:nvPr/>
                  </p:nvSpPr>
                  <p:spPr>
                    <a:xfrm>
                      <a:off x="2869315" y="4063305"/>
                      <a:ext cx="654488" cy="654488"/>
                    </a:xfrm>
                    <a:custGeom>
                      <a:avLst/>
                      <a:gdLst>
                        <a:gd name="connsiteX0" fmla="*/ 654489 w 654488"/>
                        <a:gd name="connsiteY0" fmla="*/ 327244 h 654488"/>
                        <a:gd name="connsiteX1" fmla="*/ 327244 w 654488"/>
                        <a:gd name="connsiteY1" fmla="*/ 654489 h 654488"/>
                        <a:gd name="connsiteX2" fmla="*/ 0 w 654488"/>
                        <a:gd name="connsiteY2" fmla="*/ 327244 h 654488"/>
                        <a:gd name="connsiteX3" fmla="*/ 327244 w 654488"/>
                        <a:gd name="connsiteY3" fmla="*/ 0 h 654488"/>
                        <a:gd name="connsiteX4" fmla="*/ 654489 w 654488"/>
                        <a:gd name="connsiteY4" fmla="*/ 327244 h 65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488" h="654488">
                          <a:moveTo>
                            <a:pt x="654489" y="327244"/>
                          </a:moveTo>
                          <a:cubicBezTo>
                            <a:pt x="654489" y="507977"/>
                            <a:pt x="507976" y="654489"/>
                            <a:pt x="327244" y="654489"/>
                          </a:cubicBezTo>
                          <a:cubicBezTo>
                            <a:pt x="146512" y="654489"/>
                            <a:pt x="0" y="507977"/>
                            <a:pt x="0" y="327244"/>
                          </a:cubicBezTo>
                          <a:cubicBezTo>
                            <a:pt x="0" y="146512"/>
                            <a:pt x="146512" y="0"/>
                            <a:pt x="327244" y="0"/>
                          </a:cubicBezTo>
                          <a:cubicBezTo>
                            <a:pt x="507976" y="0"/>
                            <a:pt x="654489" y="146512"/>
                            <a:pt x="654489" y="327244"/>
                          </a:cubicBezTo>
                          <a:close/>
                        </a:path>
                      </a:pathLst>
                    </a:custGeom>
                    <a:solidFill>
                      <a:srgbClr val="D9D9D9"/>
                    </a:solidFill>
                    <a:ln w="13829" cap="flat">
                      <a:noFill/>
                      <a:prstDash val="solid"/>
                      <a:miter/>
                    </a:ln>
                  </p:spPr>
                  <p:txBody>
                    <a:bodyPr rtlCol="0" anchor="ctr"/>
                    <a:lstStyle/>
                    <a:p>
                      <a:endParaRPr lang="tr-TR"/>
                    </a:p>
                  </p:txBody>
                </p:sp>
                <p:sp>
                  <p:nvSpPr>
                    <p:cNvPr id="186" name="Serbest Form: Şekil 185">
                      <a:extLst>
                        <a:ext uri="{FF2B5EF4-FFF2-40B4-BE49-F238E27FC236}">
                          <a16:creationId xmlns="" xmlns:a16="http://schemas.microsoft.com/office/drawing/2014/main" id="{00EC27C3-87A5-497A-9291-891E49D5F8B4}"/>
                        </a:ext>
                      </a:extLst>
                    </p:cNvPr>
                    <p:cNvSpPr/>
                    <p:nvPr/>
                  </p:nvSpPr>
                  <p:spPr>
                    <a:xfrm>
                      <a:off x="2872088" y="4066078"/>
                      <a:ext cx="646168" cy="646168"/>
                    </a:xfrm>
                    <a:custGeom>
                      <a:avLst/>
                      <a:gdLst>
                        <a:gd name="connsiteX0" fmla="*/ 646169 w 646168"/>
                        <a:gd name="connsiteY0" fmla="*/ 323084 h 646168"/>
                        <a:gd name="connsiteX1" fmla="*/ 323084 w 646168"/>
                        <a:gd name="connsiteY1" fmla="*/ 646169 h 646168"/>
                        <a:gd name="connsiteX2" fmla="*/ 0 w 646168"/>
                        <a:gd name="connsiteY2" fmla="*/ 323084 h 646168"/>
                        <a:gd name="connsiteX3" fmla="*/ 323084 w 646168"/>
                        <a:gd name="connsiteY3" fmla="*/ 0 h 646168"/>
                        <a:gd name="connsiteX4" fmla="*/ 646169 w 646168"/>
                        <a:gd name="connsiteY4" fmla="*/ 323084 h 64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68" h="646168">
                          <a:moveTo>
                            <a:pt x="646169" y="323084"/>
                          </a:moveTo>
                          <a:cubicBezTo>
                            <a:pt x="646169" y="501519"/>
                            <a:pt x="501519" y="646169"/>
                            <a:pt x="323084" y="646169"/>
                          </a:cubicBezTo>
                          <a:cubicBezTo>
                            <a:pt x="144650" y="646169"/>
                            <a:pt x="0" y="501519"/>
                            <a:pt x="0" y="323084"/>
                          </a:cubicBezTo>
                          <a:cubicBezTo>
                            <a:pt x="0" y="144650"/>
                            <a:pt x="144650" y="0"/>
                            <a:pt x="323084" y="0"/>
                          </a:cubicBezTo>
                          <a:cubicBezTo>
                            <a:pt x="501519" y="0"/>
                            <a:pt x="646169" y="144650"/>
                            <a:pt x="646169" y="323084"/>
                          </a:cubicBezTo>
                          <a:close/>
                        </a:path>
                      </a:pathLst>
                    </a:custGeom>
                    <a:solidFill>
                      <a:srgbClr val="D7D7D7"/>
                    </a:solidFill>
                    <a:ln w="13829" cap="flat">
                      <a:noFill/>
                      <a:prstDash val="solid"/>
                      <a:miter/>
                    </a:ln>
                  </p:spPr>
                  <p:txBody>
                    <a:bodyPr rtlCol="0" anchor="ctr"/>
                    <a:lstStyle/>
                    <a:p>
                      <a:endParaRPr lang="tr-TR"/>
                    </a:p>
                  </p:txBody>
                </p:sp>
                <p:sp>
                  <p:nvSpPr>
                    <p:cNvPr id="187" name="Serbest Form: Şekil 186">
                      <a:extLst>
                        <a:ext uri="{FF2B5EF4-FFF2-40B4-BE49-F238E27FC236}">
                          <a16:creationId xmlns="" xmlns:a16="http://schemas.microsoft.com/office/drawing/2014/main" id="{ED7E06C3-47FF-4748-8869-F366209B1554}"/>
                        </a:ext>
                      </a:extLst>
                    </p:cNvPr>
                    <p:cNvSpPr/>
                    <p:nvPr/>
                  </p:nvSpPr>
                  <p:spPr>
                    <a:xfrm>
                      <a:off x="2876248" y="4070238"/>
                      <a:ext cx="637849" cy="637849"/>
                    </a:xfrm>
                    <a:custGeom>
                      <a:avLst/>
                      <a:gdLst>
                        <a:gd name="connsiteX0" fmla="*/ 637849 w 637849"/>
                        <a:gd name="connsiteY0" fmla="*/ 318925 h 637849"/>
                        <a:gd name="connsiteX1" fmla="*/ 318925 w 637849"/>
                        <a:gd name="connsiteY1" fmla="*/ 637849 h 637849"/>
                        <a:gd name="connsiteX2" fmla="*/ 0 w 637849"/>
                        <a:gd name="connsiteY2" fmla="*/ 318925 h 637849"/>
                        <a:gd name="connsiteX3" fmla="*/ 318925 w 637849"/>
                        <a:gd name="connsiteY3" fmla="*/ 0 h 637849"/>
                        <a:gd name="connsiteX4" fmla="*/ 637849 w 637849"/>
                        <a:gd name="connsiteY4" fmla="*/ 318925 h 63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49" h="637849">
                          <a:moveTo>
                            <a:pt x="637849" y="318925"/>
                          </a:moveTo>
                          <a:cubicBezTo>
                            <a:pt x="637849" y="495062"/>
                            <a:pt x="495062" y="637849"/>
                            <a:pt x="318925" y="637849"/>
                          </a:cubicBezTo>
                          <a:cubicBezTo>
                            <a:pt x="142787" y="637849"/>
                            <a:pt x="0" y="495062"/>
                            <a:pt x="0" y="318925"/>
                          </a:cubicBezTo>
                          <a:cubicBezTo>
                            <a:pt x="0" y="142787"/>
                            <a:pt x="142787" y="0"/>
                            <a:pt x="318925" y="0"/>
                          </a:cubicBezTo>
                          <a:cubicBezTo>
                            <a:pt x="495062" y="0"/>
                            <a:pt x="637849" y="142787"/>
                            <a:pt x="637849" y="318925"/>
                          </a:cubicBezTo>
                          <a:close/>
                        </a:path>
                      </a:pathLst>
                    </a:custGeom>
                    <a:solidFill>
                      <a:srgbClr val="D6D6D6"/>
                    </a:solidFill>
                    <a:ln w="13829" cap="flat">
                      <a:noFill/>
                      <a:prstDash val="solid"/>
                      <a:miter/>
                    </a:ln>
                  </p:spPr>
                  <p:txBody>
                    <a:bodyPr rtlCol="0" anchor="ctr"/>
                    <a:lstStyle/>
                    <a:p>
                      <a:endParaRPr lang="tr-TR"/>
                    </a:p>
                  </p:txBody>
                </p:sp>
              </p:grpSp>
              <p:grpSp>
                <p:nvGrpSpPr>
                  <p:cNvPr id="188" name="Grafik 4">
                    <a:extLst>
                      <a:ext uri="{FF2B5EF4-FFF2-40B4-BE49-F238E27FC236}">
                        <a16:creationId xmlns="" xmlns:a16="http://schemas.microsoft.com/office/drawing/2014/main" id="{A0C417CE-A35A-47F6-888A-555595F38BB7}"/>
                      </a:ext>
                    </a:extLst>
                  </p:cNvPr>
                  <p:cNvGrpSpPr/>
                  <p:nvPr/>
                </p:nvGrpSpPr>
                <p:grpSpPr>
                  <a:xfrm>
                    <a:off x="3100265" y="4785567"/>
                    <a:ext cx="941097" cy="941692"/>
                    <a:chOff x="3100265" y="4785567"/>
                    <a:chExt cx="941097" cy="941692"/>
                  </a:xfrm>
                </p:grpSpPr>
                <p:sp>
                  <p:nvSpPr>
                    <p:cNvPr id="189" name="Serbest Form: Şekil 188">
                      <a:extLst>
                        <a:ext uri="{FF2B5EF4-FFF2-40B4-BE49-F238E27FC236}">
                          <a16:creationId xmlns="" xmlns:a16="http://schemas.microsoft.com/office/drawing/2014/main" id="{FD093E09-D791-4579-B549-7388E1FE7263}"/>
                        </a:ext>
                      </a:extLst>
                    </p:cNvPr>
                    <p:cNvSpPr/>
                    <p:nvPr/>
                  </p:nvSpPr>
                  <p:spPr>
                    <a:xfrm>
                      <a:off x="3139708" y="4825951"/>
                      <a:ext cx="901655" cy="901308"/>
                    </a:xfrm>
                    <a:custGeom>
                      <a:avLst/>
                      <a:gdLst>
                        <a:gd name="connsiteX0" fmla="*/ 450654 w 901655"/>
                        <a:gd name="connsiteY0" fmla="*/ 901309 h 901308"/>
                        <a:gd name="connsiteX1" fmla="*/ 131730 w 901655"/>
                        <a:gd name="connsiteY1" fmla="*/ 769579 h 901308"/>
                        <a:gd name="connsiteX2" fmla="*/ 0 w 901655"/>
                        <a:gd name="connsiteY2" fmla="*/ 450654 h 901308"/>
                        <a:gd name="connsiteX3" fmla="*/ 131730 w 901655"/>
                        <a:gd name="connsiteY3" fmla="*/ 131730 h 901308"/>
                        <a:gd name="connsiteX4" fmla="*/ 450654 w 901655"/>
                        <a:gd name="connsiteY4" fmla="*/ 0 h 901308"/>
                        <a:gd name="connsiteX5" fmla="*/ 769579 w 901655"/>
                        <a:gd name="connsiteY5" fmla="*/ 131730 h 901308"/>
                        <a:gd name="connsiteX6" fmla="*/ 769579 w 901655"/>
                        <a:gd name="connsiteY6" fmla="*/ 770966 h 901308"/>
                        <a:gd name="connsiteX7" fmla="*/ 450654 w 901655"/>
                        <a:gd name="connsiteY7" fmla="*/ 901309 h 90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655" h="901308">
                          <a:moveTo>
                            <a:pt x="450654" y="901309"/>
                          </a:moveTo>
                          <a:cubicBezTo>
                            <a:pt x="330018" y="901309"/>
                            <a:pt x="216314" y="854163"/>
                            <a:pt x="131730" y="769579"/>
                          </a:cubicBezTo>
                          <a:cubicBezTo>
                            <a:pt x="45759" y="683608"/>
                            <a:pt x="0" y="571291"/>
                            <a:pt x="0" y="450654"/>
                          </a:cubicBezTo>
                          <a:cubicBezTo>
                            <a:pt x="0" y="330018"/>
                            <a:pt x="47145" y="216314"/>
                            <a:pt x="131730" y="131730"/>
                          </a:cubicBezTo>
                          <a:cubicBezTo>
                            <a:pt x="217701" y="45759"/>
                            <a:pt x="330018" y="0"/>
                            <a:pt x="450654" y="0"/>
                          </a:cubicBezTo>
                          <a:cubicBezTo>
                            <a:pt x="571291" y="0"/>
                            <a:pt x="684994" y="47145"/>
                            <a:pt x="769579" y="131730"/>
                          </a:cubicBezTo>
                          <a:cubicBezTo>
                            <a:pt x="945681" y="307832"/>
                            <a:pt x="945681" y="594864"/>
                            <a:pt x="769579" y="770966"/>
                          </a:cubicBezTo>
                          <a:cubicBezTo>
                            <a:pt x="684994" y="854163"/>
                            <a:pt x="571291" y="901309"/>
                            <a:pt x="450654" y="901309"/>
                          </a:cubicBezTo>
                          <a:close/>
                        </a:path>
                      </a:pathLst>
                    </a:custGeom>
                    <a:solidFill>
                      <a:srgbClr val="FFFFFF"/>
                    </a:solidFill>
                    <a:ln w="13829" cap="flat">
                      <a:noFill/>
                      <a:prstDash val="solid"/>
                      <a:miter/>
                    </a:ln>
                  </p:spPr>
                  <p:txBody>
                    <a:bodyPr rtlCol="0" anchor="ctr"/>
                    <a:lstStyle/>
                    <a:p>
                      <a:endParaRPr lang="tr-TR"/>
                    </a:p>
                  </p:txBody>
                </p:sp>
                <p:sp>
                  <p:nvSpPr>
                    <p:cNvPr id="190" name="Serbest Form: Şekil 189">
                      <a:extLst>
                        <a:ext uri="{FF2B5EF4-FFF2-40B4-BE49-F238E27FC236}">
                          <a16:creationId xmlns="" xmlns:a16="http://schemas.microsoft.com/office/drawing/2014/main" id="{E1E831AD-BD5D-4680-9885-AE79774BBB26}"/>
                        </a:ext>
                      </a:extLst>
                    </p:cNvPr>
                    <p:cNvSpPr/>
                    <p:nvPr/>
                  </p:nvSpPr>
                  <p:spPr>
                    <a:xfrm>
                      <a:off x="3142481" y="4828724"/>
                      <a:ext cx="893682" cy="892988"/>
                    </a:xfrm>
                    <a:custGeom>
                      <a:avLst/>
                      <a:gdLst>
                        <a:gd name="connsiteX0" fmla="*/ 130343 w 893682"/>
                        <a:gd name="connsiteY0" fmla="*/ 130343 h 892988"/>
                        <a:gd name="connsiteX1" fmla="*/ 446494 w 893682"/>
                        <a:gd name="connsiteY1" fmla="*/ 0 h 892988"/>
                        <a:gd name="connsiteX2" fmla="*/ 762646 w 893682"/>
                        <a:gd name="connsiteY2" fmla="*/ 130343 h 892988"/>
                        <a:gd name="connsiteX3" fmla="*/ 762646 w 893682"/>
                        <a:gd name="connsiteY3" fmla="*/ 762646 h 892988"/>
                        <a:gd name="connsiteX4" fmla="*/ 446494 w 893682"/>
                        <a:gd name="connsiteY4" fmla="*/ 892989 h 892988"/>
                        <a:gd name="connsiteX5" fmla="*/ 130343 w 893682"/>
                        <a:gd name="connsiteY5" fmla="*/ 762646 h 892988"/>
                        <a:gd name="connsiteX6" fmla="*/ 0 w 893682"/>
                        <a:gd name="connsiteY6" fmla="*/ 446494 h 892988"/>
                        <a:gd name="connsiteX7" fmla="*/ 130343 w 893682"/>
                        <a:gd name="connsiteY7" fmla="*/ 130343 h 89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682" h="892988">
                          <a:moveTo>
                            <a:pt x="130343" y="130343"/>
                          </a:moveTo>
                          <a:cubicBezTo>
                            <a:pt x="214927" y="45759"/>
                            <a:pt x="327244" y="0"/>
                            <a:pt x="446494" y="0"/>
                          </a:cubicBezTo>
                          <a:cubicBezTo>
                            <a:pt x="565744" y="0"/>
                            <a:pt x="678061" y="45759"/>
                            <a:pt x="762646" y="130343"/>
                          </a:cubicBezTo>
                          <a:cubicBezTo>
                            <a:pt x="937361" y="305058"/>
                            <a:pt x="937361" y="587931"/>
                            <a:pt x="762646" y="762646"/>
                          </a:cubicBezTo>
                          <a:cubicBezTo>
                            <a:pt x="678061" y="847230"/>
                            <a:pt x="565744" y="892989"/>
                            <a:pt x="446494" y="892989"/>
                          </a:cubicBezTo>
                          <a:cubicBezTo>
                            <a:pt x="327244" y="892989"/>
                            <a:pt x="214927" y="847230"/>
                            <a:pt x="130343" y="762646"/>
                          </a:cubicBezTo>
                          <a:cubicBezTo>
                            <a:pt x="45759" y="678062"/>
                            <a:pt x="0" y="565745"/>
                            <a:pt x="0" y="446494"/>
                          </a:cubicBezTo>
                          <a:cubicBezTo>
                            <a:pt x="0" y="325858"/>
                            <a:pt x="45759" y="213541"/>
                            <a:pt x="130343" y="130343"/>
                          </a:cubicBezTo>
                          <a:close/>
                        </a:path>
                      </a:pathLst>
                    </a:custGeom>
                    <a:solidFill>
                      <a:srgbClr val="FEFEFE"/>
                    </a:solidFill>
                    <a:ln w="13829" cap="flat">
                      <a:noFill/>
                      <a:prstDash val="solid"/>
                      <a:miter/>
                    </a:ln>
                  </p:spPr>
                  <p:txBody>
                    <a:bodyPr rtlCol="0" anchor="ctr"/>
                    <a:lstStyle/>
                    <a:p>
                      <a:endParaRPr lang="tr-TR"/>
                    </a:p>
                  </p:txBody>
                </p:sp>
                <p:sp>
                  <p:nvSpPr>
                    <p:cNvPr id="191" name="Serbest Form: Şekil 190">
                      <a:extLst>
                        <a:ext uri="{FF2B5EF4-FFF2-40B4-BE49-F238E27FC236}">
                          <a16:creationId xmlns="" xmlns:a16="http://schemas.microsoft.com/office/drawing/2014/main" id="{2432D767-E391-4535-86B6-9CDB40016800}"/>
                        </a:ext>
                      </a:extLst>
                    </p:cNvPr>
                    <p:cNvSpPr/>
                    <p:nvPr/>
                  </p:nvSpPr>
                  <p:spPr>
                    <a:xfrm>
                      <a:off x="3146610" y="4831497"/>
                      <a:ext cx="884699" cy="883282"/>
                    </a:xfrm>
                    <a:custGeom>
                      <a:avLst/>
                      <a:gdLst>
                        <a:gd name="connsiteX0" fmla="*/ 128987 w 884699"/>
                        <a:gd name="connsiteY0" fmla="*/ 128957 h 883282"/>
                        <a:gd name="connsiteX1" fmla="*/ 442365 w 884699"/>
                        <a:gd name="connsiteY1" fmla="*/ 0 h 883282"/>
                        <a:gd name="connsiteX2" fmla="*/ 755743 w 884699"/>
                        <a:gd name="connsiteY2" fmla="*/ 128957 h 883282"/>
                        <a:gd name="connsiteX3" fmla="*/ 755743 w 884699"/>
                        <a:gd name="connsiteY3" fmla="*/ 754326 h 883282"/>
                        <a:gd name="connsiteX4" fmla="*/ 442365 w 884699"/>
                        <a:gd name="connsiteY4" fmla="*/ 883283 h 883282"/>
                        <a:gd name="connsiteX5" fmla="*/ 128987 w 884699"/>
                        <a:gd name="connsiteY5" fmla="*/ 754326 h 883282"/>
                        <a:gd name="connsiteX6" fmla="*/ 31 w 884699"/>
                        <a:gd name="connsiteY6" fmla="*/ 440948 h 883282"/>
                        <a:gd name="connsiteX7" fmla="*/ 128987 w 884699"/>
                        <a:gd name="connsiteY7" fmla="*/ 128957 h 8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699" h="883282">
                          <a:moveTo>
                            <a:pt x="128987" y="128957"/>
                          </a:moveTo>
                          <a:cubicBezTo>
                            <a:pt x="212185" y="45759"/>
                            <a:pt x="324502" y="0"/>
                            <a:pt x="442365" y="0"/>
                          </a:cubicBezTo>
                          <a:cubicBezTo>
                            <a:pt x="560229" y="0"/>
                            <a:pt x="671159" y="45759"/>
                            <a:pt x="755743" y="128957"/>
                          </a:cubicBezTo>
                          <a:cubicBezTo>
                            <a:pt x="927685" y="300899"/>
                            <a:pt x="927685" y="582384"/>
                            <a:pt x="755743" y="754326"/>
                          </a:cubicBezTo>
                          <a:cubicBezTo>
                            <a:pt x="672545" y="837524"/>
                            <a:pt x="560229" y="883283"/>
                            <a:pt x="442365" y="883283"/>
                          </a:cubicBezTo>
                          <a:cubicBezTo>
                            <a:pt x="324502" y="883283"/>
                            <a:pt x="213571" y="837524"/>
                            <a:pt x="128987" y="754326"/>
                          </a:cubicBezTo>
                          <a:cubicBezTo>
                            <a:pt x="45789" y="671128"/>
                            <a:pt x="31" y="558811"/>
                            <a:pt x="31" y="440948"/>
                          </a:cubicBezTo>
                          <a:cubicBezTo>
                            <a:pt x="-1356" y="324471"/>
                            <a:pt x="44403" y="212154"/>
                            <a:pt x="128987" y="128957"/>
                          </a:cubicBezTo>
                          <a:close/>
                        </a:path>
                      </a:pathLst>
                    </a:custGeom>
                    <a:solidFill>
                      <a:srgbClr val="FCFCFC"/>
                    </a:solidFill>
                    <a:ln w="13829" cap="flat">
                      <a:noFill/>
                      <a:prstDash val="solid"/>
                      <a:miter/>
                    </a:ln>
                  </p:spPr>
                  <p:txBody>
                    <a:bodyPr rtlCol="0" anchor="ctr"/>
                    <a:lstStyle/>
                    <a:p>
                      <a:endParaRPr lang="tr-TR"/>
                    </a:p>
                  </p:txBody>
                </p:sp>
                <p:sp>
                  <p:nvSpPr>
                    <p:cNvPr id="192" name="Serbest Form: Şekil 191">
                      <a:extLst>
                        <a:ext uri="{FF2B5EF4-FFF2-40B4-BE49-F238E27FC236}">
                          <a16:creationId xmlns="" xmlns:a16="http://schemas.microsoft.com/office/drawing/2014/main" id="{236FF05A-39F0-499E-AA24-751D5DA27D42}"/>
                        </a:ext>
                      </a:extLst>
                    </p:cNvPr>
                    <p:cNvSpPr/>
                    <p:nvPr/>
                  </p:nvSpPr>
                  <p:spPr>
                    <a:xfrm>
                      <a:off x="3149414" y="4832884"/>
                      <a:ext cx="873922" cy="876349"/>
                    </a:xfrm>
                    <a:custGeom>
                      <a:avLst/>
                      <a:gdLst>
                        <a:gd name="connsiteX0" fmla="*/ 127570 w 873922"/>
                        <a:gd name="connsiteY0" fmla="*/ 128957 h 876349"/>
                        <a:gd name="connsiteX1" fmla="*/ 436788 w 873922"/>
                        <a:gd name="connsiteY1" fmla="*/ 0 h 876349"/>
                        <a:gd name="connsiteX2" fmla="*/ 746006 w 873922"/>
                        <a:gd name="connsiteY2" fmla="*/ 128957 h 876349"/>
                        <a:gd name="connsiteX3" fmla="*/ 746006 w 873922"/>
                        <a:gd name="connsiteY3" fmla="*/ 748779 h 876349"/>
                        <a:gd name="connsiteX4" fmla="*/ 436788 w 873922"/>
                        <a:gd name="connsiteY4" fmla="*/ 876349 h 876349"/>
                        <a:gd name="connsiteX5" fmla="*/ 127570 w 873922"/>
                        <a:gd name="connsiteY5" fmla="*/ 748779 h 876349"/>
                        <a:gd name="connsiteX6" fmla="*/ 0 w 873922"/>
                        <a:gd name="connsiteY6" fmla="*/ 439561 h 876349"/>
                        <a:gd name="connsiteX7" fmla="*/ 127570 w 873922"/>
                        <a:gd name="connsiteY7" fmla="*/ 128957 h 87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922" h="876349">
                          <a:moveTo>
                            <a:pt x="127570" y="128957"/>
                          </a:moveTo>
                          <a:cubicBezTo>
                            <a:pt x="210768" y="45759"/>
                            <a:pt x="320311" y="0"/>
                            <a:pt x="436788" y="0"/>
                          </a:cubicBezTo>
                          <a:cubicBezTo>
                            <a:pt x="553265" y="0"/>
                            <a:pt x="664195" y="45759"/>
                            <a:pt x="746006" y="128957"/>
                          </a:cubicBezTo>
                          <a:cubicBezTo>
                            <a:pt x="916561" y="299512"/>
                            <a:pt x="916561" y="576838"/>
                            <a:pt x="746006" y="748779"/>
                          </a:cubicBezTo>
                          <a:cubicBezTo>
                            <a:pt x="662808" y="831977"/>
                            <a:pt x="553265" y="876349"/>
                            <a:pt x="436788" y="876349"/>
                          </a:cubicBezTo>
                          <a:cubicBezTo>
                            <a:pt x="320311" y="876349"/>
                            <a:pt x="209381" y="830590"/>
                            <a:pt x="127570" y="748779"/>
                          </a:cubicBezTo>
                          <a:cubicBezTo>
                            <a:pt x="44372" y="665582"/>
                            <a:pt x="0" y="556038"/>
                            <a:pt x="0" y="439561"/>
                          </a:cubicBezTo>
                          <a:cubicBezTo>
                            <a:pt x="0" y="323085"/>
                            <a:pt x="44372" y="212154"/>
                            <a:pt x="127570" y="128957"/>
                          </a:cubicBezTo>
                          <a:close/>
                        </a:path>
                      </a:pathLst>
                    </a:custGeom>
                    <a:solidFill>
                      <a:srgbClr val="FBFBFB"/>
                    </a:solidFill>
                    <a:ln w="13829" cap="flat">
                      <a:noFill/>
                      <a:prstDash val="solid"/>
                      <a:miter/>
                    </a:ln>
                  </p:spPr>
                  <p:txBody>
                    <a:bodyPr rtlCol="0" anchor="ctr"/>
                    <a:lstStyle/>
                    <a:p>
                      <a:endParaRPr lang="tr-TR"/>
                    </a:p>
                  </p:txBody>
                </p:sp>
                <p:sp>
                  <p:nvSpPr>
                    <p:cNvPr id="193" name="Serbest Form: Şekil 192">
                      <a:extLst>
                        <a:ext uri="{FF2B5EF4-FFF2-40B4-BE49-F238E27FC236}">
                          <a16:creationId xmlns="" xmlns:a16="http://schemas.microsoft.com/office/drawing/2014/main" id="{60741EE6-8A75-444E-BF02-80603ED62A8F}"/>
                        </a:ext>
                      </a:extLst>
                    </p:cNvPr>
                    <p:cNvSpPr/>
                    <p:nvPr/>
                  </p:nvSpPr>
                  <p:spPr>
                    <a:xfrm>
                      <a:off x="3152187" y="4837044"/>
                      <a:ext cx="867336" cy="868029"/>
                    </a:xfrm>
                    <a:custGeom>
                      <a:avLst/>
                      <a:gdLst>
                        <a:gd name="connsiteX0" fmla="*/ 127570 w 867336"/>
                        <a:gd name="connsiteY0" fmla="*/ 127570 h 868029"/>
                        <a:gd name="connsiteX1" fmla="*/ 434015 w 867336"/>
                        <a:gd name="connsiteY1" fmla="*/ 0 h 868029"/>
                        <a:gd name="connsiteX2" fmla="*/ 740460 w 867336"/>
                        <a:gd name="connsiteY2" fmla="*/ 127570 h 868029"/>
                        <a:gd name="connsiteX3" fmla="*/ 740460 w 867336"/>
                        <a:gd name="connsiteY3" fmla="*/ 740460 h 868029"/>
                        <a:gd name="connsiteX4" fmla="*/ 434015 w 867336"/>
                        <a:gd name="connsiteY4" fmla="*/ 868029 h 868029"/>
                        <a:gd name="connsiteX5" fmla="*/ 127570 w 867336"/>
                        <a:gd name="connsiteY5" fmla="*/ 740460 h 868029"/>
                        <a:gd name="connsiteX6" fmla="*/ 0 w 867336"/>
                        <a:gd name="connsiteY6" fmla="*/ 434015 h 868029"/>
                        <a:gd name="connsiteX7" fmla="*/ 127570 w 867336"/>
                        <a:gd name="connsiteY7" fmla="*/ 127570 h 86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336" h="868029">
                          <a:moveTo>
                            <a:pt x="127570" y="127570"/>
                          </a:moveTo>
                          <a:cubicBezTo>
                            <a:pt x="209381" y="45759"/>
                            <a:pt x="318925" y="0"/>
                            <a:pt x="434015" y="0"/>
                          </a:cubicBezTo>
                          <a:cubicBezTo>
                            <a:pt x="549105" y="0"/>
                            <a:pt x="658648" y="44372"/>
                            <a:pt x="740460" y="127570"/>
                          </a:cubicBezTo>
                          <a:cubicBezTo>
                            <a:pt x="909628" y="296738"/>
                            <a:pt x="909628" y="571291"/>
                            <a:pt x="740460" y="740460"/>
                          </a:cubicBezTo>
                          <a:cubicBezTo>
                            <a:pt x="658648" y="822271"/>
                            <a:pt x="549105" y="868029"/>
                            <a:pt x="434015" y="868029"/>
                          </a:cubicBezTo>
                          <a:cubicBezTo>
                            <a:pt x="318925" y="868029"/>
                            <a:pt x="209381" y="823658"/>
                            <a:pt x="127570" y="740460"/>
                          </a:cubicBezTo>
                          <a:cubicBezTo>
                            <a:pt x="45759" y="658649"/>
                            <a:pt x="0" y="549105"/>
                            <a:pt x="0" y="434015"/>
                          </a:cubicBezTo>
                          <a:cubicBezTo>
                            <a:pt x="0" y="318925"/>
                            <a:pt x="44372" y="209381"/>
                            <a:pt x="127570" y="127570"/>
                          </a:cubicBezTo>
                          <a:close/>
                        </a:path>
                      </a:pathLst>
                    </a:custGeom>
                    <a:solidFill>
                      <a:srgbClr val="FAFAFA"/>
                    </a:solidFill>
                    <a:ln w="13829" cap="flat">
                      <a:noFill/>
                      <a:prstDash val="solid"/>
                      <a:miter/>
                    </a:ln>
                  </p:spPr>
                  <p:txBody>
                    <a:bodyPr rtlCol="0" anchor="ctr"/>
                    <a:lstStyle/>
                    <a:p>
                      <a:endParaRPr lang="tr-TR"/>
                    </a:p>
                  </p:txBody>
                </p:sp>
                <p:sp>
                  <p:nvSpPr>
                    <p:cNvPr id="194" name="Serbest Form: Şekil 193">
                      <a:extLst>
                        <a:ext uri="{FF2B5EF4-FFF2-40B4-BE49-F238E27FC236}">
                          <a16:creationId xmlns="" xmlns:a16="http://schemas.microsoft.com/office/drawing/2014/main" id="{7A76B52D-ADC1-4AE4-A159-6B0597CE2164}"/>
                        </a:ext>
                      </a:extLst>
                    </p:cNvPr>
                    <p:cNvSpPr/>
                    <p:nvPr/>
                  </p:nvSpPr>
                  <p:spPr>
                    <a:xfrm>
                      <a:off x="3154961" y="4839817"/>
                      <a:ext cx="859363" cy="858323"/>
                    </a:xfrm>
                    <a:custGeom>
                      <a:avLst/>
                      <a:gdLst>
                        <a:gd name="connsiteX0" fmla="*/ 126183 w 859363"/>
                        <a:gd name="connsiteY0" fmla="*/ 126183 h 858323"/>
                        <a:gd name="connsiteX1" fmla="*/ 429855 w 859363"/>
                        <a:gd name="connsiteY1" fmla="*/ 0 h 858323"/>
                        <a:gd name="connsiteX2" fmla="*/ 733527 w 859363"/>
                        <a:gd name="connsiteY2" fmla="*/ 126183 h 858323"/>
                        <a:gd name="connsiteX3" fmla="*/ 733527 w 859363"/>
                        <a:gd name="connsiteY3" fmla="*/ 732140 h 858323"/>
                        <a:gd name="connsiteX4" fmla="*/ 429855 w 859363"/>
                        <a:gd name="connsiteY4" fmla="*/ 858323 h 858323"/>
                        <a:gd name="connsiteX5" fmla="*/ 126183 w 859363"/>
                        <a:gd name="connsiteY5" fmla="*/ 732140 h 858323"/>
                        <a:gd name="connsiteX6" fmla="*/ 0 w 859363"/>
                        <a:gd name="connsiteY6" fmla="*/ 428468 h 858323"/>
                        <a:gd name="connsiteX7" fmla="*/ 126183 w 859363"/>
                        <a:gd name="connsiteY7" fmla="*/ 126183 h 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363" h="858323">
                          <a:moveTo>
                            <a:pt x="126183" y="126183"/>
                          </a:moveTo>
                          <a:cubicBezTo>
                            <a:pt x="207994" y="44372"/>
                            <a:pt x="316151" y="0"/>
                            <a:pt x="429855" y="0"/>
                          </a:cubicBezTo>
                          <a:cubicBezTo>
                            <a:pt x="543558" y="0"/>
                            <a:pt x="651715" y="44372"/>
                            <a:pt x="733527" y="126183"/>
                          </a:cubicBezTo>
                          <a:cubicBezTo>
                            <a:pt x="901309" y="293965"/>
                            <a:pt x="901309" y="565745"/>
                            <a:pt x="733527" y="732140"/>
                          </a:cubicBezTo>
                          <a:cubicBezTo>
                            <a:pt x="651715" y="813951"/>
                            <a:pt x="543558" y="858323"/>
                            <a:pt x="429855" y="858323"/>
                          </a:cubicBezTo>
                          <a:cubicBezTo>
                            <a:pt x="316151" y="858323"/>
                            <a:pt x="207994" y="813951"/>
                            <a:pt x="126183" y="732140"/>
                          </a:cubicBezTo>
                          <a:cubicBezTo>
                            <a:pt x="44372" y="650329"/>
                            <a:pt x="0" y="542172"/>
                            <a:pt x="0" y="428468"/>
                          </a:cubicBezTo>
                          <a:cubicBezTo>
                            <a:pt x="0" y="316151"/>
                            <a:pt x="44372" y="207994"/>
                            <a:pt x="126183" y="126183"/>
                          </a:cubicBezTo>
                          <a:close/>
                        </a:path>
                      </a:pathLst>
                    </a:custGeom>
                    <a:solidFill>
                      <a:srgbClr val="F8F8F8"/>
                    </a:solidFill>
                    <a:ln w="13829" cap="flat">
                      <a:noFill/>
                      <a:prstDash val="solid"/>
                      <a:miter/>
                    </a:ln>
                  </p:spPr>
                  <p:txBody>
                    <a:bodyPr rtlCol="0" anchor="ctr"/>
                    <a:lstStyle/>
                    <a:p>
                      <a:endParaRPr lang="tr-TR"/>
                    </a:p>
                  </p:txBody>
                </p:sp>
                <p:sp>
                  <p:nvSpPr>
                    <p:cNvPr id="195" name="Serbest Form: Şekil 194">
                      <a:extLst>
                        <a:ext uri="{FF2B5EF4-FFF2-40B4-BE49-F238E27FC236}">
                          <a16:creationId xmlns="" xmlns:a16="http://schemas.microsoft.com/office/drawing/2014/main" id="{FA2F7AE0-6482-479E-839E-B87A3B51BDE0}"/>
                        </a:ext>
                      </a:extLst>
                    </p:cNvPr>
                    <p:cNvSpPr/>
                    <p:nvPr/>
                  </p:nvSpPr>
                  <p:spPr>
                    <a:xfrm>
                      <a:off x="3157734" y="4843977"/>
                      <a:ext cx="847576" cy="850003"/>
                    </a:xfrm>
                    <a:custGeom>
                      <a:avLst/>
                      <a:gdLst>
                        <a:gd name="connsiteX0" fmla="*/ 124797 w 847576"/>
                        <a:gd name="connsiteY0" fmla="*/ 124797 h 850003"/>
                        <a:gd name="connsiteX1" fmla="*/ 424308 w 847576"/>
                        <a:gd name="connsiteY1" fmla="*/ 0 h 850003"/>
                        <a:gd name="connsiteX2" fmla="*/ 723820 w 847576"/>
                        <a:gd name="connsiteY2" fmla="*/ 124797 h 850003"/>
                        <a:gd name="connsiteX3" fmla="*/ 723820 w 847576"/>
                        <a:gd name="connsiteY3" fmla="*/ 725207 h 850003"/>
                        <a:gd name="connsiteX4" fmla="*/ 424308 w 847576"/>
                        <a:gd name="connsiteY4" fmla="*/ 850003 h 850003"/>
                        <a:gd name="connsiteX5" fmla="*/ 124797 w 847576"/>
                        <a:gd name="connsiteY5" fmla="*/ 725207 h 850003"/>
                        <a:gd name="connsiteX6" fmla="*/ 0 w 847576"/>
                        <a:gd name="connsiteY6" fmla="*/ 425695 h 850003"/>
                        <a:gd name="connsiteX7" fmla="*/ 124797 w 847576"/>
                        <a:gd name="connsiteY7" fmla="*/ 124797 h 85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576" h="850003">
                          <a:moveTo>
                            <a:pt x="124797" y="124797"/>
                          </a:moveTo>
                          <a:cubicBezTo>
                            <a:pt x="205221" y="44372"/>
                            <a:pt x="311991" y="0"/>
                            <a:pt x="424308" y="0"/>
                          </a:cubicBezTo>
                          <a:cubicBezTo>
                            <a:pt x="536625" y="0"/>
                            <a:pt x="643396" y="44372"/>
                            <a:pt x="723820" y="124797"/>
                          </a:cubicBezTo>
                          <a:cubicBezTo>
                            <a:pt x="888829" y="289805"/>
                            <a:pt x="888829" y="558811"/>
                            <a:pt x="723820" y="725207"/>
                          </a:cubicBezTo>
                          <a:cubicBezTo>
                            <a:pt x="643396" y="805631"/>
                            <a:pt x="536625" y="850003"/>
                            <a:pt x="424308" y="850003"/>
                          </a:cubicBezTo>
                          <a:cubicBezTo>
                            <a:pt x="311991" y="850003"/>
                            <a:pt x="205221" y="805631"/>
                            <a:pt x="124797" y="725207"/>
                          </a:cubicBezTo>
                          <a:cubicBezTo>
                            <a:pt x="44372" y="644782"/>
                            <a:pt x="0" y="538012"/>
                            <a:pt x="0" y="425695"/>
                          </a:cubicBezTo>
                          <a:cubicBezTo>
                            <a:pt x="1387" y="311991"/>
                            <a:pt x="44372" y="205221"/>
                            <a:pt x="124797" y="124797"/>
                          </a:cubicBezTo>
                          <a:close/>
                        </a:path>
                      </a:pathLst>
                    </a:custGeom>
                    <a:solidFill>
                      <a:srgbClr val="F7F7F7"/>
                    </a:solidFill>
                    <a:ln w="13829" cap="flat">
                      <a:noFill/>
                      <a:prstDash val="solid"/>
                      <a:miter/>
                    </a:ln>
                  </p:spPr>
                  <p:txBody>
                    <a:bodyPr rtlCol="0" anchor="ctr"/>
                    <a:lstStyle/>
                    <a:p>
                      <a:endParaRPr lang="tr-TR"/>
                    </a:p>
                  </p:txBody>
                </p:sp>
                <p:sp>
                  <p:nvSpPr>
                    <p:cNvPr id="196" name="Serbest Form: Şekil 195">
                      <a:extLst>
                        <a:ext uri="{FF2B5EF4-FFF2-40B4-BE49-F238E27FC236}">
                          <a16:creationId xmlns="" xmlns:a16="http://schemas.microsoft.com/office/drawing/2014/main" id="{380E0D77-92DD-4AFC-889E-CD6EB68DAA72}"/>
                        </a:ext>
                      </a:extLst>
                    </p:cNvPr>
                    <p:cNvSpPr/>
                    <p:nvPr/>
                  </p:nvSpPr>
                  <p:spPr>
                    <a:xfrm>
                      <a:off x="3161894" y="4846750"/>
                      <a:ext cx="839603" cy="840297"/>
                    </a:xfrm>
                    <a:custGeom>
                      <a:avLst/>
                      <a:gdLst>
                        <a:gd name="connsiteX0" fmla="*/ 123410 w 839603"/>
                        <a:gd name="connsiteY0" fmla="*/ 123410 h 840297"/>
                        <a:gd name="connsiteX1" fmla="*/ 420148 w 839603"/>
                        <a:gd name="connsiteY1" fmla="*/ 0 h 840297"/>
                        <a:gd name="connsiteX2" fmla="*/ 716887 w 839603"/>
                        <a:gd name="connsiteY2" fmla="*/ 123410 h 840297"/>
                        <a:gd name="connsiteX3" fmla="*/ 716887 w 839603"/>
                        <a:gd name="connsiteY3" fmla="*/ 716887 h 840297"/>
                        <a:gd name="connsiteX4" fmla="*/ 420148 w 839603"/>
                        <a:gd name="connsiteY4" fmla="*/ 840297 h 840297"/>
                        <a:gd name="connsiteX5" fmla="*/ 123410 w 839603"/>
                        <a:gd name="connsiteY5" fmla="*/ 716887 h 840297"/>
                        <a:gd name="connsiteX6" fmla="*/ 0 w 839603"/>
                        <a:gd name="connsiteY6" fmla="*/ 420149 h 840297"/>
                        <a:gd name="connsiteX7" fmla="*/ 123410 w 839603"/>
                        <a:gd name="connsiteY7" fmla="*/ 123410 h 84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603" h="840297">
                          <a:moveTo>
                            <a:pt x="123410" y="123410"/>
                          </a:moveTo>
                          <a:cubicBezTo>
                            <a:pt x="203834" y="42986"/>
                            <a:pt x="309218" y="0"/>
                            <a:pt x="420148" y="0"/>
                          </a:cubicBezTo>
                          <a:cubicBezTo>
                            <a:pt x="531079" y="0"/>
                            <a:pt x="637849" y="42986"/>
                            <a:pt x="716887" y="123410"/>
                          </a:cubicBezTo>
                          <a:cubicBezTo>
                            <a:pt x="880509" y="287032"/>
                            <a:pt x="880509" y="553265"/>
                            <a:pt x="716887" y="716887"/>
                          </a:cubicBezTo>
                          <a:cubicBezTo>
                            <a:pt x="636463" y="797311"/>
                            <a:pt x="531079" y="840297"/>
                            <a:pt x="420148" y="840297"/>
                          </a:cubicBezTo>
                          <a:cubicBezTo>
                            <a:pt x="309218" y="840297"/>
                            <a:pt x="202448" y="797311"/>
                            <a:pt x="123410" y="716887"/>
                          </a:cubicBezTo>
                          <a:cubicBezTo>
                            <a:pt x="42985" y="636462"/>
                            <a:pt x="0" y="531079"/>
                            <a:pt x="0" y="420149"/>
                          </a:cubicBezTo>
                          <a:cubicBezTo>
                            <a:pt x="0" y="309218"/>
                            <a:pt x="42985" y="202448"/>
                            <a:pt x="123410" y="123410"/>
                          </a:cubicBezTo>
                          <a:close/>
                        </a:path>
                      </a:pathLst>
                    </a:custGeom>
                    <a:solidFill>
                      <a:srgbClr val="F6F6F6"/>
                    </a:solidFill>
                    <a:ln w="13829" cap="flat">
                      <a:noFill/>
                      <a:prstDash val="solid"/>
                      <a:miter/>
                    </a:ln>
                  </p:spPr>
                  <p:txBody>
                    <a:bodyPr rtlCol="0" anchor="ctr"/>
                    <a:lstStyle/>
                    <a:p>
                      <a:endParaRPr lang="tr-TR"/>
                    </a:p>
                  </p:txBody>
                </p:sp>
                <p:sp>
                  <p:nvSpPr>
                    <p:cNvPr id="197" name="Serbest Form: Şekil 196">
                      <a:extLst>
                        <a:ext uri="{FF2B5EF4-FFF2-40B4-BE49-F238E27FC236}">
                          <a16:creationId xmlns="" xmlns:a16="http://schemas.microsoft.com/office/drawing/2014/main" id="{35F3830B-C62C-4D78-8EEB-39500BD088AF}"/>
                        </a:ext>
                      </a:extLst>
                    </p:cNvPr>
                    <p:cNvSpPr/>
                    <p:nvPr/>
                  </p:nvSpPr>
                  <p:spPr>
                    <a:xfrm>
                      <a:off x="3164667" y="4849523"/>
                      <a:ext cx="831630" cy="831977"/>
                    </a:xfrm>
                    <a:custGeom>
                      <a:avLst/>
                      <a:gdLst>
                        <a:gd name="connsiteX0" fmla="*/ 122023 w 831630"/>
                        <a:gd name="connsiteY0" fmla="*/ 122023 h 831977"/>
                        <a:gd name="connsiteX1" fmla="*/ 415989 w 831630"/>
                        <a:gd name="connsiteY1" fmla="*/ 0 h 831977"/>
                        <a:gd name="connsiteX2" fmla="*/ 709954 w 831630"/>
                        <a:gd name="connsiteY2" fmla="*/ 122023 h 831977"/>
                        <a:gd name="connsiteX3" fmla="*/ 709954 w 831630"/>
                        <a:gd name="connsiteY3" fmla="*/ 709954 h 831977"/>
                        <a:gd name="connsiteX4" fmla="*/ 415989 w 831630"/>
                        <a:gd name="connsiteY4" fmla="*/ 831977 h 831977"/>
                        <a:gd name="connsiteX5" fmla="*/ 122023 w 831630"/>
                        <a:gd name="connsiteY5" fmla="*/ 709954 h 831977"/>
                        <a:gd name="connsiteX6" fmla="*/ 0 w 831630"/>
                        <a:gd name="connsiteY6" fmla="*/ 415989 h 831977"/>
                        <a:gd name="connsiteX7" fmla="*/ 122023 w 831630"/>
                        <a:gd name="connsiteY7" fmla="*/ 122023 h 83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1630" h="831977">
                          <a:moveTo>
                            <a:pt x="122023" y="122023"/>
                          </a:moveTo>
                          <a:cubicBezTo>
                            <a:pt x="201061" y="42986"/>
                            <a:pt x="306445" y="0"/>
                            <a:pt x="415989" y="0"/>
                          </a:cubicBezTo>
                          <a:cubicBezTo>
                            <a:pt x="525532" y="0"/>
                            <a:pt x="630916" y="42986"/>
                            <a:pt x="709954" y="122023"/>
                          </a:cubicBezTo>
                          <a:cubicBezTo>
                            <a:pt x="872189" y="284259"/>
                            <a:pt x="872189" y="547718"/>
                            <a:pt x="709954" y="709954"/>
                          </a:cubicBezTo>
                          <a:cubicBezTo>
                            <a:pt x="630916" y="788992"/>
                            <a:pt x="525532" y="831977"/>
                            <a:pt x="415989" y="831977"/>
                          </a:cubicBezTo>
                          <a:cubicBezTo>
                            <a:pt x="306445" y="831977"/>
                            <a:pt x="201061" y="788992"/>
                            <a:pt x="122023" y="709954"/>
                          </a:cubicBezTo>
                          <a:cubicBezTo>
                            <a:pt x="42985" y="630916"/>
                            <a:pt x="0" y="525532"/>
                            <a:pt x="0" y="415989"/>
                          </a:cubicBezTo>
                          <a:cubicBezTo>
                            <a:pt x="0" y="306445"/>
                            <a:pt x="42985" y="201061"/>
                            <a:pt x="122023" y="122023"/>
                          </a:cubicBezTo>
                          <a:close/>
                        </a:path>
                      </a:pathLst>
                    </a:custGeom>
                    <a:solidFill>
                      <a:srgbClr val="F4F4F4"/>
                    </a:solidFill>
                    <a:ln w="13829" cap="flat">
                      <a:noFill/>
                      <a:prstDash val="solid"/>
                      <a:miter/>
                    </a:ln>
                  </p:spPr>
                  <p:txBody>
                    <a:bodyPr rtlCol="0" anchor="ctr"/>
                    <a:lstStyle/>
                    <a:p>
                      <a:endParaRPr lang="tr-TR"/>
                    </a:p>
                  </p:txBody>
                </p:sp>
                <p:sp>
                  <p:nvSpPr>
                    <p:cNvPr id="198" name="Serbest Form: Şekil 197">
                      <a:extLst>
                        <a:ext uri="{FF2B5EF4-FFF2-40B4-BE49-F238E27FC236}">
                          <a16:creationId xmlns="" xmlns:a16="http://schemas.microsoft.com/office/drawing/2014/main" id="{9811E01D-F4E8-4AC0-ACAC-41C54304CB35}"/>
                        </a:ext>
                      </a:extLst>
                    </p:cNvPr>
                    <p:cNvSpPr/>
                    <p:nvPr/>
                  </p:nvSpPr>
                  <p:spPr>
                    <a:xfrm>
                      <a:off x="3167440" y="4853683"/>
                      <a:ext cx="823657" cy="822270"/>
                    </a:xfrm>
                    <a:custGeom>
                      <a:avLst/>
                      <a:gdLst>
                        <a:gd name="connsiteX0" fmla="*/ 120637 w 823657"/>
                        <a:gd name="connsiteY0" fmla="*/ 120637 h 822270"/>
                        <a:gd name="connsiteX1" fmla="*/ 411829 w 823657"/>
                        <a:gd name="connsiteY1" fmla="*/ 0 h 822270"/>
                        <a:gd name="connsiteX2" fmla="*/ 703021 w 823657"/>
                        <a:gd name="connsiteY2" fmla="*/ 120637 h 822270"/>
                        <a:gd name="connsiteX3" fmla="*/ 703021 w 823657"/>
                        <a:gd name="connsiteY3" fmla="*/ 701634 h 822270"/>
                        <a:gd name="connsiteX4" fmla="*/ 411829 w 823657"/>
                        <a:gd name="connsiteY4" fmla="*/ 822271 h 822270"/>
                        <a:gd name="connsiteX5" fmla="*/ 120637 w 823657"/>
                        <a:gd name="connsiteY5" fmla="*/ 701634 h 822270"/>
                        <a:gd name="connsiteX6" fmla="*/ 0 w 823657"/>
                        <a:gd name="connsiteY6" fmla="*/ 410442 h 822270"/>
                        <a:gd name="connsiteX7" fmla="*/ 120637 w 823657"/>
                        <a:gd name="connsiteY7" fmla="*/ 120637 h 82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657" h="822270">
                          <a:moveTo>
                            <a:pt x="120637" y="120637"/>
                          </a:moveTo>
                          <a:cubicBezTo>
                            <a:pt x="198288" y="42986"/>
                            <a:pt x="302285" y="0"/>
                            <a:pt x="411829" y="0"/>
                          </a:cubicBezTo>
                          <a:cubicBezTo>
                            <a:pt x="519986" y="0"/>
                            <a:pt x="623983" y="41599"/>
                            <a:pt x="703021" y="120637"/>
                          </a:cubicBezTo>
                          <a:cubicBezTo>
                            <a:pt x="863870" y="281486"/>
                            <a:pt x="863870" y="542172"/>
                            <a:pt x="703021" y="701634"/>
                          </a:cubicBezTo>
                          <a:cubicBezTo>
                            <a:pt x="625369" y="779285"/>
                            <a:pt x="521372" y="822271"/>
                            <a:pt x="411829" y="822271"/>
                          </a:cubicBezTo>
                          <a:cubicBezTo>
                            <a:pt x="302285" y="822271"/>
                            <a:pt x="199675" y="780672"/>
                            <a:pt x="120637" y="701634"/>
                          </a:cubicBezTo>
                          <a:cubicBezTo>
                            <a:pt x="42985" y="623983"/>
                            <a:pt x="0" y="519986"/>
                            <a:pt x="0" y="410442"/>
                          </a:cubicBezTo>
                          <a:cubicBezTo>
                            <a:pt x="1387" y="302285"/>
                            <a:pt x="42985" y="198288"/>
                            <a:pt x="120637" y="120637"/>
                          </a:cubicBezTo>
                          <a:close/>
                        </a:path>
                      </a:pathLst>
                    </a:custGeom>
                    <a:solidFill>
                      <a:srgbClr val="F3F3F3"/>
                    </a:solidFill>
                    <a:ln w="13829" cap="flat">
                      <a:noFill/>
                      <a:prstDash val="solid"/>
                      <a:miter/>
                    </a:ln>
                  </p:spPr>
                  <p:txBody>
                    <a:bodyPr rtlCol="0" anchor="ctr"/>
                    <a:lstStyle/>
                    <a:p>
                      <a:endParaRPr lang="tr-TR"/>
                    </a:p>
                  </p:txBody>
                </p:sp>
                <p:sp>
                  <p:nvSpPr>
                    <p:cNvPr id="199" name="Serbest Form: Şekil 198">
                      <a:extLst>
                        <a:ext uri="{FF2B5EF4-FFF2-40B4-BE49-F238E27FC236}">
                          <a16:creationId xmlns="" xmlns:a16="http://schemas.microsoft.com/office/drawing/2014/main" id="{C00E7AA1-3602-47A3-BD4E-11236BEDDAA0}"/>
                        </a:ext>
                      </a:extLst>
                    </p:cNvPr>
                    <p:cNvSpPr/>
                    <p:nvPr/>
                  </p:nvSpPr>
                  <p:spPr>
                    <a:xfrm>
                      <a:off x="3171600" y="4856457"/>
                      <a:ext cx="811870" cy="813950"/>
                    </a:xfrm>
                    <a:custGeom>
                      <a:avLst/>
                      <a:gdLst>
                        <a:gd name="connsiteX0" fmla="*/ 119250 w 811870"/>
                        <a:gd name="connsiteY0" fmla="*/ 119250 h 813950"/>
                        <a:gd name="connsiteX1" fmla="*/ 406282 w 811870"/>
                        <a:gd name="connsiteY1" fmla="*/ 0 h 813950"/>
                        <a:gd name="connsiteX2" fmla="*/ 693314 w 811870"/>
                        <a:gd name="connsiteY2" fmla="*/ 119250 h 813950"/>
                        <a:gd name="connsiteX3" fmla="*/ 693314 w 811870"/>
                        <a:gd name="connsiteY3" fmla="*/ 694701 h 813950"/>
                        <a:gd name="connsiteX4" fmla="*/ 406282 w 811870"/>
                        <a:gd name="connsiteY4" fmla="*/ 813951 h 813950"/>
                        <a:gd name="connsiteX5" fmla="*/ 119250 w 811870"/>
                        <a:gd name="connsiteY5" fmla="*/ 694701 h 813950"/>
                        <a:gd name="connsiteX6" fmla="*/ 0 w 811870"/>
                        <a:gd name="connsiteY6" fmla="*/ 407669 h 813950"/>
                        <a:gd name="connsiteX7" fmla="*/ 119250 w 811870"/>
                        <a:gd name="connsiteY7" fmla="*/ 119250 h 81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870" h="813950">
                          <a:moveTo>
                            <a:pt x="119250" y="119250"/>
                          </a:moveTo>
                          <a:cubicBezTo>
                            <a:pt x="196901" y="41599"/>
                            <a:pt x="299512" y="0"/>
                            <a:pt x="406282" y="0"/>
                          </a:cubicBezTo>
                          <a:cubicBezTo>
                            <a:pt x="513053" y="0"/>
                            <a:pt x="615663" y="41599"/>
                            <a:pt x="693314" y="119250"/>
                          </a:cubicBezTo>
                          <a:cubicBezTo>
                            <a:pt x="851390" y="277326"/>
                            <a:pt x="851390" y="535239"/>
                            <a:pt x="693314" y="694701"/>
                          </a:cubicBezTo>
                          <a:cubicBezTo>
                            <a:pt x="615663" y="772352"/>
                            <a:pt x="513053" y="813951"/>
                            <a:pt x="406282" y="813951"/>
                          </a:cubicBezTo>
                          <a:cubicBezTo>
                            <a:pt x="299512" y="813951"/>
                            <a:pt x="196901" y="772352"/>
                            <a:pt x="119250" y="694701"/>
                          </a:cubicBezTo>
                          <a:cubicBezTo>
                            <a:pt x="41599" y="617050"/>
                            <a:pt x="0" y="514439"/>
                            <a:pt x="0" y="407669"/>
                          </a:cubicBezTo>
                          <a:cubicBezTo>
                            <a:pt x="0" y="299512"/>
                            <a:pt x="41599" y="196901"/>
                            <a:pt x="119250" y="119250"/>
                          </a:cubicBezTo>
                          <a:close/>
                        </a:path>
                      </a:pathLst>
                    </a:custGeom>
                    <a:solidFill>
                      <a:srgbClr val="F2F2F2"/>
                    </a:solidFill>
                    <a:ln w="13829" cap="flat">
                      <a:noFill/>
                      <a:prstDash val="solid"/>
                      <a:miter/>
                    </a:ln>
                  </p:spPr>
                  <p:txBody>
                    <a:bodyPr rtlCol="0" anchor="ctr"/>
                    <a:lstStyle/>
                    <a:p>
                      <a:endParaRPr lang="tr-TR"/>
                    </a:p>
                  </p:txBody>
                </p:sp>
                <p:sp>
                  <p:nvSpPr>
                    <p:cNvPr id="200" name="Serbest Form: Şekil 199">
                      <a:extLst>
                        <a:ext uri="{FF2B5EF4-FFF2-40B4-BE49-F238E27FC236}">
                          <a16:creationId xmlns="" xmlns:a16="http://schemas.microsoft.com/office/drawing/2014/main" id="{AD578574-CC57-4550-8819-41AD3B8C25C3}"/>
                        </a:ext>
                      </a:extLst>
                    </p:cNvPr>
                    <p:cNvSpPr/>
                    <p:nvPr/>
                  </p:nvSpPr>
                  <p:spPr>
                    <a:xfrm>
                      <a:off x="3174373" y="4859230"/>
                      <a:ext cx="803897" cy="804244"/>
                    </a:xfrm>
                    <a:custGeom>
                      <a:avLst/>
                      <a:gdLst>
                        <a:gd name="connsiteX0" fmla="*/ 117863 w 803897"/>
                        <a:gd name="connsiteY0" fmla="*/ 117863 h 804244"/>
                        <a:gd name="connsiteX1" fmla="*/ 402122 w 803897"/>
                        <a:gd name="connsiteY1" fmla="*/ 0 h 804244"/>
                        <a:gd name="connsiteX2" fmla="*/ 686381 w 803897"/>
                        <a:gd name="connsiteY2" fmla="*/ 117863 h 804244"/>
                        <a:gd name="connsiteX3" fmla="*/ 686381 w 803897"/>
                        <a:gd name="connsiteY3" fmla="*/ 686381 h 804244"/>
                        <a:gd name="connsiteX4" fmla="*/ 402122 w 803897"/>
                        <a:gd name="connsiteY4" fmla="*/ 804245 h 804244"/>
                        <a:gd name="connsiteX5" fmla="*/ 117863 w 803897"/>
                        <a:gd name="connsiteY5" fmla="*/ 686381 h 804244"/>
                        <a:gd name="connsiteX6" fmla="*/ 0 w 803897"/>
                        <a:gd name="connsiteY6" fmla="*/ 402122 h 804244"/>
                        <a:gd name="connsiteX7" fmla="*/ 117863 w 803897"/>
                        <a:gd name="connsiteY7" fmla="*/ 117863 h 80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897" h="804244">
                          <a:moveTo>
                            <a:pt x="117863" y="117863"/>
                          </a:moveTo>
                          <a:cubicBezTo>
                            <a:pt x="194128" y="41599"/>
                            <a:pt x="296739" y="0"/>
                            <a:pt x="402122" y="0"/>
                          </a:cubicBezTo>
                          <a:cubicBezTo>
                            <a:pt x="508893" y="0"/>
                            <a:pt x="610117" y="41599"/>
                            <a:pt x="686381" y="117863"/>
                          </a:cubicBezTo>
                          <a:cubicBezTo>
                            <a:pt x="843070" y="274553"/>
                            <a:pt x="843070" y="529692"/>
                            <a:pt x="686381" y="686381"/>
                          </a:cubicBezTo>
                          <a:cubicBezTo>
                            <a:pt x="610117" y="762646"/>
                            <a:pt x="507506" y="804245"/>
                            <a:pt x="402122" y="804245"/>
                          </a:cubicBezTo>
                          <a:cubicBezTo>
                            <a:pt x="296739" y="804245"/>
                            <a:pt x="194128" y="762646"/>
                            <a:pt x="117863" y="686381"/>
                          </a:cubicBezTo>
                          <a:cubicBezTo>
                            <a:pt x="41599" y="610117"/>
                            <a:pt x="0" y="507506"/>
                            <a:pt x="0" y="402122"/>
                          </a:cubicBezTo>
                          <a:cubicBezTo>
                            <a:pt x="0" y="296739"/>
                            <a:pt x="41599" y="195515"/>
                            <a:pt x="117863" y="117863"/>
                          </a:cubicBezTo>
                          <a:close/>
                        </a:path>
                      </a:pathLst>
                    </a:custGeom>
                    <a:solidFill>
                      <a:srgbClr val="F0F0F0"/>
                    </a:solidFill>
                    <a:ln w="13829" cap="flat">
                      <a:noFill/>
                      <a:prstDash val="solid"/>
                      <a:miter/>
                    </a:ln>
                  </p:spPr>
                  <p:txBody>
                    <a:bodyPr rtlCol="0" anchor="ctr"/>
                    <a:lstStyle/>
                    <a:p>
                      <a:endParaRPr lang="tr-TR"/>
                    </a:p>
                  </p:txBody>
                </p:sp>
                <p:sp>
                  <p:nvSpPr>
                    <p:cNvPr id="201" name="Serbest Form: Şekil 200">
                      <a:extLst>
                        <a:ext uri="{FF2B5EF4-FFF2-40B4-BE49-F238E27FC236}">
                          <a16:creationId xmlns="" xmlns:a16="http://schemas.microsoft.com/office/drawing/2014/main" id="{05BD1205-D2E6-45FA-8C60-DE5BB69F8D61}"/>
                        </a:ext>
                      </a:extLst>
                    </p:cNvPr>
                    <p:cNvSpPr/>
                    <p:nvPr/>
                  </p:nvSpPr>
                  <p:spPr>
                    <a:xfrm>
                      <a:off x="3177147" y="4863390"/>
                      <a:ext cx="795924" cy="795924"/>
                    </a:xfrm>
                    <a:custGeom>
                      <a:avLst/>
                      <a:gdLst>
                        <a:gd name="connsiteX0" fmla="*/ 116477 w 795924"/>
                        <a:gd name="connsiteY0" fmla="*/ 116477 h 795924"/>
                        <a:gd name="connsiteX1" fmla="*/ 397962 w 795924"/>
                        <a:gd name="connsiteY1" fmla="*/ 0 h 795924"/>
                        <a:gd name="connsiteX2" fmla="*/ 679448 w 795924"/>
                        <a:gd name="connsiteY2" fmla="*/ 116477 h 795924"/>
                        <a:gd name="connsiteX3" fmla="*/ 679448 w 795924"/>
                        <a:gd name="connsiteY3" fmla="*/ 679448 h 795924"/>
                        <a:gd name="connsiteX4" fmla="*/ 397962 w 795924"/>
                        <a:gd name="connsiteY4" fmla="*/ 795925 h 795924"/>
                        <a:gd name="connsiteX5" fmla="*/ 116477 w 795924"/>
                        <a:gd name="connsiteY5" fmla="*/ 679448 h 795924"/>
                        <a:gd name="connsiteX6" fmla="*/ 0 w 795924"/>
                        <a:gd name="connsiteY6" fmla="*/ 397962 h 795924"/>
                        <a:gd name="connsiteX7" fmla="*/ 116477 w 795924"/>
                        <a:gd name="connsiteY7" fmla="*/ 116477 h 79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5924" h="795924">
                          <a:moveTo>
                            <a:pt x="116477" y="116477"/>
                          </a:moveTo>
                          <a:cubicBezTo>
                            <a:pt x="192741" y="40212"/>
                            <a:pt x="292579" y="0"/>
                            <a:pt x="397962" y="0"/>
                          </a:cubicBezTo>
                          <a:cubicBezTo>
                            <a:pt x="503346" y="0"/>
                            <a:pt x="603183" y="40212"/>
                            <a:pt x="679448" y="116477"/>
                          </a:cubicBezTo>
                          <a:cubicBezTo>
                            <a:pt x="834750" y="271779"/>
                            <a:pt x="834750" y="524146"/>
                            <a:pt x="679448" y="679448"/>
                          </a:cubicBezTo>
                          <a:cubicBezTo>
                            <a:pt x="603183" y="755713"/>
                            <a:pt x="503346" y="795925"/>
                            <a:pt x="397962" y="795925"/>
                          </a:cubicBezTo>
                          <a:cubicBezTo>
                            <a:pt x="292579" y="795925"/>
                            <a:pt x="192741" y="755713"/>
                            <a:pt x="116477" y="679448"/>
                          </a:cubicBezTo>
                          <a:cubicBezTo>
                            <a:pt x="40212" y="603183"/>
                            <a:pt x="0" y="503346"/>
                            <a:pt x="0" y="397962"/>
                          </a:cubicBezTo>
                          <a:cubicBezTo>
                            <a:pt x="0" y="292579"/>
                            <a:pt x="41599" y="191355"/>
                            <a:pt x="116477" y="116477"/>
                          </a:cubicBezTo>
                          <a:close/>
                        </a:path>
                      </a:pathLst>
                    </a:custGeom>
                    <a:solidFill>
                      <a:srgbClr val="EFEFEF"/>
                    </a:solidFill>
                    <a:ln w="13829" cap="flat">
                      <a:noFill/>
                      <a:prstDash val="solid"/>
                      <a:miter/>
                    </a:ln>
                  </p:spPr>
                  <p:txBody>
                    <a:bodyPr rtlCol="0" anchor="ctr"/>
                    <a:lstStyle/>
                    <a:p>
                      <a:endParaRPr lang="tr-TR"/>
                    </a:p>
                  </p:txBody>
                </p:sp>
                <p:sp>
                  <p:nvSpPr>
                    <p:cNvPr id="202" name="Serbest Form: Şekil 201">
                      <a:extLst>
                        <a:ext uri="{FF2B5EF4-FFF2-40B4-BE49-F238E27FC236}">
                          <a16:creationId xmlns="" xmlns:a16="http://schemas.microsoft.com/office/drawing/2014/main" id="{8AA6F717-2A81-41E3-99D1-871D9A06631C}"/>
                        </a:ext>
                      </a:extLst>
                    </p:cNvPr>
                    <p:cNvSpPr/>
                    <p:nvPr/>
                  </p:nvSpPr>
                  <p:spPr>
                    <a:xfrm>
                      <a:off x="3181306" y="4866163"/>
                      <a:ext cx="787951" cy="786218"/>
                    </a:xfrm>
                    <a:custGeom>
                      <a:avLst/>
                      <a:gdLst>
                        <a:gd name="connsiteX0" fmla="*/ 115090 w 787951"/>
                        <a:gd name="connsiteY0" fmla="*/ 115090 h 786218"/>
                        <a:gd name="connsiteX1" fmla="*/ 393803 w 787951"/>
                        <a:gd name="connsiteY1" fmla="*/ 0 h 786218"/>
                        <a:gd name="connsiteX2" fmla="*/ 672515 w 787951"/>
                        <a:gd name="connsiteY2" fmla="*/ 115090 h 786218"/>
                        <a:gd name="connsiteX3" fmla="*/ 672515 w 787951"/>
                        <a:gd name="connsiteY3" fmla="*/ 671128 h 786218"/>
                        <a:gd name="connsiteX4" fmla="*/ 393803 w 787951"/>
                        <a:gd name="connsiteY4" fmla="*/ 786219 h 786218"/>
                        <a:gd name="connsiteX5" fmla="*/ 115090 w 787951"/>
                        <a:gd name="connsiteY5" fmla="*/ 671128 h 786218"/>
                        <a:gd name="connsiteX6" fmla="*/ 0 w 787951"/>
                        <a:gd name="connsiteY6" fmla="*/ 392416 h 786218"/>
                        <a:gd name="connsiteX7" fmla="*/ 115090 w 787951"/>
                        <a:gd name="connsiteY7" fmla="*/ 115090 h 78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951" h="786218">
                          <a:moveTo>
                            <a:pt x="115090" y="115090"/>
                          </a:moveTo>
                          <a:cubicBezTo>
                            <a:pt x="189968" y="40212"/>
                            <a:pt x="289805" y="0"/>
                            <a:pt x="393803" y="0"/>
                          </a:cubicBezTo>
                          <a:cubicBezTo>
                            <a:pt x="497800" y="0"/>
                            <a:pt x="596250" y="40212"/>
                            <a:pt x="672515" y="115090"/>
                          </a:cubicBezTo>
                          <a:cubicBezTo>
                            <a:pt x="826431" y="269006"/>
                            <a:pt x="826431" y="518599"/>
                            <a:pt x="672515" y="671128"/>
                          </a:cubicBezTo>
                          <a:cubicBezTo>
                            <a:pt x="597637" y="746006"/>
                            <a:pt x="497800" y="786219"/>
                            <a:pt x="393803" y="786219"/>
                          </a:cubicBezTo>
                          <a:cubicBezTo>
                            <a:pt x="289805" y="786219"/>
                            <a:pt x="191355" y="746006"/>
                            <a:pt x="115090" y="671128"/>
                          </a:cubicBezTo>
                          <a:cubicBezTo>
                            <a:pt x="40212" y="596250"/>
                            <a:pt x="0" y="496413"/>
                            <a:pt x="0" y="392416"/>
                          </a:cubicBezTo>
                          <a:cubicBezTo>
                            <a:pt x="0" y="289806"/>
                            <a:pt x="38826" y="189968"/>
                            <a:pt x="115090" y="115090"/>
                          </a:cubicBezTo>
                          <a:close/>
                        </a:path>
                      </a:pathLst>
                    </a:custGeom>
                    <a:solidFill>
                      <a:srgbClr val="EEEEEE"/>
                    </a:solidFill>
                    <a:ln w="13829" cap="flat">
                      <a:noFill/>
                      <a:prstDash val="solid"/>
                      <a:miter/>
                    </a:ln>
                  </p:spPr>
                  <p:txBody>
                    <a:bodyPr rtlCol="0" anchor="ctr"/>
                    <a:lstStyle/>
                    <a:p>
                      <a:endParaRPr lang="tr-TR"/>
                    </a:p>
                  </p:txBody>
                </p:sp>
                <p:sp>
                  <p:nvSpPr>
                    <p:cNvPr id="203" name="Serbest Form: Şekil 202">
                      <a:extLst>
                        <a:ext uri="{FF2B5EF4-FFF2-40B4-BE49-F238E27FC236}">
                          <a16:creationId xmlns="" xmlns:a16="http://schemas.microsoft.com/office/drawing/2014/main" id="{38C5AD7D-AD67-49C8-BD00-5288B44701FC}"/>
                        </a:ext>
                      </a:extLst>
                    </p:cNvPr>
                    <p:cNvSpPr/>
                    <p:nvPr/>
                  </p:nvSpPr>
                  <p:spPr>
                    <a:xfrm>
                      <a:off x="3184080" y="4868936"/>
                      <a:ext cx="777205" cy="777898"/>
                    </a:xfrm>
                    <a:custGeom>
                      <a:avLst/>
                      <a:gdLst>
                        <a:gd name="connsiteX0" fmla="*/ 113704 w 777205"/>
                        <a:gd name="connsiteY0" fmla="*/ 113704 h 777898"/>
                        <a:gd name="connsiteX1" fmla="*/ 388256 w 777205"/>
                        <a:gd name="connsiteY1" fmla="*/ 0 h 777898"/>
                        <a:gd name="connsiteX2" fmla="*/ 662808 w 777205"/>
                        <a:gd name="connsiteY2" fmla="*/ 113704 h 777898"/>
                        <a:gd name="connsiteX3" fmla="*/ 662808 w 777205"/>
                        <a:gd name="connsiteY3" fmla="*/ 664195 h 777898"/>
                        <a:gd name="connsiteX4" fmla="*/ 388256 w 777205"/>
                        <a:gd name="connsiteY4" fmla="*/ 777899 h 777898"/>
                        <a:gd name="connsiteX5" fmla="*/ 113704 w 777205"/>
                        <a:gd name="connsiteY5" fmla="*/ 664195 h 777898"/>
                        <a:gd name="connsiteX6" fmla="*/ 0 w 777205"/>
                        <a:gd name="connsiteY6" fmla="*/ 389643 h 777898"/>
                        <a:gd name="connsiteX7" fmla="*/ 113704 w 777205"/>
                        <a:gd name="connsiteY7" fmla="*/ 113704 h 77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205" h="777898">
                          <a:moveTo>
                            <a:pt x="113704" y="113704"/>
                          </a:moveTo>
                          <a:cubicBezTo>
                            <a:pt x="188581" y="38825"/>
                            <a:pt x="287032" y="0"/>
                            <a:pt x="388256" y="0"/>
                          </a:cubicBezTo>
                          <a:cubicBezTo>
                            <a:pt x="490867" y="0"/>
                            <a:pt x="589317" y="38825"/>
                            <a:pt x="662808" y="113704"/>
                          </a:cubicBezTo>
                          <a:cubicBezTo>
                            <a:pt x="815338" y="266233"/>
                            <a:pt x="815338" y="511666"/>
                            <a:pt x="662808" y="664195"/>
                          </a:cubicBezTo>
                          <a:cubicBezTo>
                            <a:pt x="587931" y="739073"/>
                            <a:pt x="489480" y="777899"/>
                            <a:pt x="388256" y="777899"/>
                          </a:cubicBezTo>
                          <a:cubicBezTo>
                            <a:pt x="287032" y="777899"/>
                            <a:pt x="187195" y="739073"/>
                            <a:pt x="113704" y="664195"/>
                          </a:cubicBezTo>
                          <a:cubicBezTo>
                            <a:pt x="38826" y="589317"/>
                            <a:pt x="0" y="490866"/>
                            <a:pt x="0" y="389643"/>
                          </a:cubicBezTo>
                          <a:cubicBezTo>
                            <a:pt x="0" y="287032"/>
                            <a:pt x="38826" y="188581"/>
                            <a:pt x="113704" y="113704"/>
                          </a:cubicBezTo>
                          <a:close/>
                        </a:path>
                      </a:pathLst>
                    </a:custGeom>
                    <a:solidFill>
                      <a:srgbClr val="ECECEC"/>
                    </a:solidFill>
                    <a:ln w="13829" cap="flat">
                      <a:noFill/>
                      <a:prstDash val="solid"/>
                      <a:miter/>
                    </a:ln>
                  </p:spPr>
                  <p:txBody>
                    <a:bodyPr rtlCol="0" anchor="ctr"/>
                    <a:lstStyle/>
                    <a:p>
                      <a:endParaRPr lang="tr-TR"/>
                    </a:p>
                  </p:txBody>
                </p:sp>
                <p:sp>
                  <p:nvSpPr>
                    <p:cNvPr id="204" name="Serbest Form: Şekil 203">
                      <a:extLst>
                        <a:ext uri="{FF2B5EF4-FFF2-40B4-BE49-F238E27FC236}">
                          <a16:creationId xmlns="" xmlns:a16="http://schemas.microsoft.com/office/drawing/2014/main" id="{AEA92292-98F8-4FAA-9FC3-8BC0683AEAB0}"/>
                        </a:ext>
                      </a:extLst>
                    </p:cNvPr>
                    <p:cNvSpPr/>
                    <p:nvPr/>
                  </p:nvSpPr>
                  <p:spPr>
                    <a:xfrm>
                      <a:off x="3186853" y="4871710"/>
                      <a:ext cx="768192" cy="769578"/>
                    </a:xfrm>
                    <a:custGeom>
                      <a:avLst/>
                      <a:gdLst>
                        <a:gd name="connsiteX0" fmla="*/ 112317 w 768192"/>
                        <a:gd name="connsiteY0" fmla="*/ 112317 h 769578"/>
                        <a:gd name="connsiteX1" fmla="*/ 384096 w 768192"/>
                        <a:gd name="connsiteY1" fmla="*/ 0 h 769578"/>
                        <a:gd name="connsiteX2" fmla="*/ 655875 w 768192"/>
                        <a:gd name="connsiteY2" fmla="*/ 112317 h 769578"/>
                        <a:gd name="connsiteX3" fmla="*/ 655875 w 768192"/>
                        <a:gd name="connsiteY3" fmla="*/ 657262 h 769578"/>
                        <a:gd name="connsiteX4" fmla="*/ 384096 w 768192"/>
                        <a:gd name="connsiteY4" fmla="*/ 769579 h 769578"/>
                        <a:gd name="connsiteX5" fmla="*/ 112317 w 768192"/>
                        <a:gd name="connsiteY5" fmla="*/ 657262 h 769578"/>
                        <a:gd name="connsiteX6" fmla="*/ 0 w 768192"/>
                        <a:gd name="connsiteY6" fmla="*/ 385483 h 769578"/>
                        <a:gd name="connsiteX7" fmla="*/ 112317 w 768192"/>
                        <a:gd name="connsiteY7" fmla="*/ 112317 h 76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92" h="769578">
                          <a:moveTo>
                            <a:pt x="112317" y="112317"/>
                          </a:moveTo>
                          <a:cubicBezTo>
                            <a:pt x="185808" y="38826"/>
                            <a:pt x="282872" y="0"/>
                            <a:pt x="384096" y="0"/>
                          </a:cubicBezTo>
                          <a:cubicBezTo>
                            <a:pt x="485320" y="0"/>
                            <a:pt x="582384" y="38826"/>
                            <a:pt x="655875" y="112317"/>
                          </a:cubicBezTo>
                          <a:cubicBezTo>
                            <a:pt x="805631" y="262073"/>
                            <a:pt x="805631" y="506119"/>
                            <a:pt x="655875" y="657262"/>
                          </a:cubicBezTo>
                          <a:cubicBezTo>
                            <a:pt x="582384" y="730753"/>
                            <a:pt x="485320" y="769579"/>
                            <a:pt x="384096" y="769579"/>
                          </a:cubicBezTo>
                          <a:cubicBezTo>
                            <a:pt x="282872" y="769579"/>
                            <a:pt x="185808" y="730753"/>
                            <a:pt x="112317" y="657262"/>
                          </a:cubicBezTo>
                          <a:cubicBezTo>
                            <a:pt x="38826" y="583771"/>
                            <a:pt x="0" y="486707"/>
                            <a:pt x="0" y="385483"/>
                          </a:cubicBezTo>
                          <a:cubicBezTo>
                            <a:pt x="0" y="284259"/>
                            <a:pt x="38826" y="187195"/>
                            <a:pt x="112317" y="112317"/>
                          </a:cubicBezTo>
                          <a:close/>
                        </a:path>
                      </a:pathLst>
                    </a:custGeom>
                    <a:solidFill>
                      <a:srgbClr val="EBEBEB"/>
                    </a:solidFill>
                    <a:ln w="13829" cap="flat">
                      <a:noFill/>
                      <a:prstDash val="solid"/>
                      <a:miter/>
                    </a:ln>
                  </p:spPr>
                  <p:txBody>
                    <a:bodyPr rtlCol="0" anchor="ctr"/>
                    <a:lstStyle/>
                    <a:p>
                      <a:endParaRPr lang="tr-TR"/>
                    </a:p>
                  </p:txBody>
                </p:sp>
                <p:sp>
                  <p:nvSpPr>
                    <p:cNvPr id="205" name="Serbest Form: Şekil 204">
                      <a:extLst>
                        <a:ext uri="{FF2B5EF4-FFF2-40B4-BE49-F238E27FC236}">
                          <a16:creationId xmlns="" xmlns:a16="http://schemas.microsoft.com/office/drawing/2014/main" id="{7A9A85DA-FA12-4CC0-8DC5-91B3BA10D8FD}"/>
                        </a:ext>
                      </a:extLst>
                    </p:cNvPr>
                    <p:cNvSpPr/>
                    <p:nvPr/>
                  </p:nvSpPr>
                  <p:spPr>
                    <a:xfrm>
                      <a:off x="3190977" y="4875869"/>
                      <a:ext cx="760254" cy="759872"/>
                    </a:xfrm>
                    <a:custGeom>
                      <a:avLst/>
                      <a:gdLst>
                        <a:gd name="connsiteX0" fmla="*/ 110966 w 760254"/>
                        <a:gd name="connsiteY0" fmla="*/ 110930 h 759872"/>
                        <a:gd name="connsiteX1" fmla="*/ 379972 w 760254"/>
                        <a:gd name="connsiteY1" fmla="*/ 0 h 759872"/>
                        <a:gd name="connsiteX2" fmla="*/ 648978 w 760254"/>
                        <a:gd name="connsiteY2" fmla="*/ 110930 h 759872"/>
                        <a:gd name="connsiteX3" fmla="*/ 648978 w 760254"/>
                        <a:gd name="connsiteY3" fmla="*/ 648942 h 759872"/>
                        <a:gd name="connsiteX4" fmla="*/ 379972 w 760254"/>
                        <a:gd name="connsiteY4" fmla="*/ 759872 h 759872"/>
                        <a:gd name="connsiteX5" fmla="*/ 110966 w 760254"/>
                        <a:gd name="connsiteY5" fmla="*/ 648942 h 759872"/>
                        <a:gd name="connsiteX6" fmla="*/ 36 w 760254"/>
                        <a:gd name="connsiteY6" fmla="*/ 379936 h 759872"/>
                        <a:gd name="connsiteX7" fmla="*/ 110966 w 760254"/>
                        <a:gd name="connsiteY7" fmla="*/ 110930 h 75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0254" h="759872">
                          <a:moveTo>
                            <a:pt x="110966" y="110930"/>
                          </a:moveTo>
                          <a:cubicBezTo>
                            <a:pt x="184457" y="37439"/>
                            <a:pt x="280135" y="0"/>
                            <a:pt x="379972" y="0"/>
                          </a:cubicBezTo>
                          <a:cubicBezTo>
                            <a:pt x="479809" y="0"/>
                            <a:pt x="575487" y="38825"/>
                            <a:pt x="648978" y="110930"/>
                          </a:cubicBezTo>
                          <a:cubicBezTo>
                            <a:pt x="797347" y="259300"/>
                            <a:pt x="797347" y="500573"/>
                            <a:pt x="648978" y="648942"/>
                          </a:cubicBezTo>
                          <a:cubicBezTo>
                            <a:pt x="575487" y="722434"/>
                            <a:pt x="479809" y="759872"/>
                            <a:pt x="379972" y="759872"/>
                          </a:cubicBezTo>
                          <a:cubicBezTo>
                            <a:pt x="280135" y="759872"/>
                            <a:pt x="184457" y="721047"/>
                            <a:pt x="110966" y="648942"/>
                          </a:cubicBezTo>
                          <a:cubicBezTo>
                            <a:pt x="37475" y="575451"/>
                            <a:pt x="36" y="479773"/>
                            <a:pt x="36" y="379936"/>
                          </a:cubicBezTo>
                          <a:cubicBezTo>
                            <a:pt x="-1351" y="280099"/>
                            <a:pt x="37475" y="183035"/>
                            <a:pt x="110966" y="110930"/>
                          </a:cubicBezTo>
                          <a:close/>
                        </a:path>
                      </a:pathLst>
                    </a:custGeom>
                    <a:solidFill>
                      <a:srgbClr val="EAEAEA"/>
                    </a:solidFill>
                    <a:ln w="13829" cap="flat">
                      <a:noFill/>
                      <a:prstDash val="solid"/>
                      <a:miter/>
                    </a:ln>
                  </p:spPr>
                  <p:txBody>
                    <a:bodyPr rtlCol="0" anchor="ctr"/>
                    <a:lstStyle/>
                    <a:p>
                      <a:endParaRPr lang="tr-TR"/>
                    </a:p>
                  </p:txBody>
                </p:sp>
                <p:sp>
                  <p:nvSpPr>
                    <p:cNvPr id="206" name="Serbest Form: Şekil 205">
                      <a:extLst>
                        <a:ext uri="{FF2B5EF4-FFF2-40B4-BE49-F238E27FC236}">
                          <a16:creationId xmlns="" xmlns:a16="http://schemas.microsoft.com/office/drawing/2014/main" id="{16F74968-5832-49AA-ADFA-7D01186E07A8}"/>
                        </a:ext>
                      </a:extLst>
                    </p:cNvPr>
                    <p:cNvSpPr/>
                    <p:nvPr/>
                  </p:nvSpPr>
                  <p:spPr>
                    <a:xfrm>
                      <a:off x="3193750" y="4878643"/>
                      <a:ext cx="752281" cy="751552"/>
                    </a:xfrm>
                    <a:custGeom>
                      <a:avLst/>
                      <a:gdLst>
                        <a:gd name="connsiteX0" fmla="*/ 109580 w 752281"/>
                        <a:gd name="connsiteY0" fmla="*/ 109544 h 751552"/>
                        <a:gd name="connsiteX1" fmla="*/ 375812 w 752281"/>
                        <a:gd name="connsiteY1" fmla="*/ 0 h 751552"/>
                        <a:gd name="connsiteX2" fmla="*/ 642045 w 752281"/>
                        <a:gd name="connsiteY2" fmla="*/ 109544 h 751552"/>
                        <a:gd name="connsiteX3" fmla="*/ 642045 w 752281"/>
                        <a:gd name="connsiteY3" fmla="*/ 642009 h 751552"/>
                        <a:gd name="connsiteX4" fmla="*/ 375812 w 752281"/>
                        <a:gd name="connsiteY4" fmla="*/ 751553 h 751552"/>
                        <a:gd name="connsiteX5" fmla="*/ 109580 w 752281"/>
                        <a:gd name="connsiteY5" fmla="*/ 642009 h 751552"/>
                        <a:gd name="connsiteX6" fmla="*/ 36 w 752281"/>
                        <a:gd name="connsiteY6" fmla="*/ 375776 h 751552"/>
                        <a:gd name="connsiteX7" fmla="*/ 109580 w 752281"/>
                        <a:gd name="connsiteY7" fmla="*/ 109544 h 75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281" h="751552">
                          <a:moveTo>
                            <a:pt x="109580" y="109544"/>
                          </a:moveTo>
                          <a:cubicBezTo>
                            <a:pt x="181684" y="37439"/>
                            <a:pt x="277362" y="0"/>
                            <a:pt x="375812" y="0"/>
                          </a:cubicBezTo>
                          <a:cubicBezTo>
                            <a:pt x="474263" y="0"/>
                            <a:pt x="569940" y="37439"/>
                            <a:pt x="642045" y="109544"/>
                          </a:cubicBezTo>
                          <a:cubicBezTo>
                            <a:pt x="789027" y="256526"/>
                            <a:pt x="789027" y="495026"/>
                            <a:pt x="642045" y="642009"/>
                          </a:cubicBezTo>
                          <a:cubicBezTo>
                            <a:pt x="569940" y="714114"/>
                            <a:pt x="474263" y="751553"/>
                            <a:pt x="375812" y="751553"/>
                          </a:cubicBezTo>
                          <a:cubicBezTo>
                            <a:pt x="277362" y="751553"/>
                            <a:pt x="181684" y="714114"/>
                            <a:pt x="109580" y="642009"/>
                          </a:cubicBezTo>
                          <a:cubicBezTo>
                            <a:pt x="37475" y="569904"/>
                            <a:pt x="36" y="474227"/>
                            <a:pt x="36" y="375776"/>
                          </a:cubicBezTo>
                          <a:cubicBezTo>
                            <a:pt x="-1351" y="277326"/>
                            <a:pt x="37475" y="181648"/>
                            <a:pt x="109580" y="109544"/>
                          </a:cubicBezTo>
                          <a:close/>
                        </a:path>
                      </a:pathLst>
                    </a:custGeom>
                    <a:solidFill>
                      <a:srgbClr val="E9E9E9"/>
                    </a:solidFill>
                    <a:ln w="13829" cap="flat">
                      <a:noFill/>
                      <a:prstDash val="solid"/>
                      <a:miter/>
                    </a:ln>
                  </p:spPr>
                  <p:txBody>
                    <a:bodyPr rtlCol="0" anchor="ctr"/>
                    <a:lstStyle/>
                    <a:p>
                      <a:endParaRPr lang="tr-TR"/>
                    </a:p>
                  </p:txBody>
                </p:sp>
                <p:sp>
                  <p:nvSpPr>
                    <p:cNvPr id="207" name="Serbest Form: Şekil 206">
                      <a:extLst>
                        <a:ext uri="{FF2B5EF4-FFF2-40B4-BE49-F238E27FC236}">
                          <a16:creationId xmlns="" xmlns:a16="http://schemas.microsoft.com/office/drawing/2014/main" id="{309B582A-B75F-47EA-912D-96284F88F34F}"/>
                        </a:ext>
                      </a:extLst>
                    </p:cNvPr>
                    <p:cNvSpPr/>
                    <p:nvPr/>
                  </p:nvSpPr>
                  <p:spPr>
                    <a:xfrm>
                      <a:off x="3195173" y="4880029"/>
                      <a:ext cx="745659" cy="746006"/>
                    </a:xfrm>
                    <a:custGeom>
                      <a:avLst/>
                      <a:gdLst>
                        <a:gd name="connsiteX0" fmla="*/ 109544 w 745659"/>
                        <a:gd name="connsiteY0" fmla="*/ 109544 h 746006"/>
                        <a:gd name="connsiteX1" fmla="*/ 373003 w 745659"/>
                        <a:gd name="connsiteY1" fmla="*/ 0 h 746006"/>
                        <a:gd name="connsiteX2" fmla="*/ 636462 w 745659"/>
                        <a:gd name="connsiteY2" fmla="*/ 109544 h 746006"/>
                        <a:gd name="connsiteX3" fmla="*/ 636462 w 745659"/>
                        <a:gd name="connsiteY3" fmla="*/ 636462 h 746006"/>
                        <a:gd name="connsiteX4" fmla="*/ 373003 w 745659"/>
                        <a:gd name="connsiteY4" fmla="*/ 746006 h 746006"/>
                        <a:gd name="connsiteX5" fmla="*/ 109544 w 745659"/>
                        <a:gd name="connsiteY5" fmla="*/ 636462 h 746006"/>
                        <a:gd name="connsiteX6" fmla="*/ 0 w 745659"/>
                        <a:gd name="connsiteY6" fmla="*/ 373003 h 746006"/>
                        <a:gd name="connsiteX7" fmla="*/ 109544 w 745659"/>
                        <a:gd name="connsiteY7" fmla="*/ 109544 h 74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659" h="746006">
                          <a:moveTo>
                            <a:pt x="109544" y="109544"/>
                          </a:moveTo>
                          <a:cubicBezTo>
                            <a:pt x="181648" y="37439"/>
                            <a:pt x="275939" y="0"/>
                            <a:pt x="373003" y="0"/>
                          </a:cubicBezTo>
                          <a:cubicBezTo>
                            <a:pt x="470067" y="0"/>
                            <a:pt x="564358" y="37439"/>
                            <a:pt x="636462" y="109544"/>
                          </a:cubicBezTo>
                          <a:cubicBezTo>
                            <a:pt x="782058" y="255140"/>
                            <a:pt x="782058" y="490867"/>
                            <a:pt x="636462" y="636462"/>
                          </a:cubicBezTo>
                          <a:cubicBezTo>
                            <a:pt x="564358" y="708567"/>
                            <a:pt x="470067" y="746006"/>
                            <a:pt x="373003" y="746006"/>
                          </a:cubicBezTo>
                          <a:cubicBezTo>
                            <a:pt x="275939" y="746006"/>
                            <a:pt x="181648" y="708567"/>
                            <a:pt x="109544" y="636462"/>
                          </a:cubicBezTo>
                          <a:cubicBezTo>
                            <a:pt x="37439" y="564358"/>
                            <a:pt x="0" y="470067"/>
                            <a:pt x="0" y="373003"/>
                          </a:cubicBezTo>
                          <a:cubicBezTo>
                            <a:pt x="1387" y="275939"/>
                            <a:pt x="38826" y="181648"/>
                            <a:pt x="109544" y="109544"/>
                          </a:cubicBezTo>
                          <a:close/>
                        </a:path>
                      </a:pathLst>
                    </a:custGeom>
                    <a:solidFill>
                      <a:srgbClr val="E7E7E7"/>
                    </a:solidFill>
                    <a:ln w="13829" cap="flat">
                      <a:noFill/>
                      <a:prstDash val="solid"/>
                      <a:miter/>
                    </a:ln>
                  </p:spPr>
                  <p:txBody>
                    <a:bodyPr rtlCol="0" anchor="ctr"/>
                    <a:lstStyle/>
                    <a:p>
                      <a:endParaRPr lang="tr-TR"/>
                    </a:p>
                  </p:txBody>
                </p:sp>
                <p:sp>
                  <p:nvSpPr>
                    <p:cNvPr id="208" name="Serbest Form: Şekil 207">
                      <a:extLst>
                        <a:ext uri="{FF2B5EF4-FFF2-40B4-BE49-F238E27FC236}">
                          <a16:creationId xmlns="" xmlns:a16="http://schemas.microsoft.com/office/drawing/2014/main" id="{7A6CCFAD-2DA1-4102-A377-5E18D0C9DCF6}"/>
                        </a:ext>
                      </a:extLst>
                    </p:cNvPr>
                    <p:cNvSpPr/>
                    <p:nvPr/>
                  </p:nvSpPr>
                  <p:spPr>
                    <a:xfrm>
                      <a:off x="3197946" y="4884189"/>
                      <a:ext cx="737686" cy="736299"/>
                    </a:xfrm>
                    <a:custGeom>
                      <a:avLst/>
                      <a:gdLst>
                        <a:gd name="connsiteX0" fmla="*/ 108157 w 737686"/>
                        <a:gd name="connsiteY0" fmla="*/ 108157 h 736299"/>
                        <a:gd name="connsiteX1" fmla="*/ 368843 w 737686"/>
                        <a:gd name="connsiteY1" fmla="*/ 0 h 736299"/>
                        <a:gd name="connsiteX2" fmla="*/ 629529 w 737686"/>
                        <a:gd name="connsiteY2" fmla="*/ 108157 h 736299"/>
                        <a:gd name="connsiteX3" fmla="*/ 629529 w 737686"/>
                        <a:gd name="connsiteY3" fmla="*/ 628143 h 736299"/>
                        <a:gd name="connsiteX4" fmla="*/ 368843 w 737686"/>
                        <a:gd name="connsiteY4" fmla="*/ 736300 h 736299"/>
                        <a:gd name="connsiteX5" fmla="*/ 108157 w 737686"/>
                        <a:gd name="connsiteY5" fmla="*/ 628143 h 736299"/>
                        <a:gd name="connsiteX6" fmla="*/ 0 w 737686"/>
                        <a:gd name="connsiteY6" fmla="*/ 367457 h 736299"/>
                        <a:gd name="connsiteX7" fmla="*/ 108157 w 737686"/>
                        <a:gd name="connsiteY7" fmla="*/ 108157 h 73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686" h="736299">
                          <a:moveTo>
                            <a:pt x="108157" y="108157"/>
                          </a:moveTo>
                          <a:cubicBezTo>
                            <a:pt x="178875" y="37439"/>
                            <a:pt x="271779" y="0"/>
                            <a:pt x="368843" y="0"/>
                          </a:cubicBezTo>
                          <a:cubicBezTo>
                            <a:pt x="464521" y="0"/>
                            <a:pt x="558811" y="37439"/>
                            <a:pt x="629529" y="108157"/>
                          </a:cubicBezTo>
                          <a:cubicBezTo>
                            <a:pt x="773739" y="252366"/>
                            <a:pt x="773739" y="485320"/>
                            <a:pt x="629529" y="628143"/>
                          </a:cubicBezTo>
                          <a:cubicBezTo>
                            <a:pt x="558811" y="698861"/>
                            <a:pt x="465907" y="736300"/>
                            <a:pt x="368843" y="736300"/>
                          </a:cubicBezTo>
                          <a:cubicBezTo>
                            <a:pt x="271779" y="736300"/>
                            <a:pt x="178875" y="698861"/>
                            <a:pt x="108157" y="628143"/>
                          </a:cubicBezTo>
                          <a:cubicBezTo>
                            <a:pt x="37439" y="557425"/>
                            <a:pt x="0" y="464521"/>
                            <a:pt x="0" y="367457"/>
                          </a:cubicBezTo>
                          <a:cubicBezTo>
                            <a:pt x="1387" y="271779"/>
                            <a:pt x="37439" y="178875"/>
                            <a:pt x="108157" y="108157"/>
                          </a:cubicBezTo>
                          <a:close/>
                        </a:path>
                      </a:pathLst>
                    </a:custGeom>
                    <a:solidFill>
                      <a:srgbClr val="E6E6E6"/>
                    </a:solidFill>
                    <a:ln w="13829" cap="flat">
                      <a:noFill/>
                      <a:prstDash val="solid"/>
                      <a:miter/>
                    </a:ln>
                  </p:spPr>
                  <p:txBody>
                    <a:bodyPr rtlCol="0" anchor="ctr"/>
                    <a:lstStyle/>
                    <a:p>
                      <a:endParaRPr lang="tr-TR"/>
                    </a:p>
                  </p:txBody>
                </p:sp>
                <p:sp>
                  <p:nvSpPr>
                    <p:cNvPr id="209" name="Serbest Form: Şekil 208">
                      <a:extLst>
                        <a:ext uri="{FF2B5EF4-FFF2-40B4-BE49-F238E27FC236}">
                          <a16:creationId xmlns="" xmlns:a16="http://schemas.microsoft.com/office/drawing/2014/main" id="{E5176C76-F51B-4D9A-96A9-9D7A4DB29C53}"/>
                        </a:ext>
                      </a:extLst>
                    </p:cNvPr>
                    <p:cNvSpPr/>
                    <p:nvPr/>
                  </p:nvSpPr>
                  <p:spPr>
                    <a:xfrm>
                      <a:off x="3202106" y="4886962"/>
                      <a:ext cx="725899" cy="727980"/>
                    </a:xfrm>
                    <a:custGeom>
                      <a:avLst/>
                      <a:gdLst>
                        <a:gd name="connsiteX0" fmla="*/ 106770 w 725899"/>
                        <a:gd name="connsiteY0" fmla="*/ 106771 h 727980"/>
                        <a:gd name="connsiteX1" fmla="*/ 363297 w 725899"/>
                        <a:gd name="connsiteY1" fmla="*/ 0 h 727980"/>
                        <a:gd name="connsiteX2" fmla="*/ 619823 w 725899"/>
                        <a:gd name="connsiteY2" fmla="*/ 106771 h 727980"/>
                        <a:gd name="connsiteX3" fmla="*/ 619823 w 725899"/>
                        <a:gd name="connsiteY3" fmla="*/ 621210 h 727980"/>
                        <a:gd name="connsiteX4" fmla="*/ 363297 w 725899"/>
                        <a:gd name="connsiteY4" fmla="*/ 727980 h 727980"/>
                        <a:gd name="connsiteX5" fmla="*/ 106770 w 725899"/>
                        <a:gd name="connsiteY5" fmla="*/ 621210 h 727980"/>
                        <a:gd name="connsiteX6" fmla="*/ 0 w 725899"/>
                        <a:gd name="connsiteY6" fmla="*/ 364683 h 727980"/>
                        <a:gd name="connsiteX7" fmla="*/ 106770 w 725899"/>
                        <a:gd name="connsiteY7" fmla="*/ 106771 h 7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899" h="727980">
                          <a:moveTo>
                            <a:pt x="106770" y="106771"/>
                          </a:moveTo>
                          <a:cubicBezTo>
                            <a:pt x="177488" y="36052"/>
                            <a:pt x="269006" y="0"/>
                            <a:pt x="363297" y="0"/>
                          </a:cubicBezTo>
                          <a:cubicBezTo>
                            <a:pt x="457587" y="0"/>
                            <a:pt x="550492" y="36052"/>
                            <a:pt x="619823" y="106771"/>
                          </a:cubicBezTo>
                          <a:cubicBezTo>
                            <a:pt x="761259" y="248207"/>
                            <a:pt x="761259" y="479774"/>
                            <a:pt x="619823" y="621210"/>
                          </a:cubicBezTo>
                          <a:cubicBezTo>
                            <a:pt x="549105" y="691928"/>
                            <a:pt x="457587" y="727980"/>
                            <a:pt x="363297" y="727980"/>
                          </a:cubicBezTo>
                          <a:cubicBezTo>
                            <a:pt x="269006" y="727980"/>
                            <a:pt x="176102" y="690541"/>
                            <a:pt x="106770" y="621210"/>
                          </a:cubicBezTo>
                          <a:cubicBezTo>
                            <a:pt x="36052" y="550492"/>
                            <a:pt x="0" y="458974"/>
                            <a:pt x="0" y="364683"/>
                          </a:cubicBezTo>
                          <a:cubicBezTo>
                            <a:pt x="0" y="269006"/>
                            <a:pt x="36052" y="176102"/>
                            <a:pt x="106770" y="106771"/>
                          </a:cubicBezTo>
                          <a:close/>
                        </a:path>
                      </a:pathLst>
                    </a:custGeom>
                    <a:solidFill>
                      <a:srgbClr val="E5E5E5"/>
                    </a:solidFill>
                    <a:ln w="13829" cap="flat">
                      <a:noFill/>
                      <a:prstDash val="solid"/>
                      <a:miter/>
                    </a:ln>
                  </p:spPr>
                  <p:txBody>
                    <a:bodyPr rtlCol="0" anchor="ctr"/>
                    <a:lstStyle/>
                    <a:p>
                      <a:endParaRPr lang="tr-TR"/>
                    </a:p>
                  </p:txBody>
                </p:sp>
                <p:sp>
                  <p:nvSpPr>
                    <p:cNvPr id="210" name="Serbest Form: Şekil 209">
                      <a:extLst>
                        <a:ext uri="{FF2B5EF4-FFF2-40B4-BE49-F238E27FC236}">
                          <a16:creationId xmlns="" xmlns:a16="http://schemas.microsoft.com/office/drawing/2014/main" id="{85EF6AF8-6450-43D8-9CF9-C8A2312D5C6E}"/>
                        </a:ext>
                      </a:extLst>
                    </p:cNvPr>
                    <p:cNvSpPr/>
                    <p:nvPr/>
                  </p:nvSpPr>
                  <p:spPr>
                    <a:xfrm>
                      <a:off x="3204879" y="4889736"/>
                      <a:ext cx="717926" cy="719660"/>
                    </a:xfrm>
                    <a:custGeom>
                      <a:avLst/>
                      <a:gdLst>
                        <a:gd name="connsiteX0" fmla="*/ 105384 w 717926"/>
                        <a:gd name="connsiteY0" fmla="*/ 105384 h 719660"/>
                        <a:gd name="connsiteX1" fmla="*/ 359137 w 717926"/>
                        <a:gd name="connsiteY1" fmla="*/ 0 h 719660"/>
                        <a:gd name="connsiteX2" fmla="*/ 612890 w 717926"/>
                        <a:gd name="connsiteY2" fmla="*/ 105384 h 719660"/>
                        <a:gd name="connsiteX3" fmla="*/ 612890 w 717926"/>
                        <a:gd name="connsiteY3" fmla="*/ 614276 h 719660"/>
                        <a:gd name="connsiteX4" fmla="*/ 359137 w 717926"/>
                        <a:gd name="connsiteY4" fmla="*/ 719660 h 719660"/>
                        <a:gd name="connsiteX5" fmla="*/ 105384 w 717926"/>
                        <a:gd name="connsiteY5" fmla="*/ 614276 h 719660"/>
                        <a:gd name="connsiteX6" fmla="*/ 0 w 717926"/>
                        <a:gd name="connsiteY6" fmla="*/ 360523 h 719660"/>
                        <a:gd name="connsiteX7" fmla="*/ 105384 w 717926"/>
                        <a:gd name="connsiteY7" fmla="*/ 105384 h 7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926" h="719660">
                          <a:moveTo>
                            <a:pt x="105384" y="105384"/>
                          </a:moveTo>
                          <a:cubicBezTo>
                            <a:pt x="174715" y="36052"/>
                            <a:pt x="266233" y="0"/>
                            <a:pt x="359137" y="0"/>
                          </a:cubicBezTo>
                          <a:cubicBezTo>
                            <a:pt x="452041" y="0"/>
                            <a:pt x="543558" y="36052"/>
                            <a:pt x="612890" y="105384"/>
                          </a:cubicBezTo>
                          <a:cubicBezTo>
                            <a:pt x="752939" y="245433"/>
                            <a:pt x="752939" y="472840"/>
                            <a:pt x="612890" y="614276"/>
                          </a:cubicBezTo>
                          <a:cubicBezTo>
                            <a:pt x="543558" y="683608"/>
                            <a:pt x="452041" y="719660"/>
                            <a:pt x="359137" y="719660"/>
                          </a:cubicBezTo>
                          <a:cubicBezTo>
                            <a:pt x="266233" y="719660"/>
                            <a:pt x="174715" y="683608"/>
                            <a:pt x="105384" y="614276"/>
                          </a:cubicBezTo>
                          <a:cubicBezTo>
                            <a:pt x="36052" y="544945"/>
                            <a:pt x="0" y="453428"/>
                            <a:pt x="0" y="360523"/>
                          </a:cubicBezTo>
                          <a:cubicBezTo>
                            <a:pt x="0" y="266233"/>
                            <a:pt x="36052" y="174715"/>
                            <a:pt x="105384" y="105384"/>
                          </a:cubicBezTo>
                          <a:close/>
                        </a:path>
                      </a:pathLst>
                    </a:custGeom>
                    <a:solidFill>
                      <a:srgbClr val="E3E3E3"/>
                    </a:solidFill>
                    <a:ln w="13829" cap="flat">
                      <a:noFill/>
                      <a:prstDash val="solid"/>
                      <a:miter/>
                    </a:ln>
                  </p:spPr>
                  <p:txBody>
                    <a:bodyPr rtlCol="0" anchor="ctr"/>
                    <a:lstStyle/>
                    <a:p>
                      <a:endParaRPr lang="tr-TR"/>
                    </a:p>
                  </p:txBody>
                </p:sp>
                <p:sp>
                  <p:nvSpPr>
                    <p:cNvPr id="211" name="Serbest Form: Şekil 210">
                      <a:extLst>
                        <a:ext uri="{FF2B5EF4-FFF2-40B4-BE49-F238E27FC236}">
                          <a16:creationId xmlns="" xmlns:a16="http://schemas.microsoft.com/office/drawing/2014/main" id="{ABE654D4-B838-41C4-BFEF-F8CD90E1438F}"/>
                        </a:ext>
                      </a:extLst>
                    </p:cNvPr>
                    <p:cNvSpPr/>
                    <p:nvPr/>
                  </p:nvSpPr>
                  <p:spPr>
                    <a:xfrm>
                      <a:off x="3207652" y="4892509"/>
                      <a:ext cx="709953" cy="709953"/>
                    </a:xfrm>
                    <a:custGeom>
                      <a:avLst/>
                      <a:gdLst>
                        <a:gd name="connsiteX0" fmla="*/ 103997 w 709953"/>
                        <a:gd name="connsiteY0" fmla="*/ 103997 h 709953"/>
                        <a:gd name="connsiteX1" fmla="*/ 354977 w 709953"/>
                        <a:gd name="connsiteY1" fmla="*/ 0 h 709953"/>
                        <a:gd name="connsiteX2" fmla="*/ 605957 w 709953"/>
                        <a:gd name="connsiteY2" fmla="*/ 103997 h 709953"/>
                        <a:gd name="connsiteX3" fmla="*/ 605957 w 709953"/>
                        <a:gd name="connsiteY3" fmla="*/ 605957 h 709953"/>
                        <a:gd name="connsiteX4" fmla="*/ 354977 w 709953"/>
                        <a:gd name="connsiteY4" fmla="*/ 709954 h 709953"/>
                        <a:gd name="connsiteX5" fmla="*/ 103997 w 709953"/>
                        <a:gd name="connsiteY5" fmla="*/ 605957 h 709953"/>
                        <a:gd name="connsiteX6" fmla="*/ 0 w 709953"/>
                        <a:gd name="connsiteY6" fmla="*/ 354977 h 709953"/>
                        <a:gd name="connsiteX7" fmla="*/ 103997 w 709953"/>
                        <a:gd name="connsiteY7" fmla="*/ 103997 h 7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953" h="709953">
                          <a:moveTo>
                            <a:pt x="103997" y="103997"/>
                          </a:moveTo>
                          <a:cubicBezTo>
                            <a:pt x="171942" y="36052"/>
                            <a:pt x="263459" y="0"/>
                            <a:pt x="354977" y="0"/>
                          </a:cubicBezTo>
                          <a:cubicBezTo>
                            <a:pt x="447881" y="0"/>
                            <a:pt x="538012" y="36052"/>
                            <a:pt x="605957" y="103997"/>
                          </a:cubicBezTo>
                          <a:cubicBezTo>
                            <a:pt x="744620" y="242660"/>
                            <a:pt x="744620" y="467294"/>
                            <a:pt x="605957" y="605957"/>
                          </a:cubicBezTo>
                          <a:cubicBezTo>
                            <a:pt x="538012" y="673901"/>
                            <a:pt x="446494" y="709954"/>
                            <a:pt x="354977" y="709954"/>
                          </a:cubicBezTo>
                          <a:cubicBezTo>
                            <a:pt x="263459" y="709954"/>
                            <a:pt x="171942" y="673901"/>
                            <a:pt x="103997" y="605957"/>
                          </a:cubicBezTo>
                          <a:cubicBezTo>
                            <a:pt x="36052" y="538012"/>
                            <a:pt x="0" y="446494"/>
                            <a:pt x="0" y="354977"/>
                          </a:cubicBezTo>
                          <a:cubicBezTo>
                            <a:pt x="0" y="263459"/>
                            <a:pt x="36052" y="173329"/>
                            <a:pt x="103997" y="103997"/>
                          </a:cubicBezTo>
                          <a:close/>
                        </a:path>
                      </a:pathLst>
                    </a:custGeom>
                    <a:solidFill>
                      <a:srgbClr val="E2E2E2"/>
                    </a:solidFill>
                    <a:ln w="13829" cap="flat">
                      <a:noFill/>
                      <a:prstDash val="solid"/>
                      <a:miter/>
                    </a:ln>
                  </p:spPr>
                  <p:txBody>
                    <a:bodyPr rtlCol="0" anchor="ctr"/>
                    <a:lstStyle/>
                    <a:p>
                      <a:endParaRPr lang="tr-TR"/>
                    </a:p>
                  </p:txBody>
                </p:sp>
                <p:sp>
                  <p:nvSpPr>
                    <p:cNvPr id="212" name="Serbest Form: Şekil 211">
                      <a:extLst>
                        <a:ext uri="{FF2B5EF4-FFF2-40B4-BE49-F238E27FC236}">
                          <a16:creationId xmlns="" xmlns:a16="http://schemas.microsoft.com/office/drawing/2014/main" id="{D92A66A9-3C0C-4AFC-925C-638A19B4F11E}"/>
                        </a:ext>
                      </a:extLst>
                    </p:cNvPr>
                    <p:cNvSpPr/>
                    <p:nvPr/>
                  </p:nvSpPr>
                  <p:spPr>
                    <a:xfrm>
                      <a:off x="3210426" y="4895282"/>
                      <a:ext cx="701980" cy="701634"/>
                    </a:xfrm>
                    <a:custGeom>
                      <a:avLst/>
                      <a:gdLst>
                        <a:gd name="connsiteX0" fmla="*/ 102611 w 701980"/>
                        <a:gd name="connsiteY0" fmla="*/ 102610 h 701634"/>
                        <a:gd name="connsiteX1" fmla="*/ 350817 w 701980"/>
                        <a:gd name="connsiteY1" fmla="*/ 0 h 701634"/>
                        <a:gd name="connsiteX2" fmla="*/ 599024 w 701980"/>
                        <a:gd name="connsiteY2" fmla="*/ 102610 h 701634"/>
                        <a:gd name="connsiteX3" fmla="*/ 599024 w 701980"/>
                        <a:gd name="connsiteY3" fmla="*/ 599024 h 701634"/>
                        <a:gd name="connsiteX4" fmla="*/ 350817 w 701980"/>
                        <a:gd name="connsiteY4" fmla="*/ 701634 h 701634"/>
                        <a:gd name="connsiteX5" fmla="*/ 102611 w 701980"/>
                        <a:gd name="connsiteY5" fmla="*/ 599024 h 701634"/>
                        <a:gd name="connsiteX6" fmla="*/ 0 w 701980"/>
                        <a:gd name="connsiteY6" fmla="*/ 350817 h 701634"/>
                        <a:gd name="connsiteX7" fmla="*/ 102611 w 701980"/>
                        <a:gd name="connsiteY7" fmla="*/ 102610 h 70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980" h="701634">
                          <a:moveTo>
                            <a:pt x="102611" y="102610"/>
                          </a:moveTo>
                          <a:cubicBezTo>
                            <a:pt x="170555" y="34666"/>
                            <a:pt x="259300" y="0"/>
                            <a:pt x="350817" y="0"/>
                          </a:cubicBezTo>
                          <a:cubicBezTo>
                            <a:pt x="442334" y="0"/>
                            <a:pt x="531079" y="34666"/>
                            <a:pt x="599024" y="102610"/>
                          </a:cubicBezTo>
                          <a:cubicBezTo>
                            <a:pt x="736300" y="239887"/>
                            <a:pt x="736300" y="461747"/>
                            <a:pt x="599024" y="599024"/>
                          </a:cubicBezTo>
                          <a:cubicBezTo>
                            <a:pt x="531079" y="666968"/>
                            <a:pt x="442334" y="701634"/>
                            <a:pt x="350817" y="701634"/>
                          </a:cubicBezTo>
                          <a:cubicBezTo>
                            <a:pt x="259300" y="701634"/>
                            <a:pt x="170555" y="666968"/>
                            <a:pt x="102611" y="599024"/>
                          </a:cubicBezTo>
                          <a:cubicBezTo>
                            <a:pt x="34666" y="531079"/>
                            <a:pt x="0" y="442334"/>
                            <a:pt x="0" y="350817"/>
                          </a:cubicBezTo>
                          <a:cubicBezTo>
                            <a:pt x="0" y="260686"/>
                            <a:pt x="34666" y="170555"/>
                            <a:pt x="102611" y="102610"/>
                          </a:cubicBezTo>
                          <a:close/>
                        </a:path>
                      </a:pathLst>
                    </a:custGeom>
                    <a:solidFill>
                      <a:srgbClr val="E1E1E1"/>
                    </a:solidFill>
                    <a:ln w="13829" cap="flat">
                      <a:noFill/>
                      <a:prstDash val="solid"/>
                      <a:miter/>
                    </a:ln>
                  </p:spPr>
                  <p:txBody>
                    <a:bodyPr rtlCol="0" anchor="ctr"/>
                    <a:lstStyle/>
                    <a:p>
                      <a:endParaRPr lang="tr-TR"/>
                    </a:p>
                  </p:txBody>
                </p:sp>
                <p:sp>
                  <p:nvSpPr>
                    <p:cNvPr id="213" name="Serbest Form: Şekil 212">
                      <a:extLst>
                        <a:ext uri="{FF2B5EF4-FFF2-40B4-BE49-F238E27FC236}">
                          <a16:creationId xmlns="" xmlns:a16="http://schemas.microsoft.com/office/drawing/2014/main" id="{21CBFAEC-E8BF-41B5-A64B-B95591D39993}"/>
                        </a:ext>
                      </a:extLst>
                    </p:cNvPr>
                    <p:cNvSpPr/>
                    <p:nvPr/>
                  </p:nvSpPr>
                  <p:spPr>
                    <a:xfrm>
                      <a:off x="3213199" y="4899442"/>
                      <a:ext cx="694007" cy="693314"/>
                    </a:xfrm>
                    <a:custGeom>
                      <a:avLst/>
                      <a:gdLst>
                        <a:gd name="connsiteX0" fmla="*/ 101224 w 694007"/>
                        <a:gd name="connsiteY0" fmla="*/ 101224 h 693314"/>
                        <a:gd name="connsiteX1" fmla="*/ 346657 w 694007"/>
                        <a:gd name="connsiteY1" fmla="*/ 0 h 693314"/>
                        <a:gd name="connsiteX2" fmla="*/ 592090 w 694007"/>
                        <a:gd name="connsiteY2" fmla="*/ 101224 h 693314"/>
                        <a:gd name="connsiteX3" fmla="*/ 592090 w 694007"/>
                        <a:gd name="connsiteY3" fmla="*/ 592090 h 693314"/>
                        <a:gd name="connsiteX4" fmla="*/ 346657 w 694007"/>
                        <a:gd name="connsiteY4" fmla="*/ 693314 h 693314"/>
                        <a:gd name="connsiteX5" fmla="*/ 101224 w 694007"/>
                        <a:gd name="connsiteY5" fmla="*/ 592090 h 693314"/>
                        <a:gd name="connsiteX6" fmla="*/ 0 w 694007"/>
                        <a:gd name="connsiteY6" fmla="*/ 346657 h 693314"/>
                        <a:gd name="connsiteX7" fmla="*/ 101224 w 694007"/>
                        <a:gd name="connsiteY7" fmla="*/ 101224 h 69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007" h="693314">
                          <a:moveTo>
                            <a:pt x="101224" y="101224"/>
                          </a:moveTo>
                          <a:cubicBezTo>
                            <a:pt x="167782" y="34666"/>
                            <a:pt x="256526" y="0"/>
                            <a:pt x="346657" y="0"/>
                          </a:cubicBezTo>
                          <a:cubicBezTo>
                            <a:pt x="436788" y="0"/>
                            <a:pt x="525532" y="34666"/>
                            <a:pt x="592090" y="101224"/>
                          </a:cubicBezTo>
                          <a:cubicBezTo>
                            <a:pt x="727980" y="237113"/>
                            <a:pt x="727980" y="456201"/>
                            <a:pt x="592090" y="592090"/>
                          </a:cubicBezTo>
                          <a:cubicBezTo>
                            <a:pt x="525532" y="658648"/>
                            <a:pt x="436788" y="693314"/>
                            <a:pt x="346657" y="693314"/>
                          </a:cubicBezTo>
                          <a:cubicBezTo>
                            <a:pt x="256526" y="693314"/>
                            <a:pt x="167782" y="658648"/>
                            <a:pt x="101224" y="592090"/>
                          </a:cubicBezTo>
                          <a:cubicBezTo>
                            <a:pt x="34666" y="525532"/>
                            <a:pt x="0" y="436788"/>
                            <a:pt x="0" y="346657"/>
                          </a:cubicBezTo>
                          <a:cubicBezTo>
                            <a:pt x="0" y="256526"/>
                            <a:pt x="34666" y="167782"/>
                            <a:pt x="101224" y="101224"/>
                          </a:cubicBezTo>
                          <a:close/>
                        </a:path>
                      </a:pathLst>
                    </a:custGeom>
                    <a:solidFill>
                      <a:srgbClr val="DFDFDF"/>
                    </a:solidFill>
                    <a:ln w="13829" cap="flat">
                      <a:noFill/>
                      <a:prstDash val="solid"/>
                      <a:miter/>
                    </a:ln>
                  </p:spPr>
                  <p:txBody>
                    <a:bodyPr rtlCol="0" anchor="ctr"/>
                    <a:lstStyle/>
                    <a:p>
                      <a:endParaRPr lang="tr-TR"/>
                    </a:p>
                  </p:txBody>
                </p:sp>
                <p:sp>
                  <p:nvSpPr>
                    <p:cNvPr id="214" name="Serbest Form: Şekil 213">
                      <a:extLst>
                        <a:ext uri="{FF2B5EF4-FFF2-40B4-BE49-F238E27FC236}">
                          <a16:creationId xmlns="" xmlns:a16="http://schemas.microsoft.com/office/drawing/2014/main" id="{A1B78D3D-24BF-4148-A1AE-8FABDBCA3AEC}"/>
                        </a:ext>
                      </a:extLst>
                    </p:cNvPr>
                    <p:cNvSpPr/>
                    <p:nvPr/>
                  </p:nvSpPr>
                  <p:spPr>
                    <a:xfrm>
                      <a:off x="3217319" y="4902215"/>
                      <a:ext cx="686074" cy="684994"/>
                    </a:xfrm>
                    <a:custGeom>
                      <a:avLst/>
                      <a:gdLst>
                        <a:gd name="connsiteX0" fmla="*/ 99877 w 686074"/>
                        <a:gd name="connsiteY0" fmla="*/ 99837 h 684994"/>
                        <a:gd name="connsiteX1" fmla="*/ 342537 w 686074"/>
                        <a:gd name="connsiteY1" fmla="*/ 0 h 684994"/>
                        <a:gd name="connsiteX2" fmla="*/ 585197 w 686074"/>
                        <a:gd name="connsiteY2" fmla="*/ 99837 h 684994"/>
                        <a:gd name="connsiteX3" fmla="*/ 585197 w 686074"/>
                        <a:gd name="connsiteY3" fmla="*/ 585157 h 684994"/>
                        <a:gd name="connsiteX4" fmla="*/ 342537 w 686074"/>
                        <a:gd name="connsiteY4" fmla="*/ 684994 h 684994"/>
                        <a:gd name="connsiteX5" fmla="*/ 99877 w 686074"/>
                        <a:gd name="connsiteY5" fmla="*/ 585157 h 684994"/>
                        <a:gd name="connsiteX6" fmla="*/ 40 w 686074"/>
                        <a:gd name="connsiteY6" fmla="*/ 342497 h 684994"/>
                        <a:gd name="connsiteX7" fmla="*/ 99877 w 686074"/>
                        <a:gd name="connsiteY7" fmla="*/ 99837 h 68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074" h="684994">
                          <a:moveTo>
                            <a:pt x="99877" y="99837"/>
                          </a:moveTo>
                          <a:cubicBezTo>
                            <a:pt x="166435" y="33279"/>
                            <a:pt x="253793" y="0"/>
                            <a:pt x="342537" y="0"/>
                          </a:cubicBezTo>
                          <a:cubicBezTo>
                            <a:pt x="431281" y="0"/>
                            <a:pt x="518639" y="34666"/>
                            <a:pt x="585197" y="99837"/>
                          </a:cubicBezTo>
                          <a:cubicBezTo>
                            <a:pt x="719700" y="234340"/>
                            <a:pt x="719700" y="450654"/>
                            <a:pt x="585197" y="585157"/>
                          </a:cubicBezTo>
                          <a:cubicBezTo>
                            <a:pt x="518639" y="651715"/>
                            <a:pt x="431281" y="684994"/>
                            <a:pt x="342537" y="684994"/>
                          </a:cubicBezTo>
                          <a:cubicBezTo>
                            <a:pt x="253793" y="684994"/>
                            <a:pt x="166435" y="650329"/>
                            <a:pt x="99877" y="585157"/>
                          </a:cubicBezTo>
                          <a:cubicBezTo>
                            <a:pt x="33319" y="518599"/>
                            <a:pt x="40" y="431242"/>
                            <a:pt x="40" y="342497"/>
                          </a:cubicBezTo>
                          <a:cubicBezTo>
                            <a:pt x="-1347" y="253753"/>
                            <a:pt x="33319" y="166395"/>
                            <a:pt x="99877" y="99837"/>
                          </a:cubicBezTo>
                          <a:close/>
                        </a:path>
                      </a:pathLst>
                    </a:custGeom>
                    <a:solidFill>
                      <a:srgbClr val="DEDEDE"/>
                    </a:solidFill>
                    <a:ln w="13829" cap="flat">
                      <a:noFill/>
                      <a:prstDash val="solid"/>
                      <a:miter/>
                    </a:ln>
                  </p:spPr>
                  <p:txBody>
                    <a:bodyPr rtlCol="0" anchor="ctr"/>
                    <a:lstStyle/>
                    <a:p>
                      <a:endParaRPr lang="tr-TR"/>
                    </a:p>
                  </p:txBody>
                </p:sp>
                <p:sp>
                  <p:nvSpPr>
                    <p:cNvPr id="215" name="Serbest Form: Şekil 214">
                      <a:extLst>
                        <a:ext uri="{FF2B5EF4-FFF2-40B4-BE49-F238E27FC236}">
                          <a16:creationId xmlns="" xmlns:a16="http://schemas.microsoft.com/office/drawing/2014/main" id="{28F8300C-F150-44F1-BCAE-4A627C37F309}"/>
                        </a:ext>
                      </a:extLst>
                    </p:cNvPr>
                    <p:cNvSpPr/>
                    <p:nvPr/>
                  </p:nvSpPr>
                  <p:spPr>
                    <a:xfrm>
                      <a:off x="3218745" y="4903602"/>
                      <a:ext cx="678408" cy="679448"/>
                    </a:xfrm>
                    <a:custGeom>
                      <a:avLst/>
                      <a:gdLst>
                        <a:gd name="connsiteX0" fmla="*/ 99837 w 678408"/>
                        <a:gd name="connsiteY0" fmla="*/ 99837 h 679448"/>
                        <a:gd name="connsiteX1" fmla="*/ 339724 w 678408"/>
                        <a:gd name="connsiteY1" fmla="*/ 0 h 679448"/>
                        <a:gd name="connsiteX2" fmla="*/ 579611 w 678408"/>
                        <a:gd name="connsiteY2" fmla="*/ 99837 h 679448"/>
                        <a:gd name="connsiteX3" fmla="*/ 579611 w 678408"/>
                        <a:gd name="connsiteY3" fmla="*/ 579611 h 679448"/>
                        <a:gd name="connsiteX4" fmla="*/ 339724 w 678408"/>
                        <a:gd name="connsiteY4" fmla="*/ 679448 h 679448"/>
                        <a:gd name="connsiteX5" fmla="*/ 99837 w 678408"/>
                        <a:gd name="connsiteY5" fmla="*/ 579611 h 679448"/>
                        <a:gd name="connsiteX6" fmla="*/ 0 w 678408"/>
                        <a:gd name="connsiteY6" fmla="*/ 339724 h 679448"/>
                        <a:gd name="connsiteX7" fmla="*/ 99837 w 678408"/>
                        <a:gd name="connsiteY7" fmla="*/ 99837 h 67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408" h="679448">
                          <a:moveTo>
                            <a:pt x="99837" y="99837"/>
                          </a:moveTo>
                          <a:cubicBezTo>
                            <a:pt x="165009" y="34666"/>
                            <a:pt x="252366" y="0"/>
                            <a:pt x="339724" y="0"/>
                          </a:cubicBezTo>
                          <a:cubicBezTo>
                            <a:pt x="427082" y="0"/>
                            <a:pt x="513053" y="33279"/>
                            <a:pt x="579611" y="99837"/>
                          </a:cubicBezTo>
                          <a:cubicBezTo>
                            <a:pt x="711340" y="231567"/>
                            <a:pt x="711340" y="446494"/>
                            <a:pt x="579611" y="579611"/>
                          </a:cubicBezTo>
                          <a:cubicBezTo>
                            <a:pt x="514439" y="644782"/>
                            <a:pt x="427082" y="679448"/>
                            <a:pt x="339724" y="679448"/>
                          </a:cubicBezTo>
                          <a:cubicBezTo>
                            <a:pt x="252366" y="679448"/>
                            <a:pt x="166395" y="646169"/>
                            <a:pt x="99837" y="579611"/>
                          </a:cubicBezTo>
                          <a:cubicBezTo>
                            <a:pt x="34666" y="514439"/>
                            <a:pt x="0" y="427081"/>
                            <a:pt x="0" y="339724"/>
                          </a:cubicBezTo>
                          <a:cubicBezTo>
                            <a:pt x="0" y="252366"/>
                            <a:pt x="33279" y="165009"/>
                            <a:pt x="99837" y="99837"/>
                          </a:cubicBezTo>
                          <a:close/>
                        </a:path>
                      </a:pathLst>
                    </a:custGeom>
                    <a:solidFill>
                      <a:srgbClr val="DDDDDD"/>
                    </a:solidFill>
                    <a:ln w="13829" cap="flat">
                      <a:noFill/>
                      <a:prstDash val="solid"/>
                      <a:miter/>
                    </a:ln>
                  </p:spPr>
                  <p:txBody>
                    <a:bodyPr rtlCol="0" anchor="ctr"/>
                    <a:lstStyle/>
                    <a:p>
                      <a:endParaRPr lang="tr-TR"/>
                    </a:p>
                  </p:txBody>
                </p:sp>
                <p:sp>
                  <p:nvSpPr>
                    <p:cNvPr id="216" name="Serbest Form: Şekil 215">
                      <a:extLst>
                        <a:ext uri="{FF2B5EF4-FFF2-40B4-BE49-F238E27FC236}">
                          <a16:creationId xmlns="" xmlns:a16="http://schemas.microsoft.com/office/drawing/2014/main" id="{9C778F1D-5E09-41C6-9391-313FA7F92E5C}"/>
                        </a:ext>
                      </a:extLst>
                    </p:cNvPr>
                    <p:cNvSpPr/>
                    <p:nvPr/>
                  </p:nvSpPr>
                  <p:spPr>
                    <a:xfrm>
                      <a:off x="3221519" y="4906375"/>
                      <a:ext cx="670434" cy="669741"/>
                    </a:xfrm>
                    <a:custGeom>
                      <a:avLst/>
                      <a:gdLst>
                        <a:gd name="connsiteX0" fmla="*/ 98451 w 670434"/>
                        <a:gd name="connsiteY0" fmla="*/ 98451 h 669741"/>
                        <a:gd name="connsiteX1" fmla="*/ 335564 w 670434"/>
                        <a:gd name="connsiteY1" fmla="*/ 0 h 669741"/>
                        <a:gd name="connsiteX2" fmla="*/ 572678 w 670434"/>
                        <a:gd name="connsiteY2" fmla="*/ 98451 h 669741"/>
                        <a:gd name="connsiteX3" fmla="*/ 572678 w 670434"/>
                        <a:gd name="connsiteY3" fmla="*/ 571291 h 669741"/>
                        <a:gd name="connsiteX4" fmla="*/ 335564 w 670434"/>
                        <a:gd name="connsiteY4" fmla="*/ 669742 h 669741"/>
                        <a:gd name="connsiteX5" fmla="*/ 98451 w 670434"/>
                        <a:gd name="connsiteY5" fmla="*/ 571291 h 669741"/>
                        <a:gd name="connsiteX6" fmla="*/ 0 w 670434"/>
                        <a:gd name="connsiteY6" fmla="*/ 334177 h 669741"/>
                        <a:gd name="connsiteX7" fmla="*/ 98451 w 670434"/>
                        <a:gd name="connsiteY7" fmla="*/ 98451 h 6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434" h="669741">
                          <a:moveTo>
                            <a:pt x="98451" y="98451"/>
                          </a:moveTo>
                          <a:cubicBezTo>
                            <a:pt x="163622" y="33279"/>
                            <a:pt x="249593" y="0"/>
                            <a:pt x="335564" y="0"/>
                          </a:cubicBezTo>
                          <a:cubicBezTo>
                            <a:pt x="421535" y="0"/>
                            <a:pt x="507506" y="33279"/>
                            <a:pt x="572678" y="98451"/>
                          </a:cubicBezTo>
                          <a:cubicBezTo>
                            <a:pt x="703021" y="228794"/>
                            <a:pt x="703021" y="440948"/>
                            <a:pt x="572678" y="571291"/>
                          </a:cubicBezTo>
                          <a:cubicBezTo>
                            <a:pt x="507506" y="636463"/>
                            <a:pt x="421535" y="669742"/>
                            <a:pt x="335564" y="669742"/>
                          </a:cubicBezTo>
                          <a:cubicBezTo>
                            <a:pt x="249593" y="669742"/>
                            <a:pt x="163622" y="636463"/>
                            <a:pt x="98451" y="571291"/>
                          </a:cubicBezTo>
                          <a:cubicBezTo>
                            <a:pt x="33279" y="506119"/>
                            <a:pt x="0" y="420149"/>
                            <a:pt x="0" y="334177"/>
                          </a:cubicBezTo>
                          <a:cubicBezTo>
                            <a:pt x="0" y="249593"/>
                            <a:pt x="33279" y="163622"/>
                            <a:pt x="98451" y="98451"/>
                          </a:cubicBezTo>
                          <a:close/>
                        </a:path>
                      </a:pathLst>
                    </a:custGeom>
                    <a:solidFill>
                      <a:srgbClr val="DBDBDB"/>
                    </a:solidFill>
                    <a:ln w="13829" cap="flat">
                      <a:noFill/>
                      <a:prstDash val="solid"/>
                      <a:miter/>
                    </a:ln>
                  </p:spPr>
                  <p:txBody>
                    <a:bodyPr rtlCol="0" anchor="ctr"/>
                    <a:lstStyle/>
                    <a:p>
                      <a:endParaRPr lang="tr-TR"/>
                    </a:p>
                  </p:txBody>
                </p:sp>
                <p:sp>
                  <p:nvSpPr>
                    <p:cNvPr id="217" name="Serbest Form: Şekil 216">
                      <a:extLst>
                        <a:ext uri="{FF2B5EF4-FFF2-40B4-BE49-F238E27FC236}">
                          <a16:creationId xmlns="" xmlns:a16="http://schemas.microsoft.com/office/drawing/2014/main" id="{43E7EF0E-67B7-4D66-9491-27DB01BEEBE8}"/>
                        </a:ext>
                      </a:extLst>
                    </p:cNvPr>
                    <p:cNvSpPr/>
                    <p:nvPr/>
                  </p:nvSpPr>
                  <p:spPr>
                    <a:xfrm>
                      <a:off x="3224292" y="4909148"/>
                      <a:ext cx="662461" cy="661422"/>
                    </a:xfrm>
                    <a:custGeom>
                      <a:avLst/>
                      <a:gdLst>
                        <a:gd name="connsiteX0" fmla="*/ 97064 w 662461"/>
                        <a:gd name="connsiteY0" fmla="*/ 97064 h 661422"/>
                        <a:gd name="connsiteX1" fmla="*/ 331404 w 662461"/>
                        <a:gd name="connsiteY1" fmla="*/ 0 h 661422"/>
                        <a:gd name="connsiteX2" fmla="*/ 565744 w 662461"/>
                        <a:gd name="connsiteY2" fmla="*/ 97064 h 661422"/>
                        <a:gd name="connsiteX3" fmla="*/ 565744 w 662461"/>
                        <a:gd name="connsiteY3" fmla="*/ 564358 h 661422"/>
                        <a:gd name="connsiteX4" fmla="*/ 331404 w 662461"/>
                        <a:gd name="connsiteY4" fmla="*/ 661422 h 661422"/>
                        <a:gd name="connsiteX5" fmla="*/ 97064 w 662461"/>
                        <a:gd name="connsiteY5" fmla="*/ 564358 h 661422"/>
                        <a:gd name="connsiteX6" fmla="*/ 0 w 662461"/>
                        <a:gd name="connsiteY6" fmla="*/ 330018 h 661422"/>
                        <a:gd name="connsiteX7" fmla="*/ 97064 w 662461"/>
                        <a:gd name="connsiteY7" fmla="*/ 97064 h 66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461" h="661422">
                          <a:moveTo>
                            <a:pt x="97064" y="97064"/>
                          </a:moveTo>
                          <a:cubicBezTo>
                            <a:pt x="160849" y="33279"/>
                            <a:pt x="245433" y="0"/>
                            <a:pt x="331404" y="0"/>
                          </a:cubicBezTo>
                          <a:cubicBezTo>
                            <a:pt x="415989" y="0"/>
                            <a:pt x="500573" y="31893"/>
                            <a:pt x="565744" y="97064"/>
                          </a:cubicBezTo>
                          <a:cubicBezTo>
                            <a:pt x="694701" y="226021"/>
                            <a:pt x="694701" y="435401"/>
                            <a:pt x="565744" y="564358"/>
                          </a:cubicBezTo>
                          <a:cubicBezTo>
                            <a:pt x="501959" y="628143"/>
                            <a:pt x="417375" y="661422"/>
                            <a:pt x="331404" y="661422"/>
                          </a:cubicBezTo>
                          <a:cubicBezTo>
                            <a:pt x="245433" y="661422"/>
                            <a:pt x="162236" y="629529"/>
                            <a:pt x="97064" y="564358"/>
                          </a:cubicBezTo>
                          <a:cubicBezTo>
                            <a:pt x="33279" y="500573"/>
                            <a:pt x="0" y="415989"/>
                            <a:pt x="0" y="330018"/>
                          </a:cubicBezTo>
                          <a:cubicBezTo>
                            <a:pt x="0" y="246820"/>
                            <a:pt x="33279" y="162236"/>
                            <a:pt x="97064" y="97064"/>
                          </a:cubicBezTo>
                          <a:close/>
                        </a:path>
                      </a:pathLst>
                    </a:custGeom>
                    <a:solidFill>
                      <a:srgbClr val="DADADA"/>
                    </a:solidFill>
                    <a:ln w="13829" cap="flat">
                      <a:noFill/>
                      <a:prstDash val="solid"/>
                      <a:miter/>
                    </a:ln>
                  </p:spPr>
                  <p:txBody>
                    <a:bodyPr rtlCol="0" anchor="ctr"/>
                    <a:lstStyle/>
                    <a:p>
                      <a:endParaRPr lang="tr-TR"/>
                    </a:p>
                  </p:txBody>
                </p:sp>
                <p:sp>
                  <p:nvSpPr>
                    <p:cNvPr id="218" name="Serbest Form: Şekil 217">
                      <a:extLst>
                        <a:ext uri="{FF2B5EF4-FFF2-40B4-BE49-F238E27FC236}">
                          <a16:creationId xmlns="" xmlns:a16="http://schemas.microsoft.com/office/drawing/2014/main" id="{43C937F7-579B-457E-9FD6-FF8B2A46E3A3}"/>
                        </a:ext>
                      </a:extLst>
                    </p:cNvPr>
                    <p:cNvSpPr/>
                    <p:nvPr/>
                  </p:nvSpPr>
                  <p:spPr>
                    <a:xfrm>
                      <a:off x="3227065" y="4911922"/>
                      <a:ext cx="654488" cy="653101"/>
                    </a:xfrm>
                    <a:custGeom>
                      <a:avLst/>
                      <a:gdLst>
                        <a:gd name="connsiteX0" fmla="*/ 95677 w 654488"/>
                        <a:gd name="connsiteY0" fmla="*/ 95678 h 653101"/>
                        <a:gd name="connsiteX1" fmla="*/ 327244 w 654488"/>
                        <a:gd name="connsiteY1" fmla="*/ 0 h 653101"/>
                        <a:gd name="connsiteX2" fmla="*/ 558811 w 654488"/>
                        <a:gd name="connsiteY2" fmla="*/ 95678 h 653101"/>
                        <a:gd name="connsiteX3" fmla="*/ 558811 w 654488"/>
                        <a:gd name="connsiteY3" fmla="*/ 557425 h 653101"/>
                        <a:gd name="connsiteX4" fmla="*/ 327244 w 654488"/>
                        <a:gd name="connsiteY4" fmla="*/ 653102 h 653101"/>
                        <a:gd name="connsiteX5" fmla="*/ 95677 w 654488"/>
                        <a:gd name="connsiteY5" fmla="*/ 557425 h 653101"/>
                        <a:gd name="connsiteX6" fmla="*/ 0 w 654488"/>
                        <a:gd name="connsiteY6" fmla="*/ 325858 h 653101"/>
                        <a:gd name="connsiteX7" fmla="*/ 95677 w 654488"/>
                        <a:gd name="connsiteY7" fmla="*/ 95678 h 6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4488" h="653101">
                          <a:moveTo>
                            <a:pt x="95677" y="95678"/>
                          </a:moveTo>
                          <a:cubicBezTo>
                            <a:pt x="159462" y="31893"/>
                            <a:pt x="242660" y="0"/>
                            <a:pt x="327244" y="0"/>
                          </a:cubicBezTo>
                          <a:cubicBezTo>
                            <a:pt x="411829" y="0"/>
                            <a:pt x="495026" y="31893"/>
                            <a:pt x="558811" y="95678"/>
                          </a:cubicBezTo>
                          <a:cubicBezTo>
                            <a:pt x="686381" y="223247"/>
                            <a:pt x="686381" y="429855"/>
                            <a:pt x="558811" y="557425"/>
                          </a:cubicBezTo>
                          <a:cubicBezTo>
                            <a:pt x="495026" y="621210"/>
                            <a:pt x="411829" y="653102"/>
                            <a:pt x="327244" y="653102"/>
                          </a:cubicBezTo>
                          <a:cubicBezTo>
                            <a:pt x="242660" y="653102"/>
                            <a:pt x="159462" y="621210"/>
                            <a:pt x="95677" y="557425"/>
                          </a:cubicBezTo>
                          <a:cubicBezTo>
                            <a:pt x="31892" y="493640"/>
                            <a:pt x="0" y="410442"/>
                            <a:pt x="0" y="325858"/>
                          </a:cubicBezTo>
                          <a:cubicBezTo>
                            <a:pt x="0" y="244047"/>
                            <a:pt x="31892" y="159462"/>
                            <a:pt x="95677" y="95678"/>
                          </a:cubicBezTo>
                          <a:close/>
                        </a:path>
                      </a:pathLst>
                    </a:custGeom>
                    <a:solidFill>
                      <a:srgbClr val="D9D9D9"/>
                    </a:solidFill>
                    <a:ln w="13829" cap="flat">
                      <a:noFill/>
                      <a:prstDash val="solid"/>
                      <a:miter/>
                    </a:ln>
                  </p:spPr>
                  <p:txBody>
                    <a:bodyPr rtlCol="0" anchor="ctr"/>
                    <a:lstStyle/>
                    <a:p>
                      <a:endParaRPr lang="tr-TR"/>
                    </a:p>
                  </p:txBody>
                </p:sp>
                <p:sp>
                  <p:nvSpPr>
                    <p:cNvPr id="219" name="Serbest Form: Şekil 218">
                      <a:extLst>
                        <a:ext uri="{FF2B5EF4-FFF2-40B4-BE49-F238E27FC236}">
                          <a16:creationId xmlns="" xmlns:a16="http://schemas.microsoft.com/office/drawing/2014/main" id="{24AB6725-06FC-4528-BC64-020B7CF62F67}"/>
                        </a:ext>
                      </a:extLst>
                    </p:cNvPr>
                    <p:cNvSpPr/>
                    <p:nvPr/>
                  </p:nvSpPr>
                  <p:spPr>
                    <a:xfrm>
                      <a:off x="3229838" y="4916082"/>
                      <a:ext cx="646515" cy="644782"/>
                    </a:xfrm>
                    <a:custGeom>
                      <a:avLst/>
                      <a:gdLst>
                        <a:gd name="connsiteX0" fmla="*/ 94291 w 646515"/>
                        <a:gd name="connsiteY0" fmla="*/ 94291 h 644782"/>
                        <a:gd name="connsiteX1" fmla="*/ 323084 w 646515"/>
                        <a:gd name="connsiteY1" fmla="*/ 0 h 644782"/>
                        <a:gd name="connsiteX2" fmla="*/ 551878 w 646515"/>
                        <a:gd name="connsiteY2" fmla="*/ 94291 h 644782"/>
                        <a:gd name="connsiteX3" fmla="*/ 551878 w 646515"/>
                        <a:gd name="connsiteY3" fmla="*/ 550492 h 644782"/>
                        <a:gd name="connsiteX4" fmla="*/ 323084 w 646515"/>
                        <a:gd name="connsiteY4" fmla="*/ 644782 h 644782"/>
                        <a:gd name="connsiteX5" fmla="*/ 94291 w 646515"/>
                        <a:gd name="connsiteY5" fmla="*/ 550492 h 644782"/>
                        <a:gd name="connsiteX6" fmla="*/ 0 w 646515"/>
                        <a:gd name="connsiteY6" fmla="*/ 321698 h 644782"/>
                        <a:gd name="connsiteX7" fmla="*/ 94291 w 646515"/>
                        <a:gd name="connsiteY7" fmla="*/ 94291 h 64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515" h="644782">
                          <a:moveTo>
                            <a:pt x="94291" y="94291"/>
                          </a:moveTo>
                          <a:cubicBezTo>
                            <a:pt x="156689" y="31893"/>
                            <a:pt x="239887" y="0"/>
                            <a:pt x="323084" y="0"/>
                          </a:cubicBezTo>
                          <a:cubicBezTo>
                            <a:pt x="406282" y="0"/>
                            <a:pt x="488093" y="31893"/>
                            <a:pt x="551878" y="94291"/>
                          </a:cubicBezTo>
                          <a:cubicBezTo>
                            <a:pt x="678061" y="220474"/>
                            <a:pt x="678061" y="424308"/>
                            <a:pt x="551878" y="550492"/>
                          </a:cubicBezTo>
                          <a:cubicBezTo>
                            <a:pt x="489480" y="612890"/>
                            <a:pt x="406282" y="644782"/>
                            <a:pt x="323084" y="644782"/>
                          </a:cubicBezTo>
                          <a:cubicBezTo>
                            <a:pt x="239887" y="644782"/>
                            <a:pt x="158076" y="612890"/>
                            <a:pt x="94291" y="550492"/>
                          </a:cubicBezTo>
                          <a:cubicBezTo>
                            <a:pt x="31892" y="488093"/>
                            <a:pt x="0" y="404896"/>
                            <a:pt x="0" y="321698"/>
                          </a:cubicBezTo>
                          <a:cubicBezTo>
                            <a:pt x="0" y="239887"/>
                            <a:pt x="31892" y="156689"/>
                            <a:pt x="94291" y="94291"/>
                          </a:cubicBezTo>
                          <a:close/>
                        </a:path>
                      </a:pathLst>
                    </a:custGeom>
                    <a:solidFill>
                      <a:srgbClr val="D7D7D7"/>
                    </a:solidFill>
                    <a:ln w="13829" cap="flat">
                      <a:noFill/>
                      <a:prstDash val="solid"/>
                      <a:miter/>
                    </a:ln>
                  </p:spPr>
                  <p:txBody>
                    <a:bodyPr rtlCol="0" anchor="ctr"/>
                    <a:lstStyle/>
                    <a:p>
                      <a:endParaRPr lang="tr-TR"/>
                    </a:p>
                  </p:txBody>
                </p:sp>
                <p:sp>
                  <p:nvSpPr>
                    <p:cNvPr id="220" name="Serbest Form: Şekil 219">
                      <a:extLst>
                        <a:ext uri="{FF2B5EF4-FFF2-40B4-BE49-F238E27FC236}">
                          <a16:creationId xmlns="" xmlns:a16="http://schemas.microsoft.com/office/drawing/2014/main" id="{BABB88EE-D0AE-4335-BF03-25271B2E6D9F}"/>
                        </a:ext>
                      </a:extLst>
                    </p:cNvPr>
                    <p:cNvSpPr/>
                    <p:nvPr/>
                  </p:nvSpPr>
                  <p:spPr>
                    <a:xfrm rot="-2700000">
                      <a:off x="3232367" y="4917668"/>
                      <a:ext cx="637842" cy="637843"/>
                    </a:xfrm>
                    <a:custGeom>
                      <a:avLst/>
                      <a:gdLst>
                        <a:gd name="connsiteX0" fmla="*/ 637843 w 637842"/>
                        <a:gd name="connsiteY0" fmla="*/ 318922 h 637843"/>
                        <a:gd name="connsiteX1" fmla="*/ 318921 w 637842"/>
                        <a:gd name="connsiteY1" fmla="*/ 637843 h 637843"/>
                        <a:gd name="connsiteX2" fmla="*/ 0 w 637842"/>
                        <a:gd name="connsiteY2" fmla="*/ 318922 h 637843"/>
                        <a:gd name="connsiteX3" fmla="*/ 318921 w 637842"/>
                        <a:gd name="connsiteY3" fmla="*/ 0 h 637843"/>
                        <a:gd name="connsiteX4" fmla="*/ 637843 w 637842"/>
                        <a:gd name="connsiteY4" fmla="*/ 318922 h 63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42" h="637843">
                          <a:moveTo>
                            <a:pt x="637843" y="318922"/>
                          </a:moveTo>
                          <a:cubicBezTo>
                            <a:pt x="637843" y="495057"/>
                            <a:pt x="495057" y="637843"/>
                            <a:pt x="318921" y="637843"/>
                          </a:cubicBezTo>
                          <a:cubicBezTo>
                            <a:pt x="142786" y="637843"/>
                            <a:pt x="0" y="495057"/>
                            <a:pt x="0" y="318922"/>
                          </a:cubicBezTo>
                          <a:cubicBezTo>
                            <a:pt x="0" y="142786"/>
                            <a:pt x="142786" y="0"/>
                            <a:pt x="318921" y="0"/>
                          </a:cubicBezTo>
                          <a:cubicBezTo>
                            <a:pt x="495057" y="0"/>
                            <a:pt x="637843" y="142786"/>
                            <a:pt x="637843" y="318922"/>
                          </a:cubicBezTo>
                          <a:close/>
                        </a:path>
                      </a:pathLst>
                    </a:custGeom>
                    <a:solidFill>
                      <a:srgbClr val="D6D6D6"/>
                    </a:solidFill>
                    <a:ln w="13829" cap="flat">
                      <a:noFill/>
                      <a:prstDash val="solid"/>
                      <a:miter/>
                    </a:ln>
                  </p:spPr>
                  <p:txBody>
                    <a:bodyPr rtlCol="0" anchor="ctr"/>
                    <a:lstStyle/>
                    <a:p>
                      <a:endParaRPr lang="tr-TR"/>
                    </a:p>
                  </p:txBody>
                </p:sp>
              </p:grpSp>
              <p:grpSp>
                <p:nvGrpSpPr>
                  <p:cNvPr id="221" name="Grafik 4">
                    <a:extLst>
                      <a:ext uri="{FF2B5EF4-FFF2-40B4-BE49-F238E27FC236}">
                        <a16:creationId xmlns="" xmlns:a16="http://schemas.microsoft.com/office/drawing/2014/main" id="{A0C417CE-A35A-47F6-888A-555595F38BB7}"/>
                      </a:ext>
                    </a:extLst>
                  </p:cNvPr>
                  <p:cNvGrpSpPr/>
                  <p:nvPr/>
                </p:nvGrpSpPr>
                <p:grpSpPr>
                  <a:xfrm>
                    <a:off x="3991097" y="5171221"/>
                    <a:ext cx="904081" cy="904082"/>
                    <a:chOff x="3991097" y="5171221"/>
                    <a:chExt cx="904081" cy="904082"/>
                  </a:xfrm>
                </p:grpSpPr>
                <p:sp>
                  <p:nvSpPr>
                    <p:cNvPr id="222" name="Serbest Form: Şekil 221">
                      <a:extLst>
                        <a:ext uri="{FF2B5EF4-FFF2-40B4-BE49-F238E27FC236}">
                          <a16:creationId xmlns="" xmlns:a16="http://schemas.microsoft.com/office/drawing/2014/main" id="{758164FF-AE0C-4B8E-98AB-5BBB60F6724A}"/>
                        </a:ext>
                      </a:extLst>
                    </p:cNvPr>
                    <p:cNvSpPr/>
                    <p:nvPr/>
                  </p:nvSpPr>
                  <p:spPr>
                    <a:xfrm>
                      <a:off x="3991097" y="5171221"/>
                      <a:ext cx="904081" cy="904082"/>
                    </a:xfrm>
                    <a:custGeom>
                      <a:avLst/>
                      <a:gdLst>
                        <a:gd name="connsiteX0" fmla="*/ 452041 w 904081"/>
                        <a:gd name="connsiteY0" fmla="*/ 904082 h 904082"/>
                        <a:gd name="connsiteX1" fmla="*/ 0 w 904081"/>
                        <a:gd name="connsiteY1" fmla="*/ 452041 h 904082"/>
                        <a:gd name="connsiteX2" fmla="*/ 452041 w 904081"/>
                        <a:gd name="connsiteY2" fmla="*/ 0 h 904082"/>
                        <a:gd name="connsiteX3" fmla="*/ 904082 w 904081"/>
                        <a:gd name="connsiteY3" fmla="*/ 452041 h 904082"/>
                        <a:gd name="connsiteX4" fmla="*/ 452041 w 904081"/>
                        <a:gd name="connsiteY4" fmla="*/ 904082 h 904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081" h="904082">
                          <a:moveTo>
                            <a:pt x="452041" y="904082"/>
                          </a:moveTo>
                          <a:cubicBezTo>
                            <a:pt x="202448" y="904082"/>
                            <a:pt x="0" y="701634"/>
                            <a:pt x="0" y="452041"/>
                          </a:cubicBezTo>
                          <a:cubicBezTo>
                            <a:pt x="0" y="202448"/>
                            <a:pt x="202448" y="0"/>
                            <a:pt x="452041" y="0"/>
                          </a:cubicBezTo>
                          <a:cubicBezTo>
                            <a:pt x="701634" y="0"/>
                            <a:pt x="904082" y="202448"/>
                            <a:pt x="904082" y="452041"/>
                          </a:cubicBezTo>
                          <a:cubicBezTo>
                            <a:pt x="904082" y="700247"/>
                            <a:pt x="700247" y="904082"/>
                            <a:pt x="452041" y="904082"/>
                          </a:cubicBezTo>
                          <a:close/>
                        </a:path>
                      </a:pathLst>
                    </a:custGeom>
                    <a:solidFill>
                      <a:srgbClr val="FFFFFF"/>
                    </a:solidFill>
                    <a:ln w="13829" cap="flat">
                      <a:noFill/>
                      <a:prstDash val="solid"/>
                      <a:miter/>
                    </a:ln>
                  </p:spPr>
                  <p:txBody>
                    <a:bodyPr rtlCol="0" anchor="ctr"/>
                    <a:lstStyle/>
                    <a:p>
                      <a:endParaRPr lang="tr-TR"/>
                    </a:p>
                  </p:txBody>
                </p:sp>
                <p:sp>
                  <p:nvSpPr>
                    <p:cNvPr id="223" name="Serbest Form: Şekil 222">
                      <a:extLst>
                        <a:ext uri="{FF2B5EF4-FFF2-40B4-BE49-F238E27FC236}">
                          <a16:creationId xmlns="" xmlns:a16="http://schemas.microsoft.com/office/drawing/2014/main" id="{98DD4115-5082-4571-ADC5-3E959470AFC1}"/>
                        </a:ext>
                      </a:extLst>
                    </p:cNvPr>
                    <p:cNvSpPr/>
                    <p:nvPr/>
                  </p:nvSpPr>
                  <p:spPr>
                    <a:xfrm>
                      <a:off x="3995257" y="5175381"/>
                      <a:ext cx="892988" cy="892988"/>
                    </a:xfrm>
                    <a:custGeom>
                      <a:avLst/>
                      <a:gdLst>
                        <a:gd name="connsiteX0" fmla="*/ 0 w 892988"/>
                        <a:gd name="connsiteY0" fmla="*/ 446494 h 892988"/>
                        <a:gd name="connsiteX1" fmla="*/ 446494 w 892988"/>
                        <a:gd name="connsiteY1" fmla="*/ 0 h 892988"/>
                        <a:gd name="connsiteX2" fmla="*/ 892989 w 892988"/>
                        <a:gd name="connsiteY2" fmla="*/ 446494 h 892988"/>
                        <a:gd name="connsiteX3" fmla="*/ 446494 w 892988"/>
                        <a:gd name="connsiteY3" fmla="*/ 892989 h 892988"/>
                        <a:gd name="connsiteX4" fmla="*/ 0 w 892988"/>
                        <a:gd name="connsiteY4" fmla="*/ 446494 h 89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988" h="892988">
                          <a:moveTo>
                            <a:pt x="0" y="446494"/>
                          </a:moveTo>
                          <a:cubicBezTo>
                            <a:pt x="0" y="199675"/>
                            <a:pt x="201061" y="0"/>
                            <a:pt x="446494" y="0"/>
                          </a:cubicBezTo>
                          <a:cubicBezTo>
                            <a:pt x="693314" y="0"/>
                            <a:pt x="892989" y="201061"/>
                            <a:pt x="892989" y="446494"/>
                          </a:cubicBezTo>
                          <a:cubicBezTo>
                            <a:pt x="892989" y="693315"/>
                            <a:pt x="691928" y="892989"/>
                            <a:pt x="446494" y="892989"/>
                          </a:cubicBezTo>
                          <a:cubicBezTo>
                            <a:pt x="199675" y="892989"/>
                            <a:pt x="0" y="693315"/>
                            <a:pt x="0" y="446494"/>
                          </a:cubicBezTo>
                          <a:close/>
                        </a:path>
                      </a:pathLst>
                    </a:custGeom>
                    <a:solidFill>
                      <a:srgbClr val="FEFEFE"/>
                    </a:solidFill>
                    <a:ln w="13829" cap="flat">
                      <a:noFill/>
                      <a:prstDash val="solid"/>
                      <a:miter/>
                    </a:ln>
                  </p:spPr>
                  <p:txBody>
                    <a:bodyPr rtlCol="0" anchor="ctr"/>
                    <a:lstStyle/>
                    <a:p>
                      <a:endParaRPr lang="tr-TR"/>
                    </a:p>
                  </p:txBody>
                </p:sp>
                <p:sp>
                  <p:nvSpPr>
                    <p:cNvPr id="224" name="Serbest Form: Şekil 223">
                      <a:extLst>
                        <a:ext uri="{FF2B5EF4-FFF2-40B4-BE49-F238E27FC236}">
                          <a16:creationId xmlns="" xmlns:a16="http://schemas.microsoft.com/office/drawing/2014/main" id="{F56D0F62-B84B-47E3-A572-D1EE237D7B5E}"/>
                        </a:ext>
                      </a:extLst>
                    </p:cNvPr>
                    <p:cNvSpPr/>
                    <p:nvPr/>
                  </p:nvSpPr>
                  <p:spPr>
                    <a:xfrm>
                      <a:off x="3998031" y="5178154"/>
                      <a:ext cx="884668" cy="884669"/>
                    </a:xfrm>
                    <a:custGeom>
                      <a:avLst/>
                      <a:gdLst>
                        <a:gd name="connsiteX0" fmla="*/ 0 w 884668"/>
                        <a:gd name="connsiteY0" fmla="*/ 442334 h 884669"/>
                        <a:gd name="connsiteX1" fmla="*/ 442335 w 884668"/>
                        <a:gd name="connsiteY1" fmla="*/ 0 h 884669"/>
                        <a:gd name="connsiteX2" fmla="*/ 884669 w 884668"/>
                        <a:gd name="connsiteY2" fmla="*/ 442334 h 884669"/>
                        <a:gd name="connsiteX3" fmla="*/ 442335 w 884668"/>
                        <a:gd name="connsiteY3" fmla="*/ 884669 h 884669"/>
                        <a:gd name="connsiteX4" fmla="*/ 0 w 884668"/>
                        <a:gd name="connsiteY4" fmla="*/ 442334 h 884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668" h="884669">
                          <a:moveTo>
                            <a:pt x="0" y="442334"/>
                          </a:moveTo>
                          <a:cubicBezTo>
                            <a:pt x="0" y="198288"/>
                            <a:pt x="198288" y="0"/>
                            <a:pt x="442335" y="0"/>
                          </a:cubicBezTo>
                          <a:cubicBezTo>
                            <a:pt x="686381" y="0"/>
                            <a:pt x="884669" y="198288"/>
                            <a:pt x="884669" y="442334"/>
                          </a:cubicBezTo>
                          <a:cubicBezTo>
                            <a:pt x="884669" y="686381"/>
                            <a:pt x="686381" y="884669"/>
                            <a:pt x="442335" y="884669"/>
                          </a:cubicBezTo>
                          <a:cubicBezTo>
                            <a:pt x="198288" y="884669"/>
                            <a:pt x="0" y="686381"/>
                            <a:pt x="0" y="442334"/>
                          </a:cubicBezTo>
                          <a:close/>
                        </a:path>
                      </a:pathLst>
                    </a:custGeom>
                    <a:solidFill>
                      <a:srgbClr val="FCFCFC"/>
                    </a:solidFill>
                    <a:ln w="13829" cap="flat">
                      <a:noFill/>
                      <a:prstDash val="solid"/>
                      <a:miter/>
                    </a:ln>
                  </p:spPr>
                  <p:txBody>
                    <a:bodyPr rtlCol="0" anchor="ctr"/>
                    <a:lstStyle/>
                    <a:p>
                      <a:endParaRPr lang="tr-TR"/>
                    </a:p>
                  </p:txBody>
                </p:sp>
                <p:sp>
                  <p:nvSpPr>
                    <p:cNvPr id="225" name="Serbest Form: Şekil 224">
                      <a:extLst>
                        <a:ext uri="{FF2B5EF4-FFF2-40B4-BE49-F238E27FC236}">
                          <a16:creationId xmlns="" xmlns:a16="http://schemas.microsoft.com/office/drawing/2014/main" id="{988F9946-A6EB-471C-A683-C6E28B76084B}"/>
                        </a:ext>
                      </a:extLst>
                    </p:cNvPr>
                    <p:cNvSpPr/>
                    <p:nvPr/>
                  </p:nvSpPr>
                  <p:spPr>
                    <a:xfrm>
                      <a:off x="4000804" y="5180928"/>
                      <a:ext cx="876349" cy="876349"/>
                    </a:xfrm>
                    <a:custGeom>
                      <a:avLst/>
                      <a:gdLst>
                        <a:gd name="connsiteX0" fmla="*/ 0 w 876349"/>
                        <a:gd name="connsiteY0" fmla="*/ 438175 h 876349"/>
                        <a:gd name="connsiteX1" fmla="*/ 438175 w 876349"/>
                        <a:gd name="connsiteY1" fmla="*/ 0 h 876349"/>
                        <a:gd name="connsiteX2" fmla="*/ 876349 w 876349"/>
                        <a:gd name="connsiteY2" fmla="*/ 438175 h 876349"/>
                        <a:gd name="connsiteX3" fmla="*/ 438175 w 876349"/>
                        <a:gd name="connsiteY3" fmla="*/ 876349 h 876349"/>
                        <a:gd name="connsiteX4" fmla="*/ 0 w 876349"/>
                        <a:gd name="connsiteY4" fmla="*/ 438175 h 876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49" h="876349">
                          <a:moveTo>
                            <a:pt x="0" y="438175"/>
                          </a:moveTo>
                          <a:cubicBezTo>
                            <a:pt x="0" y="196901"/>
                            <a:pt x="196901" y="0"/>
                            <a:pt x="438175" y="0"/>
                          </a:cubicBezTo>
                          <a:cubicBezTo>
                            <a:pt x="679448" y="0"/>
                            <a:pt x="876349" y="196901"/>
                            <a:pt x="876349" y="438175"/>
                          </a:cubicBezTo>
                          <a:cubicBezTo>
                            <a:pt x="876349" y="679448"/>
                            <a:pt x="679448" y="876349"/>
                            <a:pt x="438175" y="876349"/>
                          </a:cubicBezTo>
                          <a:cubicBezTo>
                            <a:pt x="196901" y="876349"/>
                            <a:pt x="0" y="679448"/>
                            <a:pt x="0" y="438175"/>
                          </a:cubicBezTo>
                          <a:close/>
                        </a:path>
                      </a:pathLst>
                    </a:custGeom>
                    <a:solidFill>
                      <a:srgbClr val="FBFBFB"/>
                    </a:solidFill>
                    <a:ln w="13829" cap="flat">
                      <a:noFill/>
                      <a:prstDash val="solid"/>
                      <a:miter/>
                    </a:ln>
                  </p:spPr>
                  <p:txBody>
                    <a:bodyPr rtlCol="0" anchor="ctr"/>
                    <a:lstStyle/>
                    <a:p>
                      <a:endParaRPr lang="tr-TR"/>
                    </a:p>
                  </p:txBody>
                </p:sp>
                <p:sp>
                  <p:nvSpPr>
                    <p:cNvPr id="226" name="Serbest Form: Şekil 225">
                      <a:extLst>
                        <a:ext uri="{FF2B5EF4-FFF2-40B4-BE49-F238E27FC236}">
                          <a16:creationId xmlns="" xmlns:a16="http://schemas.microsoft.com/office/drawing/2014/main" id="{1A321E4C-2FB8-4711-B794-20ED75E368BE}"/>
                        </a:ext>
                      </a:extLst>
                    </p:cNvPr>
                    <p:cNvSpPr/>
                    <p:nvPr/>
                  </p:nvSpPr>
                  <p:spPr>
                    <a:xfrm>
                      <a:off x="4004964" y="5183701"/>
                      <a:ext cx="868029" cy="868029"/>
                    </a:xfrm>
                    <a:custGeom>
                      <a:avLst/>
                      <a:gdLst>
                        <a:gd name="connsiteX0" fmla="*/ 0 w 868029"/>
                        <a:gd name="connsiteY0" fmla="*/ 434015 h 868029"/>
                        <a:gd name="connsiteX1" fmla="*/ 434015 w 868029"/>
                        <a:gd name="connsiteY1" fmla="*/ 0 h 868029"/>
                        <a:gd name="connsiteX2" fmla="*/ 868030 w 868029"/>
                        <a:gd name="connsiteY2" fmla="*/ 434015 h 868029"/>
                        <a:gd name="connsiteX3" fmla="*/ 434015 w 868029"/>
                        <a:gd name="connsiteY3" fmla="*/ 868029 h 868029"/>
                        <a:gd name="connsiteX4" fmla="*/ 0 w 868029"/>
                        <a:gd name="connsiteY4" fmla="*/ 434015 h 86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029" h="868029">
                          <a:moveTo>
                            <a:pt x="0" y="434015"/>
                          </a:moveTo>
                          <a:cubicBezTo>
                            <a:pt x="0" y="195515"/>
                            <a:pt x="194128" y="0"/>
                            <a:pt x="434015" y="0"/>
                          </a:cubicBezTo>
                          <a:cubicBezTo>
                            <a:pt x="672515" y="0"/>
                            <a:pt x="868030" y="194128"/>
                            <a:pt x="868030" y="434015"/>
                          </a:cubicBezTo>
                          <a:cubicBezTo>
                            <a:pt x="868030" y="672515"/>
                            <a:pt x="673902" y="868029"/>
                            <a:pt x="434015" y="868029"/>
                          </a:cubicBezTo>
                          <a:cubicBezTo>
                            <a:pt x="194128" y="868029"/>
                            <a:pt x="0" y="673901"/>
                            <a:pt x="0" y="434015"/>
                          </a:cubicBezTo>
                          <a:close/>
                        </a:path>
                      </a:pathLst>
                    </a:custGeom>
                    <a:solidFill>
                      <a:srgbClr val="FAFAFA"/>
                    </a:solidFill>
                    <a:ln w="13829" cap="flat">
                      <a:noFill/>
                      <a:prstDash val="solid"/>
                      <a:miter/>
                    </a:ln>
                  </p:spPr>
                  <p:txBody>
                    <a:bodyPr rtlCol="0" anchor="ctr"/>
                    <a:lstStyle/>
                    <a:p>
                      <a:endParaRPr lang="tr-TR"/>
                    </a:p>
                  </p:txBody>
                </p:sp>
                <p:sp>
                  <p:nvSpPr>
                    <p:cNvPr id="227" name="Serbest Form: Şekil 226">
                      <a:extLst>
                        <a:ext uri="{FF2B5EF4-FFF2-40B4-BE49-F238E27FC236}">
                          <a16:creationId xmlns="" xmlns:a16="http://schemas.microsoft.com/office/drawing/2014/main" id="{F061CC69-A8F1-4421-9389-D210CF6CE050}"/>
                        </a:ext>
                      </a:extLst>
                    </p:cNvPr>
                    <p:cNvSpPr/>
                    <p:nvPr/>
                  </p:nvSpPr>
                  <p:spPr>
                    <a:xfrm>
                      <a:off x="4007737" y="5187861"/>
                      <a:ext cx="856936" cy="856943"/>
                    </a:xfrm>
                    <a:custGeom>
                      <a:avLst/>
                      <a:gdLst>
                        <a:gd name="connsiteX0" fmla="*/ 0 w 856936"/>
                        <a:gd name="connsiteY0" fmla="*/ 428468 h 856943"/>
                        <a:gd name="connsiteX1" fmla="*/ 428468 w 856936"/>
                        <a:gd name="connsiteY1" fmla="*/ 0 h 856943"/>
                        <a:gd name="connsiteX2" fmla="*/ 856936 w 856936"/>
                        <a:gd name="connsiteY2" fmla="*/ 428468 h 856943"/>
                        <a:gd name="connsiteX3" fmla="*/ 428468 w 856936"/>
                        <a:gd name="connsiteY3" fmla="*/ 856936 h 856943"/>
                        <a:gd name="connsiteX4" fmla="*/ 0 w 856936"/>
                        <a:gd name="connsiteY4" fmla="*/ 428468 h 856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936" h="856943">
                          <a:moveTo>
                            <a:pt x="0" y="428468"/>
                          </a:moveTo>
                          <a:cubicBezTo>
                            <a:pt x="0" y="191355"/>
                            <a:pt x="192741" y="0"/>
                            <a:pt x="428468" y="0"/>
                          </a:cubicBezTo>
                          <a:cubicBezTo>
                            <a:pt x="665582" y="0"/>
                            <a:pt x="856936" y="192741"/>
                            <a:pt x="856936" y="428468"/>
                          </a:cubicBezTo>
                          <a:cubicBezTo>
                            <a:pt x="856936" y="665582"/>
                            <a:pt x="664195" y="856936"/>
                            <a:pt x="428468" y="856936"/>
                          </a:cubicBezTo>
                          <a:cubicBezTo>
                            <a:pt x="192741" y="858323"/>
                            <a:pt x="0" y="665582"/>
                            <a:pt x="0" y="428468"/>
                          </a:cubicBezTo>
                          <a:close/>
                        </a:path>
                      </a:pathLst>
                    </a:custGeom>
                    <a:solidFill>
                      <a:srgbClr val="F8F8F8"/>
                    </a:solidFill>
                    <a:ln w="13829" cap="flat">
                      <a:noFill/>
                      <a:prstDash val="solid"/>
                      <a:miter/>
                    </a:ln>
                  </p:spPr>
                  <p:txBody>
                    <a:bodyPr rtlCol="0" anchor="ctr"/>
                    <a:lstStyle/>
                    <a:p>
                      <a:endParaRPr lang="tr-TR"/>
                    </a:p>
                  </p:txBody>
                </p:sp>
                <p:sp>
                  <p:nvSpPr>
                    <p:cNvPr id="228" name="Serbest Form: Şekil 227">
                      <a:extLst>
                        <a:ext uri="{FF2B5EF4-FFF2-40B4-BE49-F238E27FC236}">
                          <a16:creationId xmlns="" xmlns:a16="http://schemas.microsoft.com/office/drawing/2014/main" id="{DFC534E0-C28F-4916-BEC8-D3220D78CE19}"/>
                        </a:ext>
                      </a:extLst>
                    </p:cNvPr>
                    <p:cNvSpPr/>
                    <p:nvPr/>
                  </p:nvSpPr>
                  <p:spPr>
                    <a:xfrm>
                      <a:off x="4010510" y="5190634"/>
                      <a:ext cx="848616" cy="848616"/>
                    </a:xfrm>
                    <a:custGeom>
                      <a:avLst/>
                      <a:gdLst>
                        <a:gd name="connsiteX0" fmla="*/ 0 w 848616"/>
                        <a:gd name="connsiteY0" fmla="*/ 424308 h 848616"/>
                        <a:gd name="connsiteX1" fmla="*/ 424308 w 848616"/>
                        <a:gd name="connsiteY1" fmla="*/ 0 h 848616"/>
                        <a:gd name="connsiteX2" fmla="*/ 848617 w 848616"/>
                        <a:gd name="connsiteY2" fmla="*/ 424308 h 848616"/>
                        <a:gd name="connsiteX3" fmla="*/ 424308 w 848616"/>
                        <a:gd name="connsiteY3" fmla="*/ 848617 h 848616"/>
                        <a:gd name="connsiteX4" fmla="*/ 0 w 848616"/>
                        <a:gd name="connsiteY4" fmla="*/ 424308 h 8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616" h="848616">
                          <a:moveTo>
                            <a:pt x="0" y="424308"/>
                          </a:moveTo>
                          <a:cubicBezTo>
                            <a:pt x="0" y="189968"/>
                            <a:pt x="189968" y="0"/>
                            <a:pt x="424308" y="0"/>
                          </a:cubicBezTo>
                          <a:cubicBezTo>
                            <a:pt x="658649" y="0"/>
                            <a:pt x="848617" y="189968"/>
                            <a:pt x="848617" y="424308"/>
                          </a:cubicBezTo>
                          <a:cubicBezTo>
                            <a:pt x="848617" y="658648"/>
                            <a:pt x="658649" y="848617"/>
                            <a:pt x="424308" y="848617"/>
                          </a:cubicBezTo>
                          <a:cubicBezTo>
                            <a:pt x="191355" y="848617"/>
                            <a:pt x="0" y="658648"/>
                            <a:pt x="0" y="424308"/>
                          </a:cubicBezTo>
                          <a:close/>
                        </a:path>
                      </a:pathLst>
                    </a:custGeom>
                    <a:solidFill>
                      <a:srgbClr val="F7F7F7"/>
                    </a:solidFill>
                    <a:ln w="13829" cap="flat">
                      <a:noFill/>
                      <a:prstDash val="solid"/>
                      <a:miter/>
                    </a:ln>
                  </p:spPr>
                  <p:txBody>
                    <a:bodyPr rtlCol="0" anchor="ctr"/>
                    <a:lstStyle/>
                    <a:p>
                      <a:endParaRPr lang="tr-TR"/>
                    </a:p>
                  </p:txBody>
                </p:sp>
                <p:sp>
                  <p:nvSpPr>
                    <p:cNvPr id="229" name="Serbest Form: Şekil 228">
                      <a:extLst>
                        <a:ext uri="{FF2B5EF4-FFF2-40B4-BE49-F238E27FC236}">
                          <a16:creationId xmlns="" xmlns:a16="http://schemas.microsoft.com/office/drawing/2014/main" id="{204798B6-DE60-4AB1-9C62-D6F08005A880}"/>
                        </a:ext>
                      </a:extLst>
                    </p:cNvPr>
                    <p:cNvSpPr/>
                    <p:nvPr/>
                  </p:nvSpPr>
                  <p:spPr>
                    <a:xfrm>
                      <a:off x="4014670" y="5194794"/>
                      <a:ext cx="840296" cy="840297"/>
                    </a:xfrm>
                    <a:custGeom>
                      <a:avLst/>
                      <a:gdLst>
                        <a:gd name="connsiteX0" fmla="*/ 0 w 840296"/>
                        <a:gd name="connsiteY0" fmla="*/ 420148 h 840297"/>
                        <a:gd name="connsiteX1" fmla="*/ 420148 w 840296"/>
                        <a:gd name="connsiteY1" fmla="*/ 0 h 840297"/>
                        <a:gd name="connsiteX2" fmla="*/ 840297 w 840296"/>
                        <a:gd name="connsiteY2" fmla="*/ 420148 h 840297"/>
                        <a:gd name="connsiteX3" fmla="*/ 420148 w 840296"/>
                        <a:gd name="connsiteY3" fmla="*/ 840297 h 840297"/>
                        <a:gd name="connsiteX4" fmla="*/ 0 w 840296"/>
                        <a:gd name="connsiteY4" fmla="*/ 420148 h 84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96" h="840297">
                          <a:moveTo>
                            <a:pt x="0" y="420148"/>
                          </a:moveTo>
                          <a:cubicBezTo>
                            <a:pt x="0" y="188581"/>
                            <a:pt x="188581" y="0"/>
                            <a:pt x="420148" y="0"/>
                          </a:cubicBezTo>
                          <a:cubicBezTo>
                            <a:pt x="651715" y="0"/>
                            <a:pt x="840297" y="188581"/>
                            <a:pt x="840297" y="420148"/>
                          </a:cubicBezTo>
                          <a:cubicBezTo>
                            <a:pt x="840297" y="651715"/>
                            <a:pt x="651715" y="840297"/>
                            <a:pt x="420148" y="840297"/>
                          </a:cubicBezTo>
                          <a:cubicBezTo>
                            <a:pt x="188581" y="838910"/>
                            <a:pt x="0" y="651715"/>
                            <a:pt x="0" y="420148"/>
                          </a:cubicBezTo>
                          <a:close/>
                        </a:path>
                      </a:pathLst>
                    </a:custGeom>
                    <a:solidFill>
                      <a:srgbClr val="F6F6F6"/>
                    </a:solidFill>
                    <a:ln w="13829" cap="flat">
                      <a:noFill/>
                      <a:prstDash val="solid"/>
                      <a:miter/>
                    </a:ln>
                  </p:spPr>
                  <p:txBody>
                    <a:bodyPr rtlCol="0" anchor="ctr"/>
                    <a:lstStyle/>
                    <a:p>
                      <a:endParaRPr lang="tr-TR"/>
                    </a:p>
                  </p:txBody>
                </p:sp>
                <p:sp>
                  <p:nvSpPr>
                    <p:cNvPr id="230" name="Serbest Form: Şekil 229">
                      <a:extLst>
                        <a:ext uri="{FF2B5EF4-FFF2-40B4-BE49-F238E27FC236}">
                          <a16:creationId xmlns="" xmlns:a16="http://schemas.microsoft.com/office/drawing/2014/main" id="{D9B8F65B-4074-4BEF-A700-CFAB3E144D91}"/>
                        </a:ext>
                      </a:extLst>
                    </p:cNvPr>
                    <p:cNvSpPr/>
                    <p:nvPr/>
                  </p:nvSpPr>
                  <p:spPr>
                    <a:xfrm>
                      <a:off x="4017443" y="5197567"/>
                      <a:ext cx="831977" cy="831976"/>
                    </a:xfrm>
                    <a:custGeom>
                      <a:avLst/>
                      <a:gdLst>
                        <a:gd name="connsiteX0" fmla="*/ 0 w 831977"/>
                        <a:gd name="connsiteY0" fmla="*/ 415988 h 831976"/>
                        <a:gd name="connsiteX1" fmla="*/ 415989 w 831977"/>
                        <a:gd name="connsiteY1" fmla="*/ 0 h 831976"/>
                        <a:gd name="connsiteX2" fmla="*/ 831977 w 831977"/>
                        <a:gd name="connsiteY2" fmla="*/ 415988 h 831976"/>
                        <a:gd name="connsiteX3" fmla="*/ 415989 w 831977"/>
                        <a:gd name="connsiteY3" fmla="*/ 831977 h 831976"/>
                        <a:gd name="connsiteX4" fmla="*/ 0 w 831977"/>
                        <a:gd name="connsiteY4" fmla="*/ 415988 h 83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977" h="831976">
                          <a:moveTo>
                            <a:pt x="0" y="415988"/>
                          </a:moveTo>
                          <a:cubicBezTo>
                            <a:pt x="0" y="187195"/>
                            <a:pt x="185808" y="0"/>
                            <a:pt x="415989" y="0"/>
                          </a:cubicBezTo>
                          <a:cubicBezTo>
                            <a:pt x="644782" y="0"/>
                            <a:pt x="831977" y="185808"/>
                            <a:pt x="831977" y="415988"/>
                          </a:cubicBezTo>
                          <a:cubicBezTo>
                            <a:pt x="831977" y="644782"/>
                            <a:pt x="646169" y="831977"/>
                            <a:pt x="415989" y="831977"/>
                          </a:cubicBezTo>
                          <a:cubicBezTo>
                            <a:pt x="185808" y="830591"/>
                            <a:pt x="0" y="644782"/>
                            <a:pt x="0" y="415988"/>
                          </a:cubicBezTo>
                          <a:close/>
                        </a:path>
                      </a:pathLst>
                    </a:custGeom>
                    <a:solidFill>
                      <a:srgbClr val="F4F4F4"/>
                    </a:solidFill>
                    <a:ln w="13829" cap="flat">
                      <a:noFill/>
                      <a:prstDash val="solid"/>
                      <a:miter/>
                    </a:ln>
                  </p:spPr>
                  <p:txBody>
                    <a:bodyPr rtlCol="0" anchor="ctr"/>
                    <a:lstStyle/>
                    <a:p>
                      <a:endParaRPr lang="tr-TR"/>
                    </a:p>
                  </p:txBody>
                </p:sp>
                <p:sp>
                  <p:nvSpPr>
                    <p:cNvPr id="231" name="Serbest Form: Şekil 230">
                      <a:extLst>
                        <a:ext uri="{FF2B5EF4-FFF2-40B4-BE49-F238E27FC236}">
                          <a16:creationId xmlns="" xmlns:a16="http://schemas.microsoft.com/office/drawing/2014/main" id="{2F1B803E-CAEA-4B0D-B413-567BC83D3136}"/>
                        </a:ext>
                      </a:extLst>
                    </p:cNvPr>
                    <p:cNvSpPr/>
                    <p:nvPr/>
                  </p:nvSpPr>
                  <p:spPr>
                    <a:xfrm>
                      <a:off x="4020217" y="5201727"/>
                      <a:ext cx="820884" cy="820883"/>
                    </a:xfrm>
                    <a:custGeom>
                      <a:avLst/>
                      <a:gdLst>
                        <a:gd name="connsiteX0" fmla="*/ 0 w 820884"/>
                        <a:gd name="connsiteY0" fmla="*/ 410442 h 820883"/>
                        <a:gd name="connsiteX1" fmla="*/ 410442 w 820884"/>
                        <a:gd name="connsiteY1" fmla="*/ 0 h 820883"/>
                        <a:gd name="connsiteX2" fmla="*/ 820884 w 820884"/>
                        <a:gd name="connsiteY2" fmla="*/ 410442 h 820883"/>
                        <a:gd name="connsiteX3" fmla="*/ 410442 w 820884"/>
                        <a:gd name="connsiteY3" fmla="*/ 820884 h 820883"/>
                        <a:gd name="connsiteX4" fmla="*/ 0 w 820884"/>
                        <a:gd name="connsiteY4" fmla="*/ 410442 h 82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884" h="820883">
                          <a:moveTo>
                            <a:pt x="0" y="410442"/>
                          </a:moveTo>
                          <a:cubicBezTo>
                            <a:pt x="0" y="183035"/>
                            <a:pt x="184422" y="0"/>
                            <a:pt x="410442" y="0"/>
                          </a:cubicBezTo>
                          <a:cubicBezTo>
                            <a:pt x="637849" y="0"/>
                            <a:pt x="820884" y="184421"/>
                            <a:pt x="820884" y="410442"/>
                          </a:cubicBezTo>
                          <a:cubicBezTo>
                            <a:pt x="820884" y="637849"/>
                            <a:pt x="636462" y="820884"/>
                            <a:pt x="410442" y="820884"/>
                          </a:cubicBezTo>
                          <a:cubicBezTo>
                            <a:pt x="184422" y="820884"/>
                            <a:pt x="0" y="636462"/>
                            <a:pt x="0" y="410442"/>
                          </a:cubicBezTo>
                          <a:close/>
                        </a:path>
                      </a:pathLst>
                    </a:custGeom>
                    <a:solidFill>
                      <a:srgbClr val="F3F3F3"/>
                    </a:solidFill>
                    <a:ln w="13829" cap="flat">
                      <a:noFill/>
                      <a:prstDash val="solid"/>
                      <a:miter/>
                    </a:ln>
                  </p:spPr>
                  <p:txBody>
                    <a:bodyPr rtlCol="0" anchor="ctr"/>
                    <a:lstStyle/>
                    <a:p>
                      <a:endParaRPr lang="tr-TR"/>
                    </a:p>
                  </p:txBody>
                </p:sp>
                <p:sp>
                  <p:nvSpPr>
                    <p:cNvPr id="232" name="Serbest Form: Şekil 231">
                      <a:extLst>
                        <a:ext uri="{FF2B5EF4-FFF2-40B4-BE49-F238E27FC236}">
                          <a16:creationId xmlns="" xmlns:a16="http://schemas.microsoft.com/office/drawing/2014/main" id="{2E54BD8F-0A4F-4E5E-A5B5-C585CFAFFFBC}"/>
                        </a:ext>
                      </a:extLst>
                    </p:cNvPr>
                    <p:cNvSpPr/>
                    <p:nvPr/>
                  </p:nvSpPr>
                  <p:spPr>
                    <a:xfrm>
                      <a:off x="4024377" y="5204500"/>
                      <a:ext cx="812564" cy="812564"/>
                    </a:xfrm>
                    <a:custGeom>
                      <a:avLst/>
                      <a:gdLst>
                        <a:gd name="connsiteX0" fmla="*/ 0 w 812564"/>
                        <a:gd name="connsiteY0" fmla="*/ 406282 h 812564"/>
                        <a:gd name="connsiteX1" fmla="*/ 406282 w 812564"/>
                        <a:gd name="connsiteY1" fmla="*/ 0 h 812564"/>
                        <a:gd name="connsiteX2" fmla="*/ 812564 w 812564"/>
                        <a:gd name="connsiteY2" fmla="*/ 406282 h 812564"/>
                        <a:gd name="connsiteX3" fmla="*/ 406282 w 812564"/>
                        <a:gd name="connsiteY3" fmla="*/ 812564 h 812564"/>
                        <a:gd name="connsiteX4" fmla="*/ 0 w 812564"/>
                        <a:gd name="connsiteY4" fmla="*/ 406282 h 812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564" h="812564">
                          <a:moveTo>
                            <a:pt x="0" y="406282"/>
                          </a:moveTo>
                          <a:cubicBezTo>
                            <a:pt x="0" y="181648"/>
                            <a:pt x="181648" y="0"/>
                            <a:pt x="406282" y="0"/>
                          </a:cubicBezTo>
                          <a:cubicBezTo>
                            <a:pt x="630916" y="0"/>
                            <a:pt x="812564" y="181648"/>
                            <a:pt x="812564" y="406282"/>
                          </a:cubicBezTo>
                          <a:cubicBezTo>
                            <a:pt x="812564" y="630916"/>
                            <a:pt x="630916" y="812564"/>
                            <a:pt x="406282" y="812564"/>
                          </a:cubicBezTo>
                          <a:cubicBezTo>
                            <a:pt x="181648" y="812564"/>
                            <a:pt x="0" y="630916"/>
                            <a:pt x="0" y="406282"/>
                          </a:cubicBezTo>
                          <a:close/>
                        </a:path>
                      </a:pathLst>
                    </a:custGeom>
                    <a:solidFill>
                      <a:srgbClr val="F2F2F2"/>
                    </a:solidFill>
                    <a:ln w="13829" cap="flat">
                      <a:noFill/>
                      <a:prstDash val="solid"/>
                      <a:miter/>
                    </a:ln>
                  </p:spPr>
                  <p:txBody>
                    <a:bodyPr rtlCol="0" anchor="ctr"/>
                    <a:lstStyle/>
                    <a:p>
                      <a:endParaRPr lang="tr-TR"/>
                    </a:p>
                  </p:txBody>
                </p:sp>
                <p:sp>
                  <p:nvSpPr>
                    <p:cNvPr id="233" name="Serbest Form: Şekil 232">
                      <a:extLst>
                        <a:ext uri="{FF2B5EF4-FFF2-40B4-BE49-F238E27FC236}">
                          <a16:creationId xmlns="" xmlns:a16="http://schemas.microsoft.com/office/drawing/2014/main" id="{00208F57-5EB7-4061-89C3-7E0102A97E5D}"/>
                        </a:ext>
                      </a:extLst>
                    </p:cNvPr>
                    <p:cNvSpPr/>
                    <p:nvPr/>
                  </p:nvSpPr>
                  <p:spPr>
                    <a:xfrm>
                      <a:off x="4027150" y="5207274"/>
                      <a:ext cx="804244" cy="804244"/>
                    </a:xfrm>
                    <a:custGeom>
                      <a:avLst/>
                      <a:gdLst>
                        <a:gd name="connsiteX0" fmla="*/ 0 w 804244"/>
                        <a:gd name="connsiteY0" fmla="*/ 402122 h 804244"/>
                        <a:gd name="connsiteX1" fmla="*/ 402122 w 804244"/>
                        <a:gd name="connsiteY1" fmla="*/ 0 h 804244"/>
                        <a:gd name="connsiteX2" fmla="*/ 804245 w 804244"/>
                        <a:gd name="connsiteY2" fmla="*/ 402122 h 804244"/>
                        <a:gd name="connsiteX3" fmla="*/ 402122 w 804244"/>
                        <a:gd name="connsiteY3" fmla="*/ 804245 h 804244"/>
                        <a:gd name="connsiteX4" fmla="*/ 0 w 804244"/>
                        <a:gd name="connsiteY4" fmla="*/ 402122 h 80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44" h="804244">
                          <a:moveTo>
                            <a:pt x="0" y="402122"/>
                          </a:moveTo>
                          <a:cubicBezTo>
                            <a:pt x="0" y="180262"/>
                            <a:pt x="180262" y="0"/>
                            <a:pt x="402122" y="0"/>
                          </a:cubicBezTo>
                          <a:cubicBezTo>
                            <a:pt x="623983" y="0"/>
                            <a:pt x="804245" y="180262"/>
                            <a:pt x="804245" y="402122"/>
                          </a:cubicBezTo>
                          <a:cubicBezTo>
                            <a:pt x="804245" y="623983"/>
                            <a:pt x="623983" y="804245"/>
                            <a:pt x="402122" y="804245"/>
                          </a:cubicBezTo>
                          <a:cubicBezTo>
                            <a:pt x="180262" y="804245"/>
                            <a:pt x="0" y="623983"/>
                            <a:pt x="0" y="402122"/>
                          </a:cubicBezTo>
                          <a:close/>
                        </a:path>
                      </a:pathLst>
                    </a:custGeom>
                    <a:solidFill>
                      <a:srgbClr val="F0F0F0"/>
                    </a:solidFill>
                    <a:ln w="13829" cap="flat">
                      <a:noFill/>
                      <a:prstDash val="solid"/>
                      <a:miter/>
                    </a:ln>
                  </p:spPr>
                  <p:txBody>
                    <a:bodyPr rtlCol="0" anchor="ctr"/>
                    <a:lstStyle/>
                    <a:p>
                      <a:endParaRPr lang="tr-TR"/>
                    </a:p>
                  </p:txBody>
                </p:sp>
                <p:sp>
                  <p:nvSpPr>
                    <p:cNvPr id="234" name="Serbest Form: Şekil 233">
                      <a:extLst>
                        <a:ext uri="{FF2B5EF4-FFF2-40B4-BE49-F238E27FC236}">
                          <a16:creationId xmlns="" xmlns:a16="http://schemas.microsoft.com/office/drawing/2014/main" id="{81C65C8A-F546-4EC3-87B6-4877CA08F430}"/>
                        </a:ext>
                      </a:extLst>
                    </p:cNvPr>
                    <p:cNvSpPr/>
                    <p:nvPr/>
                  </p:nvSpPr>
                  <p:spPr>
                    <a:xfrm>
                      <a:off x="4029923" y="5210047"/>
                      <a:ext cx="795924" cy="795924"/>
                    </a:xfrm>
                    <a:custGeom>
                      <a:avLst/>
                      <a:gdLst>
                        <a:gd name="connsiteX0" fmla="*/ 0 w 795924"/>
                        <a:gd name="connsiteY0" fmla="*/ 397962 h 795924"/>
                        <a:gd name="connsiteX1" fmla="*/ 397962 w 795924"/>
                        <a:gd name="connsiteY1" fmla="*/ 0 h 795924"/>
                        <a:gd name="connsiteX2" fmla="*/ 795925 w 795924"/>
                        <a:gd name="connsiteY2" fmla="*/ 397962 h 795924"/>
                        <a:gd name="connsiteX3" fmla="*/ 397962 w 795924"/>
                        <a:gd name="connsiteY3" fmla="*/ 795925 h 795924"/>
                        <a:gd name="connsiteX4" fmla="*/ 0 w 795924"/>
                        <a:gd name="connsiteY4" fmla="*/ 397962 h 79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24" h="795924">
                          <a:moveTo>
                            <a:pt x="0" y="397962"/>
                          </a:moveTo>
                          <a:cubicBezTo>
                            <a:pt x="0" y="178875"/>
                            <a:pt x="178875" y="0"/>
                            <a:pt x="397962" y="0"/>
                          </a:cubicBezTo>
                          <a:cubicBezTo>
                            <a:pt x="617050" y="0"/>
                            <a:pt x="795925" y="178875"/>
                            <a:pt x="795925" y="397962"/>
                          </a:cubicBezTo>
                          <a:cubicBezTo>
                            <a:pt x="795925" y="617050"/>
                            <a:pt x="617050" y="795925"/>
                            <a:pt x="397962" y="795925"/>
                          </a:cubicBezTo>
                          <a:cubicBezTo>
                            <a:pt x="178875" y="795925"/>
                            <a:pt x="0" y="617050"/>
                            <a:pt x="0" y="397962"/>
                          </a:cubicBezTo>
                          <a:close/>
                        </a:path>
                      </a:pathLst>
                    </a:custGeom>
                    <a:solidFill>
                      <a:srgbClr val="EFEFEF"/>
                    </a:solidFill>
                    <a:ln w="13829" cap="flat">
                      <a:noFill/>
                      <a:prstDash val="solid"/>
                      <a:miter/>
                    </a:ln>
                  </p:spPr>
                  <p:txBody>
                    <a:bodyPr rtlCol="0" anchor="ctr"/>
                    <a:lstStyle/>
                    <a:p>
                      <a:endParaRPr lang="tr-TR"/>
                    </a:p>
                  </p:txBody>
                </p:sp>
                <p:sp>
                  <p:nvSpPr>
                    <p:cNvPr id="235" name="Serbest Form: Şekil 234">
                      <a:extLst>
                        <a:ext uri="{FF2B5EF4-FFF2-40B4-BE49-F238E27FC236}">
                          <a16:creationId xmlns="" xmlns:a16="http://schemas.microsoft.com/office/drawing/2014/main" id="{AA0AB902-D442-4757-8B5F-E1A6C8A20D86}"/>
                        </a:ext>
                      </a:extLst>
                    </p:cNvPr>
                    <p:cNvSpPr/>
                    <p:nvPr/>
                  </p:nvSpPr>
                  <p:spPr>
                    <a:xfrm>
                      <a:off x="4032696" y="5212820"/>
                      <a:ext cx="787605" cy="787605"/>
                    </a:xfrm>
                    <a:custGeom>
                      <a:avLst/>
                      <a:gdLst>
                        <a:gd name="connsiteX0" fmla="*/ 0 w 787605"/>
                        <a:gd name="connsiteY0" fmla="*/ 393802 h 787605"/>
                        <a:gd name="connsiteX1" fmla="*/ 393803 w 787605"/>
                        <a:gd name="connsiteY1" fmla="*/ 0 h 787605"/>
                        <a:gd name="connsiteX2" fmla="*/ 787605 w 787605"/>
                        <a:gd name="connsiteY2" fmla="*/ 393802 h 787605"/>
                        <a:gd name="connsiteX3" fmla="*/ 393803 w 787605"/>
                        <a:gd name="connsiteY3" fmla="*/ 787605 h 787605"/>
                        <a:gd name="connsiteX4" fmla="*/ 0 w 787605"/>
                        <a:gd name="connsiteY4" fmla="*/ 393802 h 78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05" h="787605">
                          <a:moveTo>
                            <a:pt x="0" y="393802"/>
                          </a:moveTo>
                          <a:cubicBezTo>
                            <a:pt x="0" y="176102"/>
                            <a:pt x="176102" y="0"/>
                            <a:pt x="393803" y="0"/>
                          </a:cubicBezTo>
                          <a:cubicBezTo>
                            <a:pt x="611503" y="0"/>
                            <a:pt x="787605" y="176102"/>
                            <a:pt x="787605" y="393802"/>
                          </a:cubicBezTo>
                          <a:cubicBezTo>
                            <a:pt x="787605" y="611503"/>
                            <a:pt x="611503" y="787605"/>
                            <a:pt x="393803" y="787605"/>
                          </a:cubicBezTo>
                          <a:cubicBezTo>
                            <a:pt x="177488" y="787605"/>
                            <a:pt x="0" y="611503"/>
                            <a:pt x="0" y="393802"/>
                          </a:cubicBezTo>
                          <a:close/>
                        </a:path>
                      </a:pathLst>
                    </a:custGeom>
                    <a:solidFill>
                      <a:srgbClr val="EEEEEE"/>
                    </a:solidFill>
                    <a:ln w="13829" cap="flat">
                      <a:noFill/>
                      <a:prstDash val="solid"/>
                      <a:miter/>
                    </a:ln>
                  </p:spPr>
                  <p:txBody>
                    <a:bodyPr rtlCol="0" anchor="ctr"/>
                    <a:lstStyle/>
                    <a:p>
                      <a:endParaRPr lang="tr-TR"/>
                    </a:p>
                  </p:txBody>
                </p:sp>
                <p:sp>
                  <p:nvSpPr>
                    <p:cNvPr id="236" name="Serbest Form: Şekil 235">
                      <a:extLst>
                        <a:ext uri="{FF2B5EF4-FFF2-40B4-BE49-F238E27FC236}">
                          <a16:creationId xmlns="" xmlns:a16="http://schemas.microsoft.com/office/drawing/2014/main" id="{B269BF67-48ED-480F-9FAD-10862BCEDBE9}"/>
                        </a:ext>
                      </a:extLst>
                    </p:cNvPr>
                    <p:cNvSpPr/>
                    <p:nvPr/>
                  </p:nvSpPr>
                  <p:spPr>
                    <a:xfrm>
                      <a:off x="4036856" y="5215593"/>
                      <a:ext cx="779285" cy="779285"/>
                    </a:xfrm>
                    <a:custGeom>
                      <a:avLst/>
                      <a:gdLst>
                        <a:gd name="connsiteX0" fmla="*/ 0 w 779285"/>
                        <a:gd name="connsiteY0" fmla="*/ 389643 h 779285"/>
                        <a:gd name="connsiteX1" fmla="*/ 389643 w 779285"/>
                        <a:gd name="connsiteY1" fmla="*/ 0 h 779285"/>
                        <a:gd name="connsiteX2" fmla="*/ 779285 w 779285"/>
                        <a:gd name="connsiteY2" fmla="*/ 389643 h 779285"/>
                        <a:gd name="connsiteX3" fmla="*/ 389643 w 779285"/>
                        <a:gd name="connsiteY3" fmla="*/ 779285 h 779285"/>
                        <a:gd name="connsiteX4" fmla="*/ 0 w 779285"/>
                        <a:gd name="connsiteY4" fmla="*/ 389643 h 77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85" h="779285">
                          <a:moveTo>
                            <a:pt x="0" y="389643"/>
                          </a:moveTo>
                          <a:cubicBezTo>
                            <a:pt x="0" y="174715"/>
                            <a:pt x="174715" y="0"/>
                            <a:pt x="389643" y="0"/>
                          </a:cubicBezTo>
                          <a:cubicBezTo>
                            <a:pt x="604570" y="0"/>
                            <a:pt x="779285" y="174715"/>
                            <a:pt x="779285" y="389643"/>
                          </a:cubicBezTo>
                          <a:cubicBezTo>
                            <a:pt x="779285" y="604570"/>
                            <a:pt x="604570" y="779285"/>
                            <a:pt x="389643" y="779285"/>
                          </a:cubicBezTo>
                          <a:cubicBezTo>
                            <a:pt x="173329" y="779285"/>
                            <a:pt x="0" y="604570"/>
                            <a:pt x="0" y="389643"/>
                          </a:cubicBezTo>
                          <a:close/>
                        </a:path>
                      </a:pathLst>
                    </a:custGeom>
                    <a:solidFill>
                      <a:srgbClr val="ECECEC"/>
                    </a:solidFill>
                    <a:ln w="13829" cap="flat">
                      <a:noFill/>
                      <a:prstDash val="solid"/>
                      <a:miter/>
                    </a:ln>
                  </p:spPr>
                  <p:txBody>
                    <a:bodyPr rtlCol="0" anchor="ctr"/>
                    <a:lstStyle/>
                    <a:p>
                      <a:endParaRPr lang="tr-TR"/>
                    </a:p>
                  </p:txBody>
                </p:sp>
                <p:sp>
                  <p:nvSpPr>
                    <p:cNvPr id="237" name="Serbest Form: Şekil 236">
                      <a:extLst>
                        <a:ext uri="{FF2B5EF4-FFF2-40B4-BE49-F238E27FC236}">
                          <a16:creationId xmlns="" xmlns:a16="http://schemas.microsoft.com/office/drawing/2014/main" id="{F1C17A25-9DCE-4E85-A8BC-1E36B7E04430}"/>
                        </a:ext>
                      </a:extLst>
                    </p:cNvPr>
                    <p:cNvSpPr/>
                    <p:nvPr/>
                  </p:nvSpPr>
                  <p:spPr>
                    <a:xfrm>
                      <a:off x="4039629" y="5218367"/>
                      <a:ext cx="770965" cy="770965"/>
                    </a:xfrm>
                    <a:custGeom>
                      <a:avLst/>
                      <a:gdLst>
                        <a:gd name="connsiteX0" fmla="*/ 0 w 770965"/>
                        <a:gd name="connsiteY0" fmla="*/ 385483 h 770965"/>
                        <a:gd name="connsiteX1" fmla="*/ 385483 w 770965"/>
                        <a:gd name="connsiteY1" fmla="*/ 0 h 770965"/>
                        <a:gd name="connsiteX2" fmla="*/ 770966 w 770965"/>
                        <a:gd name="connsiteY2" fmla="*/ 385483 h 770965"/>
                        <a:gd name="connsiteX3" fmla="*/ 385483 w 770965"/>
                        <a:gd name="connsiteY3" fmla="*/ 770965 h 770965"/>
                        <a:gd name="connsiteX4" fmla="*/ 0 w 770965"/>
                        <a:gd name="connsiteY4" fmla="*/ 385483 h 77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965" h="770965">
                          <a:moveTo>
                            <a:pt x="0" y="385483"/>
                          </a:moveTo>
                          <a:cubicBezTo>
                            <a:pt x="0" y="173329"/>
                            <a:pt x="171942" y="0"/>
                            <a:pt x="385483" y="0"/>
                          </a:cubicBezTo>
                          <a:cubicBezTo>
                            <a:pt x="597637" y="0"/>
                            <a:pt x="770966" y="171942"/>
                            <a:pt x="770966" y="385483"/>
                          </a:cubicBezTo>
                          <a:cubicBezTo>
                            <a:pt x="770966" y="599024"/>
                            <a:pt x="599023" y="770965"/>
                            <a:pt x="385483" y="770965"/>
                          </a:cubicBezTo>
                          <a:cubicBezTo>
                            <a:pt x="171942" y="770965"/>
                            <a:pt x="0" y="597637"/>
                            <a:pt x="0" y="385483"/>
                          </a:cubicBezTo>
                          <a:close/>
                        </a:path>
                      </a:pathLst>
                    </a:custGeom>
                    <a:solidFill>
                      <a:srgbClr val="EBEBEB"/>
                    </a:solidFill>
                    <a:ln w="13829" cap="flat">
                      <a:noFill/>
                      <a:prstDash val="solid"/>
                      <a:miter/>
                    </a:ln>
                  </p:spPr>
                  <p:txBody>
                    <a:bodyPr rtlCol="0" anchor="ctr"/>
                    <a:lstStyle/>
                    <a:p>
                      <a:endParaRPr lang="tr-TR"/>
                    </a:p>
                  </p:txBody>
                </p:sp>
                <p:sp>
                  <p:nvSpPr>
                    <p:cNvPr id="238" name="Serbest Form: Şekil 237">
                      <a:extLst>
                        <a:ext uri="{FF2B5EF4-FFF2-40B4-BE49-F238E27FC236}">
                          <a16:creationId xmlns="" xmlns:a16="http://schemas.microsoft.com/office/drawing/2014/main" id="{A689595A-3A61-4412-842A-DC0838A80B76}"/>
                        </a:ext>
                      </a:extLst>
                    </p:cNvPr>
                    <p:cNvSpPr/>
                    <p:nvPr/>
                  </p:nvSpPr>
                  <p:spPr>
                    <a:xfrm>
                      <a:off x="4042403" y="5222527"/>
                      <a:ext cx="759872" cy="759880"/>
                    </a:xfrm>
                    <a:custGeom>
                      <a:avLst/>
                      <a:gdLst>
                        <a:gd name="connsiteX0" fmla="*/ 0 w 759872"/>
                        <a:gd name="connsiteY0" fmla="*/ 379936 h 759880"/>
                        <a:gd name="connsiteX1" fmla="*/ 379936 w 759872"/>
                        <a:gd name="connsiteY1" fmla="*/ 0 h 759880"/>
                        <a:gd name="connsiteX2" fmla="*/ 759872 w 759872"/>
                        <a:gd name="connsiteY2" fmla="*/ 379936 h 759880"/>
                        <a:gd name="connsiteX3" fmla="*/ 379936 w 759872"/>
                        <a:gd name="connsiteY3" fmla="*/ 759872 h 759880"/>
                        <a:gd name="connsiteX4" fmla="*/ 0 w 759872"/>
                        <a:gd name="connsiteY4" fmla="*/ 379936 h 759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2" h="759880">
                          <a:moveTo>
                            <a:pt x="0" y="379936"/>
                          </a:moveTo>
                          <a:cubicBezTo>
                            <a:pt x="0" y="170555"/>
                            <a:pt x="170555" y="0"/>
                            <a:pt x="379936" y="0"/>
                          </a:cubicBezTo>
                          <a:cubicBezTo>
                            <a:pt x="589317" y="0"/>
                            <a:pt x="759872" y="170555"/>
                            <a:pt x="759872" y="379936"/>
                          </a:cubicBezTo>
                          <a:cubicBezTo>
                            <a:pt x="759872" y="589317"/>
                            <a:pt x="589317" y="759872"/>
                            <a:pt x="379936" y="759872"/>
                          </a:cubicBezTo>
                          <a:cubicBezTo>
                            <a:pt x="170555" y="761259"/>
                            <a:pt x="0" y="590704"/>
                            <a:pt x="0" y="379936"/>
                          </a:cubicBezTo>
                          <a:close/>
                        </a:path>
                      </a:pathLst>
                    </a:custGeom>
                    <a:solidFill>
                      <a:srgbClr val="EAEAEA"/>
                    </a:solidFill>
                    <a:ln w="13829" cap="flat">
                      <a:noFill/>
                      <a:prstDash val="solid"/>
                      <a:miter/>
                    </a:ln>
                  </p:spPr>
                  <p:txBody>
                    <a:bodyPr rtlCol="0" anchor="ctr"/>
                    <a:lstStyle/>
                    <a:p>
                      <a:endParaRPr lang="tr-TR"/>
                    </a:p>
                  </p:txBody>
                </p:sp>
                <p:sp>
                  <p:nvSpPr>
                    <p:cNvPr id="239" name="Serbest Form: Şekil 238">
                      <a:extLst>
                        <a:ext uri="{FF2B5EF4-FFF2-40B4-BE49-F238E27FC236}">
                          <a16:creationId xmlns="" xmlns:a16="http://schemas.microsoft.com/office/drawing/2014/main" id="{39BFAE59-FEC2-470B-96C1-46588A708CBE}"/>
                        </a:ext>
                      </a:extLst>
                    </p:cNvPr>
                    <p:cNvSpPr/>
                    <p:nvPr/>
                  </p:nvSpPr>
                  <p:spPr>
                    <a:xfrm>
                      <a:off x="4045176" y="5225300"/>
                      <a:ext cx="751552" cy="751561"/>
                    </a:xfrm>
                    <a:custGeom>
                      <a:avLst/>
                      <a:gdLst>
                        <a:gd name="connsiteX0" fmla="*/ 0 w 751552"/>
                        <a:gd name="connsiteY0" fmla="*/ 375776 h 751561"/>
                        <a:gd name="connsiteX1" fmla="*/ 375776 w 751552"/>
                        <a:gd name="connsiteY1" fmla="*/ 0 h 751561"/>
                        <a:gd name="connsiteX2" fmla="*/ 751553 w 751552"/>
                        <a:gd name="connsiteY2" fmla="*/ 375776 h 751561"/>
                        <a:gd name="connsiteX3" fmla="*/ 375776 w 751552"/>
                        <a:gd name="connsiteY3" fmla="*/ 751553 h 751561"/>
                        <a:gd name="connsiteX4" fmla="*/ 0 w 751552"/>
                        <a:gd name="connsiteY4" fmla="*/ 375776 h 751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552" h="751561">
                          <a:moveTo>
                            <a:pt x="0" y="375776"/>
                          </a:moveTo>
                          <a:cubicBezTo>
                            <a:pt x="0" y="167782"/>
                            <a:pt x="169169" y="0"/>
                            <a:pt x="375776" y="0"/>
                          </a:cubicBezTo>
                          <a:cubicBezTo>
                            <a:pt x="583771" y="0"/>
                            <a:pt x="751553" y="169169"/>
                            <a:pt x="751553" y="375776"/>
                          </a:cubicBezTo>
                          <a:cubicBezTo>
                            <a:pt x="751553" y="583771"/>
                            <a:pt x="582384" y="751553"/>
                            <a:pt x="375776" y="751553"/>
                          </a:cubicBezTo>
                          <a:cubicBezTo>
                            <a:pt x="169169" y="752939"/>
                            <a:pt x="0" y="583771"/>
                            <a:pt x="0" y="375776"/>
                          </a:cubicBezTo>
                          <a:close/>
                        </a:path>
                      </a:pathLst>
                    </a:custGeom>
                    <a:solidFill>
                      <a:srgbClr val="E9E9E9"/>
                    </a:solidFill>
                    <a:ln w="13829" cap="flat">
                      <a:noFill/>
                      <a:prstDash val="solid"/>
                      <a:miter/>
                    </a:ln>
                  </p:spPr>
                  <p:txBody>
                    <a:bodyPr rtlCol="0" anchor="ctr"/>
                    <a:lstStyle/>
                    <a:p>
                      <a:endParaRPr lang="tr-TR"/>
                    </a:p>
                  </p:txBody>
                </p:sp>
                <p:sp>
                  <p:nvSpPr>
                    <p:cNvPr id="240" name="Serbest Form: Şekil 239">
                      <a:extLst>
                        <a:ext uri="{FF2B5EF4-FFF2-40B4-BE49-F238E27FC236}">
                          <a16:creationId xmlns="" xmlns:a16="http://schemas.microsoft.com/office/drawing/2014/main" id="{93733DA7-452A-4831-9180-0889CE2E7F68}"/>
                        </a:ext>
                      </a:extLst>
                    </p:cNvPr>
                    <p:cNvSpPr/>
                    <p:nvPr/>
                  </p:nvSpPr>
                  <p:spPr>
                    <a:xfrm>
                      <a:off x="4047949" y="5229460"/>
                      <a:ext cx="743232" cy="743233"/>
                    </a:xfrm>
                    <a:custGeom>
                      <a:avLst/>
                      <a:gdLst>
                        <a:gd name="connsiteX0" fmla="*/ 0 w 743232"/>
                        <a:gd name="connsiteY0" fmla="*/ 371616 h 743233"/>
                        <a:gd name="connsiteX1" fmla="*/ 371616 w 743232"/>
                        <a:gd name="connsiteY1" fmla="*/ 0 h 743233"/>
                        <a:gd name="connsiteX2" fmla="*/ 743233 w 743232"/>
                        <a:gd name="connsiteY2" fmla="*/ 371616 h 743233"/>
                        <a:gd name="connsiteX3" fmla="*/ 371616 w 743232"/>
                        <a:gd name="connsiteY3" fmla="*/ 743233 h 743233"/>
                        <a:gd name="connsiteX4" fmla="*/ 0 w 743232"/>
                        <a:gd name="connsiteY4" fmla="*/ 371616 h 743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743233">
                          <a:moveTo>
                            <a:pt x="0" y="371616"/>
                          </a:moveTo>
                          <a:cubicBezTo>
                            <a:pt x="0" y="166395"/>
                            <a:pt x="166395" y="0"/>
                            <a:pt x="371616" y="0"/>
                          </a:cubicBezTo>
                          <a:cubicBezTo>
                            <a:pt x="576837" y="0"/>
                            <a:pt x="743233" y="166395"/>
                            <a:pt x="743233" y="371616"/>
                          </a:cubicBezTo>
                          <a:cubicBezTo>
                            <a:pt x="743233" y="576838"/>
                            <a:pt x="576837" y="743233"/>
                            <a:pt x="371616" y="743233"/>
                          </a:cubicBezTo>
                          <a:cubicBezTo>
                            <a:pt x="166395" y="743233"/>
                            <a:pt x="0" y="576838"/>
                            <a:pt x="0" y="371616"/>
                          </a:cubicBezTo>
                          <a:close/>
                        </a:path>
                      </a:pathLst>
                    </a:custGeom>
                    <a:solidFill>
                      <a:srgbClr val="E7E7E7"/>
                    </a:solidFill>
                    <a:ln w="13829" cap="flat">
                      <a:noFill/>
                      <a:prstDash val="solid"/>
                      <a:miter/>
                    </a:ln>
                  </p:spPr>
                  <p:txBody>
                    <a:bodyPr rtlCol="0" anchor="ctr"/>
                    <a:lstStyle/>
                    <a:p>
                      <a:endParaRPr lang="tr-TR"/>
                    </a:p>
                  </p:txBody>
                </p:sp>
                <p:sp>
                  <p:nvSpPr>
                    <p:cNvPr id="241" name="Serbest Form: Şekil 240">
                      <a:extLst>
                        <a:ext uri="{FF2B5EF4-FFF2-40B4-BE49-F238E27FC236}">
                          <a16:creationId xmlns="" xmlns:a16="http://schemas.microsoft.com/office/drawing/2014/main" id="{EE0E1A24-A001-4CC0-BF21-EBDA853E4696}"/>
                        </a:ext>
                      </a:extLst>
                    </p:cNvPr>
                    <p:cNvSpPr/>
                    <p:nvPr/>
                  </p:nvSpPr>
                  <p:spPr>
                    <a:xfrm>
                      <a:off x="4050723" y="5232233"/>
                      <a:ext cx="734913" cy="734912"/>
                    </a:xfrm>
                    <a:custGeom>
                      <a:avLst/>
                      <a:gdLst>
                        <a:gd name="connsiteX0" fmla="*/ 0 w 734913"/>
                        <a:gd name="connsiteY0" fmla="*/ 367456 h 734912"/>
                        <a:gd name="connsiteX1" fmla="*/ 367457 w 734913"/>
                        <a:gd name="connsiteY1" fmla="*/ 0 h 734912"/>
                        <a:gd name="connsiteX2" fmla="*/ 734913 w 734913"/>
                        <a:gd name="connsiteY2" fmla="*/ 367456 h 734912"/>
                        <a:gd name="connsiteX3" fmla="*/ 367457 w 734913"/>
                        <a:gd name="connsiteY3" fmla="*/ 734913 h 734912"/>
                        <a:gd name="connsiteX4" fmla="*/ 0 w 734913"/>
                        <a:gd name="connsiteY4" fmla="*/ 367456 h 734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13" h="734912">
                          <a:moveTo>
                            <a:pt x="0" y="367456"/>
                          </a:moveTo>
                          <a:cubicBezTo>
                            <a:pt x="0" y="165009"/>
                            <a:pt x="165009" y="0"/>
                            <a:pt x="367457" y="0"/>
                          </a:cubicBezTo>
                          <a:cubicBezTo>
                            <a:pt x="569904" y="0"/>
                            <a:pt x="734913" y="165009"/>
                            <a:pt x="734913" y="367456"/>
                          </a:cubicBezTo>
                          <a:cubicBezTo>
                            <a:pt x="734913" y="569904"/>
                            <a:pt x="569904" y="734913"/>
                            <a:pt x="367457" y="734913"/>
                          </a:cubicBezTo>
                          <a:cubicBezTo>
                            <a:pt x="165009" y="734913"/>
                            <a:pt x="0" y="569904"/>
                            <a:pt x="0" y="367456"/>
                          </a:cubicBezTo>
                          <a:close/>
                        </a:path>
                      </a:pathLst>
                    </a:custGeom>
                    <a:solidFill>
                      <a:srgbClr val="E6E6E6"/>
                    </a:solidFill>
                    <a:ln w="13829" cap="flat">
                      <a:noFill/>
                      <a:prstDash val="solid"/>
                      <a:miter/>
                    </a:ln>
                  </p:spPr>
                  <p:txBody>
                    <a:bodyPr rtlCol="0" anchor="ctr"/>
                    <a:lstStyle/>
                    <a:p>
                      <a:endParaRPr lang="tr-TR"/>
                    </a:p>
                  </p:txBody>
                </p:sp>
                <p:sp>
                  <p:nvSpPr>
                    <p:cNvPr id="242" name="Serbest Form: Şekil 241">
                      <a:extLst>
                        <a:ext uri="{FF2B5EF4-FFF2-40B4-BE49-F238E27FC236}">
                          <a16:creationId xmlns="" xmlns:a16="http://schemas.microsoft.com/office/drawing/2014/main" id="{D8C542B8-C505-4CC4-8F13-033774EDC793}"/>
                        </a:ext>
                      </a:extLst>
                    </p:cNvPr>
                    <p:cNvSpPr/>
                    <p:nvPr/>
                  </p:nvSpPr>
                  <p:spPr>
                    <a:xfrm>
                      <a:off x="4053496" y="5235006"/>
                      <a:ext cx="726593" cy="726593"/>
                    </a:xfrm>
                    <a:custGeom>
                      <a:avLst/>
                      <a:gdLst>
                        <a:gd name="connsiteX0" fmla="*/ 0 w 726593"/>
                        <a:gd name="connsiteY0" fmla="*/ 363297 h 726593"/>
                        <a:gd name="connsiteX1" fmla="*/ 363297 w 726593"/>
                        <a:gd name="connsiteY1" fmla="*/ 0 h 726593"/>
                        <a:gd name="connsiteX2" fmla="*/ 726593 w 726593"/>
                        <a:gd name="connsiteY2" fmla="*/ 363297 h 726593"/>
                        <a:gd name="connsiteX3" fmla="*/ 363297 w 726593"/>
                        <a:gd name="connsiteY3" fmla="*/ 726593 h 726593"/>
                        <a:gd name="connsiteX4" fmla="*/ 0 w 726593"/>
                        <a:gd name="connsiteY4" fmla="*/ 363297 h 726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593" h="726593">
                          <a:moveTo>
                            <a:pt x="0" y="363297"/>
                          </a:moveTo>
                          <a:cubicBezTo>
                            <a:pt x="0" y="162236"/>
                            <a:pt x="163622" y="0"/>
                            <a:pt x="363297" y="0"/>
                          </a:cubicBezTo>
                          <a:cubicBezTo>
                            <a:pt x="564358" y="0"/>
                            <a:pt x="726593" y="163622"/>
                            <a:pt x="726593" y="363297"/>
                          </a:cubicBezTo>
                          <a:cubicBezTo>
                            <a:pt x="726593" y="564358"/>
                            <a:pt x="562971" y="726593"/>
                            <a:pt x="363297" y="726593"/>
                          </a:cubicBezTo>
                          <a:cubicBezTo>
                            <a:pt x="163622" y="726593"/>
                            <a:pt x="0" y="562971"/>
                            <a:pt x="0" y="363297"/>
                          </a:cubicBezTo>
                          <a:close/>
                        </a:path>
                      </a:pathLst>
                    </a:custGeom>
                    <a:solidFill>
                      <a:srgbClr val="E5E5E5"/>
                    </a:solidFill>
                    <a:ln w="13829" cap="flat">
                      <a:noFill/>
                      <a:prstDash val="solid"/>
                      <a:miter/>
                    </a:ln>
                  </p:spPr>
                  <p:txBody>
                    <a:bodyPr rtlCol="0" anchor="ctr"/>
                    <a:lstStyle/>
                    <a:p>
                      <a:endParaRPr lang="tr-TR"/>
                    </a:p>
                  </p:txBody>
                </p:sp>
                <p:sp>
                  <p:nvSpPr>
                    <p:cNvPr id="243" name="Serbest Form: Şekil 242">
                      <a:extLst>
                        <a:ext uri="{FF2B5EF4-FFF2-40B4-BE49-F238E27FC236}">
                          <a16:creationId xmlns="" xmlns:a16="http://schemas.microsoft.com/office/drawing/2014/main" id="{226F85BD-79E1-4109-99E9-B3E9A7A8B0FE}"/>
                        </a:ext>
                      </a:extLst>
                    </p:cNvPr>
                    <p:cNvSpPr/>
                    <p:nvPr/>
                  </p:nvSpPr>
                  <p:spPr>
                    <a:xfrm>
                      <a:off x="4057656" y="5237779"/>
                      <a:ext cx="718273" cy="718273"/>
                    </a:xfrm>
                    <a:custGeom>
                      <a:avLst/>
                      <a:gdLst>
                        <a:gd name="connsiteX0" fmla="*/ 0 w 718273"/>
                        <a:gd name="connsiteY0" fmla="*/ 359137 h 718273"/>
                        <a:gd name="connsiteX1" fmla="*/ 359137 w 718273"/>
                        <a:gd name="connsiteY1" fmla="*/ 0 h 718273"/>
                        <a:gd name="connsiteX2" fmla="*/ 718274 w 718273"/>
                        <a:gd name="connsiteY2" fmla="*/ 359137 h 718273"/>
                        <a:gd name="connsiteX3" fmla="*/ 359137 w 718273"/>
                        <a:gd name="connsiteY3" fmla="*/ 718274 h 718273"/>
                        <a:gd name="connsiteX4" fmla="*/ 0 w 718273"/>
                        <a:gd name="connsiteY4" fmla="*/ 359137 h 718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73" h="718273">
                          <a:moveTo>
                            <a:pt x="0" y="359137"/>
                          </a:moveTo>
                          <a:cubicBezTo>
                            <a:pt x="0" y="160849"/>
                            <a:pt x="160849" y="0"/>
                            <a:pt x="359137" y="0"/>
                          </a:cubicBezTo>
                          <a:cubicBezTo>
                            <a:pt x="557425" y="0"/>
                            <a:pt x="718274" y="160849"/>
                            <a:pt x="718274" y="359137"/>
                          </a:cubicBezTo>
                          <a:cubicBezTo>
                            <a:pt x="718274" y="557425"/>
                            <a:pt x="557425" y="718274"/>
                            <a:pt x="359137" y="718274"/>
                          </a:cubicBezTo>
                          <a:cubicBezTo>
                            <a:pt x="160849" y="718274"/>
                            <a:pt x="0" y="557425"/>
                            <a:pt x="0" y="359137"/>
                          </a:cubicBezTo>
                          <a:close/>
                        </a:path>
                      </a:pathLst>
                    </a:custGeom>
                    <a:solidFill>
                      <a:srgbClr val="E3E3E3"/>
                    </a:solidFill>
                    <a:ln w="13829" cap="flat">
                      <a:noFill/>
                      <a:prstDash val="solid"/>
                      <a:miter/>
                    </a:ln>
                  </p:spPr>
                  <p:txBody>
                    <a:bodyPr rtlCol="0" anchor="ctr"/>
                    <a:lstStyle/>
                    <a:p>
                      <a:endParaRPr lang="tr-TR"/>
                    </a:p>
                  </p:txBody>
                </p:sp>
                <p:sp>
                  <p:nvSpPr>
                    <p:cNvPr id="244" name="Serbest Form: Şekil 243">
                      <a:extLst>
                        <a:ext uri="{FF2B5EF4-FFF2-40B4-BE49-F238E27FC236}">
                          <a16:creationId xmlns="" xmlns:a16="http://schemas.microsoft.com/office/drawing/2014/main" id="{2F557590-08E9-4F81-AE30-0044336C4D47}"/>
                        </a:ext>
                      </a:extLst>
                    </p:cNvPr>
                    <p:cNvSpPr/>
                    <p:nvPr/>
                  </p:nvSpPr>
                  <p:spPr>
                    <a:xfrm>
                      <a:off x="4060429" y="5240553"/>
                      <a:ext cx="709953" cy="709954"/>
                    </a:xfrm>
                    <a:custGeom>
                      <a:avLst/>
                      <a:gdLst>
                        <a:gd name="connsiteX0" fmla="*/ 0 w 709953"/>
                        <a:gd name="connsiteY0" fmla="*/ 354977 h 709954"/>
                        <a:gd name="connsiteX1" fmla="*/ 354977 w 709953"/>
                        <a:gd name="connsiteY1" fmla="*/ 0 h 709954"/>
                        <a:gd name="connsiteX2" fmla="*/ 709954 w 709953"/>
                        <a:gd name="connsiteY2" fmla="*/ 354977 h 709954"/>
                        <a:gd name="connsiteX3" fmla="*/ 354977 w 709953"/>
                        <a:gd name="connsiteY3" fmla="*/ 709954 h 709954"/>
                        <a:gd name="connsiteX4" fmla="*/ 0 w 709953"/>
                        <a:gd name="connsiteY4" fmla="*/ 354977 h 709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953" h="709954">
                          <a:moveTo>
                            <a:pt x="0" y="354977"/>
                          </a:moveTo>
                          <a:cubicBezTo>
                            <a:pt x="0" y="159462"/>
                            <a:pt x="159462" y="0"/>
                            <a:pt x="354977" y="0"/>
                          </a:cubicBezTo>
                          <a:cubicBezTo>
                            <a:pt x="550491" y="0"/>
                            <a:pt x="709954" y="159462"/>
                            <a:pt x="709954" y="354977"/>
                          </a:cubicBezTo>
                          <a:cubicBezTo>
                            <a:pt x="709954" y="550492"/>
                            <a:pt x="550491" y="709954"/>
                            <a:pt x="354977" y="709954"/>
                          </a:cubicBezTo>
                          <a:cubicBezTo>
                            <a:pt x="158076" y="709954"/>
                            <a:pt x="0" y="550492"/>
                            <a:pt x="0" y="354977"/>
                          </a:cubicBezTo>
                          <a:close/>
                        </a:path>
                      </a:pathLst>
                    </a:custGeom>
                    <a:solidFill>
                      <a:srgbClr val="E2E2E2"/>
                    </a:solidFill>
                    <a:ln w="13829" cap="flat">
                      <a:noFill/>
                      <a:prstDash val="solid"/>
                      <a:miter/>
                    </a:ln>
                  </p:spPr>
                  <p:txBody>
                    <a:bodyPr rtlCol="0" anchor="ctr"/>
                    <a:lstStyle/>
                    <a:p>
                      <a:endParaRPr lang="tr-TR"/>
                    </a:p>
                  </p:txBody>
                </p:sp>
                <p:sp>
                  <p:nvSpPr>
                    <p:cNvPr id="245" name="Serbest Form: Şekil 244">
                      <a:extLst>
                        <a:ext uri="{FF2B5EF4-FFF2-40B4-BE49-F238E27FC236}">
                          <a16:creationId xmlns="" xmlns:a16="http://schemas.microsoft.com/office/drawing/2014/main" id="{64104DC1-C6B6-42F3-8ED5-029AABBDF96C}"/>
                        </a:ext>
                      </a:extLst>
                    </p:cNvPr>
                    <p:cNvSpPr/>
                    <p:nvPr/>
                  </p:nvSpPr>
                  <p:spPr>
                    <a:xfrm>
                      <a:off x="4063202" y="5243326"/>
                      <a:ext cx="701633" cy="701634"/>
                    </a:xfrm>
                    <a:custGeom>
                      <a:avLst/>
                      <a:gdLst>
                        <a:gd name="connsiteX0" fmla="*/ 701634 w 701633"/>
                        <a:gd name="connsiteY0" fmla="*/ 350817 h 701634"/>
                        <a:gd name="connsiteX1" fmla="*/ 350817 w 701633"/>
                        <a:gd name="connsiteY1" fmla="*/ 701634 h 701634"/>
                        <a:gd name="connsiteX2" fmla="*/ 0 w 701633"/>
                        <a:gd name="connsiteY2" fmla="*/ 350817 h 701634"/>
                        <a:gd name="connsiteX3" fmla="*/ 350817 w 701633"/>
                        <a:gd name="connsiteY3" fmla="*/ 0 h 701634"/>
                        <a:gd name="connsiteX4" fmla="*/ 701634 w 701633"/>
                        <a:gd name="connsiteY4" fmla="*/ 350817 h 70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633" h="701634">
                          <a:moveTo>
                            <a:pt x="701634" y="350817"/>
                          </a:moveTo>
                          <a:cubicBezTo>
                            <a:pt x="701634" y="544568"/>
                            <a:pt x="544568" y="701634"/>
                            <a:pt x="350817" y="701634"/>
                          </a:cubicBezTo>
                          <a:cubicBezTo>
                            <a:pt x="157066" y="701634"/>
                            <a:pt x="0" y="544568"/>
                            <a:pt x="0" y="350817"/>
                          </a:cubicBezTo>
                          <a:cubicBezTo>
                            <a:pt x="0" y="157066"/>
                            <a:pt x="157066" y="0"/>
                            <a:pt x="350817" y="0"/>
                          </a:cubicBezTo>
                          <a:cubicBezTo>
                            <a:pt x="544568" y="0"/>
                            <a:pt x="701634" y="157066"/>
                            <a:pt x="701634" y="350817"/>
                          </a:cubicBezTo>
                          <a:close/>
                        </a:path>
                      </a:pathLst>
                    </a:custGeom>
                    <a:solidFill>
                      <a:srgbClr val="E1E1E1"/>
                    </a:solidFill>
                    <a:ln w="13829" cap="flat">
                      <a:noFill/>
                      <a:prstDash val="solid"/>
                      <a:miter/>
                    </a:ln>
                  </p:spPr>
                  <p:txBody>
                    <a:bodyPr rtlCol="0" anchor="ctr"/>
                    <a:lstStyle/>
                    <a:p>
                      <a:endParaRPr lang="tr-TR"/>
                    </a:p>
                  </p:txBody>
                </p:sp>
                <p:sp>
                  <p:nvSpPr>
                    <p:cNvPr id="246" name="Serbest Form: Şekil 245">
                      <a:extLst>
                        <a:ext uri="{FF2B5EF4-FFF2-40B4-BE49-F238E27FC236}">
                          <a16:creationId xmlns="" xmlns:a16="http://schemas.microsoft.com/office/drawing/2014/main" id="{BD4E8EFB-996D-4FCA-BFE0-99D653F8ABE1}"/>
                        </a:ext>
                      </a:extLst>
                    </p:cNvPr>
                    <p:cNvSpPr/>
                    <p:nvPr/>
                  </p:nvSpPr>
                  <p:spPr>
                    <a:xfrm>
                      <a:off x="4065975" y="5246099"/>
                      <a:ext cx="693314" cy="693314"/>
                    </a:xfrm>
                    <a:custGeom>
                      <a:avLst/>
                      <a:gdLst>
                        <a:gd name="connsiteX0" fmla="*/ 693314 w 693314"/>
                        <a:gd name="connsiteY0" fmla="*/ 346657 h 693314"/>
                        <a:gd name="connsiteX1" fmla="*/ 346657 w 693314"/>
                        <a:gd name="connsiteY1" fmla="*/ 693314 h 693314"/>
                        <a:gd name="connsiteX2" fmla="*/ 0 w 693314"/>
                        <a:gd name="connsiteY2" fmla="*/ 346657 h 693314"/>
                        <a:gd name="connsiteX3" fmla="*/ 346657 w 693314"/>
                        <a:gd name="connsiteY3" fmla="*/ 0 h 693314"/>
                        <a:gd name="connsiteX4" fmla="*/ 693314 w 693314"/>
                        <a:gd name="connsiteY4" fmla="*/ 346657 h 69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14" h="693314">
                          <a:moveTo>
                            <a:pt x="693314" y="346657"/>
                          </a:moveTo>
                          <a:cubicBezTo>
                            <a:pt x="693314" y="538111"/>
                            <a:pt x="538111" y="693314"/>
                            <a:pt x="346657" y="693314"/>
                          </a:cubicBezTo>
                          <a:cubicBezTo>
                            <a:pt x="155204" y="693314"/>
                            <a:pt x="0" y="538111"/>
                            <a:pt x="0" y="346657"/>
                          </a:cubicBezTo>
                          <a:cubicBezTo>
                            <a:pt x="0" y="155204"/>
                            <a:pt x="155204" y="0"/>
                            <a:pt x="346657" y="0"/>
                          </a:cubicBezTo>
                          <a:cubicBezTo>
                            <a:pt x="538111" y="0"/>
                            <a:pt x="693314" y="155204"/>
                            <a:pt x="693314" y="346657"/>
                          </a:cubicBezTo>
                          <a:close/>
                        </a:path>
                      </a:pathLst>
                    </a:custGeom>
                    <a:solidFill>
                      <a:srgbClr val="DFDFDF"/>
                    </a:solidFill>
                    <a:ln w="13829" cap="flat">
                      <a:noFill/>
                      <a:prstDash val="solid"/>
                      <a:miter/>
                    </a:ln>
                  </p:spPr>
                  <p:txBody>
                    <a:bodyPr rtlCol="0" anchor="ctr"/>
                    <a:lstStyle/>
                    <a:p>
                      <a:endParaRPr lang="tr-TR"/>
                    </a:p>
                  </p:txBody>
                </p:sp>
                <p:sp>
                  <p:nvSpPr>
                    <p:cNvPr id="247" name="Serbest Form: Şekil 246">
                      <a:extLst>
                        <a:ext uri="{FF2B5EF4-FFF2-40B4-BE49-F238E27FC236}">
                          <a16:creationId xmlns="" xmlns:a16="http://schemas.microsoft.com/office/drawing/2014/main" id="{CA4B517E-A934-4B69-B74A-DF9785AA2868}"/>
                        </a:ext>
                      </a:extLst>
                    </p:cNvPr>
                    <p:cNvSpPr/>
                    <p:nvPr/>
                  </p:nvSpPr>
                  <p:spPr>
                    <a:xfrm>
                      <a:off x="4068749" y="5248872"/>
                      <a:ext cx="684994" cy="684994"/>
                    </a:xfrm>
                    <a:custGeom>
                      <a:avLst/>
                      <a:gdLst>
                        <a:gd name="connsiteX0" fmla="*/ 684994 w 684994"/>
                        <a:gd name="connsiteY0" fmla="*/ 342497 h 684994"/>
                        <a:gd name="connsiteX1" fmla="*/ 342497 w 684994"/>
                        <a:gd name="connsiteY1" fmla="*/ 684995 h 684994"/>
                        <a:gd name="connsiteX2" fmla="*/ 0 w 684994"/>
                        <a:gd name="connsiteY2" fmla="*/ 342497 h 684994"/>
                        <a:gd name="connsiteX3" fmla="*/ 342497 w 684994"/>
                        <a:gd name="connsiteY3" fmla="*/ 0 h 684994"/>
                        <a:gd name="connsiteX4" fmla="*/ 684994 w 684994"/>
                        <a:gd name="connsiteY4" fmla="*/ 342497 h 684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994" h="684994">
                          <a:moveTo>
                            <a:pt x="684994" y="342497"/>
                          </a:moveTo>
                          <a:cubicBezTo>
                            <a:pt x="684994" y="531653"/>
                            <a:pt x="531653" y="684995"/>
                            <a:pt x="342497" y="684995"/>
                          </a:cubicBezTo>
                          <a:cubicBezTo>
                            <a:pt x="153341" y="684995"/>
                            <a:pt x="0" y="531654"/>
                            <a:pt x="0" y="342497"/>
                          </a:cubicBezTo>
                          <a:cubicBezTo>
                            <a:pt x="0" y="153341"/>
                            <a:pt x="153341" y="0"/>
                            <a:pt x="342497" y="0"/>
                          </a:cubicBezTo>
                          <a:cubicBezTo>
                            <a:pt x="531653" y="0"/>
                            <a:pt x="684994" y="153341"/>
                            <a:pt x="684994" y="342497"/>
                          </a:cubicBezTo>
                          <a:close/>
                        </a:path>
                      </a:pathLst>
                    </a:custGeom>
                    <a:solidFill>
                      <a:srgbClr val="DEDEDE"/>
                    </a:solidFill>
                    <a:ln w="13829" cap="flat">
                      <a:noFill/>
                      <a:prstDash val="solid"/>
                      <a:miter/>
                    </a:ln>
                  </p:spPr>
                  <p:txBody>
                    <a:bodyPr rtlCol="0" anchor="ctr"/>
                    <a:lstStyle/>
                    <a:p>
                      <a:endParaRPr lang="tr-TR"/>
                    </a:p>
                  </p:txBody>
                </p:sp>
                <p:sp>
                  <p:nvSpPr>
                    <p:cNvPr id="248" name="Serbest Form: Şekil 247">
                      <a:extLst>
                        <a:ext uri="{FF2B5EF4-FFF2-40B4-BE49-F238E27FC236}">
                          <a16:creationId xmlns="" xmlns:a16="http://schemas.microsoft.com/office/drawing/2014/main" id="{65F8E05C-1481-493D-9103-37FF2CEFE012}"/>
                        </a:ext>
                      </a:extLst>
                    </p:cNvPr>
                    <p:cNvSpPr/>
                    <p:nvPr/>
                  </p:nvSpPr>
                  <p:spPr>
                    <a:xfrm>
                      <a:off x="4071522" y="5251646"/>
                      <a:ext cx="676674" cy="676674"/>
                    </a:xfrm>
                    <a:custGeom>
                      <a:avLst/>
                      <a:gdLst>
                        <a:gd name="connsiteX0" fmla="*/ 676675 w 676674"/>
                        <a:gd name="connsiteY0" fmla="*/ 338337 h 676674"/>
                        <a:gd name="connsiteX1" fmla="*/ 338337 w 676674"/>
                        <a:gd name="connsiteY1" fmla="*/ 676675 h 676674"/>
                        <a:gd name="connsiteX2" fmla="*/ 0 w 676674"/>
                        <a:gd name="connsiteY2" fmla="*/ 338337 h 676674"/>
                        <a:gd name="connsiteX3" fmla="*/ 338337 w 676674"/>
                        <a:gd name="connsiteY3" fmla="*/ 0 h 676674"/>
                        <a:gd name="connsiteX4" fmla="*/ 676675 w 676674"/>
                        <a:gd name="connsiteY4" fmla="*/ 338337 h 676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674" h="676674">
                          <a:moveTo>
                            <a:pt x="676675" y="338337"/>
                          </a:moveTo>
                          <a:cubicBezTo>
                            <a:pt x="676675" y="525196"/>
                            <a:pt x="525196" y="676675"/>
                            <a:pt x="338337" y="676675"/>
                          </a:cubicBezTo>
                          <a:cubicBezTo>
                            <a:pt x="151479" y="676675"/>
                            <a:pt x="0" y="525196"/>
                            <a:pt x="0" y="338337"/>
                          </a:cubicBezTo>
                          <a:cubicBezTo>
                            <a:pt x="0" y="151479"/>
                            <a:pt x="151479" y="0"/>
                            <a:pt x="338337" y="0"/>
                          </a:cubicBezTo>
                          <a:cubicBezTo>
                            <a:pt x="525196" y="0"/>
                            <a:pt x="676675" y="151479"/>
                            <a:pt x="676675" y="338337"/>
                          </a:cubicBezTo>
                          <a:close/>
                        </a:path>
                      </a:pathLst>
                    </a:custGeom>
                    <a:solidFill>
                      <a:srgbClr val="DDDDDD"/>
                    </a:solidFill>
                    <a:ln w="13829" cap="flat">
                      <a:noFill/>
                      <a:prstDash val="solid"/>
                      <a:miter/>
                    </a:ln>
                  </p:spPr>
                  <p:txBody>
                    <a:bodyPr rtlCol="0" anchor="ctr"/>
                    <a:lstStyle/>
                    <a:p>
                      <a:endParaRPr lang="tr-TR"/>
                    </a:p>
                  </p:txBody>
                </p:sp>
                <p:sp>
                  <p:nvSpPr>
                    <p:cNvPr id="249" name="Serbest Form: Şekil 248">
                      <a:extLst>
                        <a:ext uri="{FF2B5EF4-FFF2-40B4-BE49-F238E27FC236}">
                          <a16:creationId xmlns="" xmlns:a16="http://schemas.microsoft.com/office/drawing/2014/main" id="{A8A10DE3-8B74-4B51-B1FF-93AC9DFA5A89}"/>
                        </a:ext>
                      </a:extLst>
                    </p:cNvPr>
                    <p:cNvSpPr/>
                    <p:nvPr/>
                  </p:nvSpPr>
                  <p:spPr>
                    <a:xfrm>
                      <a:off x="4074295" y="5254419"/>
                      <a:ext cx="668354" cy="668354"/>
                    </a:xfrm>
                    <a:custGeom>
                      <a:avLst/>
                      <a:gdLst>
                        <a:gd name="connsiteX0" fmla="*/ 668355 w 668354"/>
                        <a:gd name="connsiteY0" fmla="*/ 334178 h 668354"/>
                        <a:gd name="connsiteX1" fmla="*/ 334177 w 668354"/>
                        <a:gd name="connsiteY1" fmla="*/ 668355 h 668354"/>
                        <a:gd name="connsiteX2" fmla="*/ 0 w 668354"/>
                        <a:gd name="connsiteY2" fmla="*/ 334178 h 668354"/>
                        <a:gd name="connsiteX3" fmla="*/ 334177 w 668354"/>
                        <a:gd name="connsiteY3" fmla="*/ 0 h 668354"/>
                        <a:gd name="connsiteX4" fmla="*/ 668355 w 668354"/>
                        <a:gd name="connsiteY4" fmla="*/ 334178 h 668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354" h="668354">
                          <a:moveTo>
                            <a:pt x="668355" y="334178"/>
                          </a:moveTo>
                          <a:cubicBezTo>
                            <a:pt x="668355" y="518739"/>
                            <a:pt x="518739" y="668355"/>
                            <a:pt x="334177" y="668355"/>
                          </a:cubicBezTo>
                          <a:cubicBezTo>
                            <a:pt x="149616" y="668355"/>
                            <a:pt x="0" y="518739"/>
                            <a:pt x="0" y="334178"/>
                          </a:cubicBezTo>
                          <a:cubicBezTo>
                            <a:pt x="0" y="149616"/>
                            <a:pt x="149616" y="0"/>
                            <a:pt x="334177" y="0"/>
                          </a:cubicBezTo>
                          <a:cubicBezTo>
                            <a:pt x="518739" y="0"/>
                            <a:pt x="668355" y="149616"/>
                            <a:pt x="668355" y="334178"/>
                          </a:cubicBezTo>
                          <a:close/>
                        </a:path>
                      </a:pathLst>
                    </a:custGeom>
                    <a:solidFill>
                      <a:srgbClr val="DBDBDB"/>
                    </a:solidFill>
                    <a:ln w="13829" cap="flat">
                      <a:noFill/>
                      <a:prstDash val="solid"/>
                      <a:miter/>
                    </a:ln>
                  </p:spPr>
                  <p:txBody>
                    <a:bodyPr rtlCol="0" anchor="ctr"/>
                    <a:lstStyle/>
                    <a:p>
                      <a:endParaRPr lang="tr-TR"/>
                    </a:p>
                  </p:txBody>
                </p:sp>
                <p:sp>
                  <p:nvSpPr>
                    <p:cNvPr id="250" name="Serbest Form: Şekil 249">
                      <a:extLst>
                        <a:ext uri="{FF2B5EF4-FFF2-40B4-BE49-F238E27FC236}">
                          <a16:creationId xmlns="" xmlns:a16="http://schemas.microsoft.com/office/drawing/2014/main" id="{846F6FC7-1735-4E50-965A-C8A88999F828}"/>
                        </a:ext>
                      </a:extLst>
                    </p:cNvPr>
                    <p:cNvSpPr/>
                    <p:nvPr/>
                  </p:nvSpPr>
                  <p:spPr>
                    <a:xfrm>
                      <a:off x="4075682" y="5255806"/>
                      <a:ext cx="662808" cy="662808"/>
                    </a:xfrm>
                    <a:custGeom>
                      <a:avLst/>
                      <a:gdLst>
                        <a:gd name="connsiteX0" fmla="*/ 662809 w 662808"/>
                        <a:gd name="connsiteY0" fmla="*/ 331404 h 662808"/>
                        <a:gd name="connsiteX1" fmla="*/ 331404 w 662808"/>
                        <a:gd name="connsiteY1" fmla="*/ 662808 h 662808"/>
                        <a:gd name="connsiteX2" fmla="*/ 0 w 662808"/>
                        <a:gd name="connsiteY2" fmla="*/ 331404 h 662808"/>
                        <a:gd name="connsiteX3" fmla="*/ 331404 w 662808"/>
                        <a:gd name="connsiteY3" fmla="*/ 0 h 662808"/>
                        <a:gd name="connsiteX4" fmla="*/ 662809 w 662808"/>
                        <a:gd name="connsiteY4" fmla="*/ 331404 h 6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08" h="662808">
                          <a:moveTo>
                            <a:pt x="662809" y="331404"/>
                          </a:moveTo>
                          <a:cubicBezTo>
                            <a:pt x="662809" y="514434"/>
                            <a:pt x="514434" y="662808"/>
                            <a:pt x="331404" y="662808"/>
                          </a:cubicBezTo>
                          <a:cubicBezTo>
                            <a:pt x="148375" y="662808"/>
                            <a:pt x="0" y="514433"/>
                            <a:pt x="0" y="331404"/>
                          </a:cubicBezTo>
                          <a:cubicBezTo>
                            <a:pt x="0" y="148375"/>
                            <a:pt x="148375" y="0"/>
                            <a:pt x="331404" y="0"/>
                          </a:cubicBezTo>
                          <a:cubicBezTo>
                            <a:pt x="514434" y="0"/>
                            <a:pt x="662809" y="148375"/>
                            <a:pt x="662809" y="331404"/>
                          </a:cubicBezTo>
                          <a:close/>
                        </a:path>
                      </a:pathLst>
                    </a:custGeom>
                    <a:solidFill>
                      <a:srgbClr val="DADADA"/>
                    </a:solidFill>
                    <a:ln w="13829" cap="flat">
                      <a:noFill/>
                      <a:prstDash val="solid"/>
                      <a:miter/>
                    </a:ln>
                  </p:spPr>
                  <p:txBody>
                    <a:bodyPr rtlCol="0" anchor="ctr"/>
                    <a:lstStyle/>
                    <a:p>
                      <a:endParaRPr lang="tr-TR"/>
                    </a:p>
                  </p:txBody>
                </p:sp>
                <p:sp>
                  <p:nvSpPr>
                    <p:cNvPr id="251" name="Serbest Form: Şekil 250">
                      <a:extLst>
                        <a:ext uri="{FF2B5EF4-FFF2-40B4-BE49-F238E27FC236}">
                          <a16:creationId xmlns="" xmlns:a16="http://schemas.microsoft.com/office/drawing/2014/main" id="{EE921D44-00C7-4802-AD5B-8080360E01AE}"/>
                        </a:ext>
                      </a:extLst>
                    </p:cNvPr>
                    <p:cNvSpPr/>
                    <p:nvPr/>
                  </p:nvSpPr>
                  <p:spPr>
                    <a:xfrm>
                      <a:off x="4079842" y="5259966"/>
                      <a:ext cx="654488" cy="654488"/>
                    </a:xfrm>
                    <a:custGeom>
                      <a:avLst/>
                      <a:gdLst>
                        <a:gd name="connsiteX0" fmla="*/ 654489 w 654488"/>
                        <a:gd name="connsiteY0" fmla="*/ 327244 h 654488"/>
                        <a:gd name="connsiteX1" fmla="*/ 327244 w 654488"/>
                        <a:gd name="connsiteY1" fmla="*/ 654489 h 654488"/>
                        <a:gd name="connsiteX2" fmla="*/ 0 w 654488"/>
                        <a:gd name="connsiteY2" fmla="*/ 327244 h 654488"/>
                        <a:gd name="connsiteX3" fmla="*/ 327244 w 654488"/>
                        <a:gd name="connsiteY3" fmla="*/ 0 h 654488"/>
                        <a:gd name="connsiteX4" fmla="*/ 654489 w 654488"/>
                        <a:gd name="connsiteY4" fmla="*/ 327244 h 65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488" h="654488">
                          <a:moveTo>
                            <a:pt x="654489" y="327244"/>
                          </a:moveTo>
                          <a:cubicBezTo>
                            <a:pt x="654489" y="507976"/>
                            <a:pt x="507976" y="654489"/>
                            <a:pt x="327244" y="654489"/>
                          </a:cubicBezTo>
                          <a:cubicBezTo>
                            <a:pt x="146512" y="654489"/>
                            <a:pt x="0" y="507977"/>
                            <a:pt x="0" y="327244"/>
                          </a:cubicBezTo>
                          <a:cubicBezTo>
                            <a:pt x="0" y="146512"/>
                            <a:pt x="146512" y="0"/>
                            <a:pt x="327244" y="0"/>
                          </a:cubicBezTo>
                          <a:cubicBezTo>
                            <a:pt x="507976" y="0"/>
                            <a:pt x="654489" y="146512"/>
                            <a:pt x="654489" y="327244"/>
                          </a:cubicBezTo>
                          <a:close/>
                        </a:path>
                      </a:pathLst>
                    </a:custGeom>
                    <a:solidFill>
                      <a:srgbClr val="D9D9D9"/>
                    </a:solidFill>
                    <a:ln w="13829" cap="flat">
                      <a:noFill/>
                      <a:prstDash val="solid"/>
                      <a:miter/>
                    </a:ln>
                  </p:spPr>
                  <p:txBody>
                    <a:bodyPr rtlCol="0" anchor="ctr"/>
                    <a:lstStyle/>
                    <a:p>
                      <a:endParaRPr lang="tr-TR"/>
                    </a:p>
                  </p:txBody>
                </p:sp>
                <p:sp>
                  <p:nvSpPr>
                    <p:cNvPr id="252" name="Serbest Form: Şekil 251">
                      <a:extLst>
                        <a:ext uri="{FF2B5EF4-FFF2-40B4-BE49-F238E27FC236}">
                          <a16:creationId xmlns="" xmlns:a16="http://schemas.microsoft.com/office/drawing/2014/main" id="{85BCF826-1A95-4186-9606-F601BC66BBC6}"/>
                        </a:ext>
                      </a:extLst>
                    </p:cNvPr>
                    <p:cNvSpPr/>
                    <p:nvPr/>
                  </p:nvSpPr>
                  <p:spPr>
                    <a:xfrm>
                      <a:off x="4082615" y="5262739"/>
                      <a:ext cx="646168" cy="646168"/>
                    </a:xfrm>
                    <a:custGeom>
                      <a:avLst/>
                      <a:gdLst>
                        <a:gd name="connsiteX0" fmla="*/ 646169 w 646168"/>
                        <a:gd name="connsiteY0" fmla="*/ 323084 h 646168"/>
                        <a:gd name="connsiteX1" fmla="*/ 323084 w 646168"/>
                        <a:gd name="connsiteY1" fmla="*/ 646169 h 646168"/>
                        <a:gd name="connsiteX2" fmla="*/ 0 w 646168"/>
                        <a:gd name="connsiteY2" fmla="*/ 323084 h 646168"/>
                        <a:gd name="connsiteX3" fmla="*/ 323084 w 646168"/>
                        <a:gd name="connsiteY3" fmla="*/ 0 h 646168"/>
                        <a:gd name="connsiteX4" fmla="*/ 646169 w 646168"/>
                        <a:gd name="connsiteY4" fmla="*/ 323084 h 64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68" h="646168">
                          <a:moveTo>
                            <a:pt x="646169" y="323084"/>
                          </a:moveTo>
                          <a:cubicBezTo>
                            <a:pt x="646169" y="501519"/>
                            <a:pt x="501519" y="646169"/>
                            <a:pt x="323084" y="646169"/>
                          </a:cubicBezTo>
                          <a:cubicBezTo>
                            <a:pt x="144650" y="646169"/>
                            <a:pt x="0" y="501519"/>
                            <a:pt x="0" y="323084"/>
                          </a:cubicBezTo>
                          <a:cubicBezTo>
                            <a:pt x="0" y="144650"/>
                            <a:pt x="144650" y="0"/>
                            <a:pt x="323084" y="0"/>
                          </a:cubicBezTo>
                          <a:cubicBezTo>
                            <a:pt x="501519" y="0"/>
                            <a:pt x="646169" y="144650"/>
                            <a:pt x="646169" y="323084"/>
                          </a:cubicBezTo>
                          <a:close/>
                        </a:path>
                      </a:pathLst>
                    </a:custGeom>
                    <a:solidFill>
                      <a:srgbClr val="D7D7D7"/>
                    </a:solidFill>
                    <a:ln w="13829" cap="flat">
                      <a:noFill/>
                      <a:prstDash val="solid"/>
                      <a:miter/>
                    </a:ln>
                  </p:spPr>
                  <p:txBody>
                    <a:bodyPr rtlCol="0" anchor="ctr"/>
                    <a:lstStyle/>
                    <a:p>
                      <a:endParaRPr lang="tr-TR"/>
                    </a:p>
                  </p:txBody>
                </p:sp>
                <p:sp>
                  <p:nvSpPr>
                    <p:cNvPr id="253" name="Serbest Form: Şekil 252">
                      <a:extLst>
                        <a:ext uri="{FF2B5EF4-FFF2-40B4-BE49-F238E27FC236}">
                          <a16:creationId xmlns="" xmlns:a16="http://schemas.microsoft.com/office/drawing/2014/main" id="{27711881-5B7F-44C0-A620-523758056A54}"/>
                        </a:ext>
                      </a:extLst>
                    </p:cNvPr>
                    <p:cNvSpPr/>
                    <p:nvPr/>
                  </p:nvSpPr>
                  <p:spPr>
                    <a:xfrm>
                      <a:off x="4085388" y="5265512"/>
                      <a:ext cx="637849" cy="637849"/>
                    </a:xfrm>
                    <a:custGeom>
                      <a:avLst/>
                      <a:gdLst>
                        <a:gd name="connsiteX0" fmla="*/ 637849 w 637849"/>
                        <a:gd name="connsiteY0" fmla="*/ 318925 h 637849"/>
                        <a:gd name="connsiteX1" fmla="*/ 318925 w 637849"/>
                        <a:gd name="connsiteY1" fmla="*/ 637849 h 637849"/>
                        <a:gd name="connsiteX2" fmla="*/ 0 w 637849"/>
                        <a:gd name="connsiteY2" fmla="*/ 318925 h 637849"/>
                        <a:gd name="connsiteX3" fmla="*/ 318925 w 637849"/>
                        <a:gd name="connsiteY3" fmla="*/ 0 h 637849"/>
                        <a:gd name="connsiteX4" fmla="*/ 637849 w 637849"/>
                        <a:gd name="connsiteY4" fmla="*/ 318925 h 63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49" h="637849">
                          <a:moveTo>
                            <a:pt x="637849" y="318925"/>
                          </a:moveTo>
                          <a:cubicBezTo>
                            <a:pt x="637849" y="495062"/>
                            <a:pt x="495062" y="637849"/>
                            <a:pt x="318925" y="637849"/>
                          </a:cubicBezTo>
                          <a:cubicBezTo>
                            <a:pt x="142787" y="637849"/>
                            <a:pt x="0" y="495062"/>
                            <a:pt x="0" y="318925"/>
                          </a:cubicBezTo>
                          <a:cubicBezTo>
                            <a:pt x="0" y="142788"/>
                            <a:pt x="142787" y="0"/>
                            <a:pt x="318925" y="0"/>
                          </a:cubicBezTo>
                          <a:cubicBezTo>
                            <a:pt x="495062" y="0"/>
                            <a:pt x="637849" y="142788"/>
                            <a:pt x="637849" y="318925"/>
                          </a:cubicBezTo>
                          <a:close/>
                        </a:path>
                      </a:pathLst>
                    </a:custGeom>
                    <a:solidFill>
                      <a:srgbClr val="D6D6D6"/>
                    </a:solidFill>
                    <a:ln w="13829" cap="flat">
                      <a:noFill/>
                      <a:prstDash val="solid"/>
                      <a:miter/>
                    </a:ln>
                  </p:spPr>
                  <p:txBody>
                    <a:bodyPr rtlCol="0" anchor="ctr"/>
                    <a:lstStyle/>
                    <a:p>
                      <a:endParaRPr lang="tr-TR"/>
                    </a:p>
                  </p:txBody>
                </p:sp>
              </p:grpSp>
              <p:grpSp>
                <p:nvGrpSpPr>
                  <p:cNvPr id="254" name="Grafik 4">
                    <a:extLst>
                      <a:ext uri="{FF2B5EF4-FFF2-40B4-BE49-F238E27FC236}">
                        <a16:creationId xmlns="" xmlns:a16="http://schemas.microsoft.com/office/drawing/2014/main" id="{A0C417CE-A35A-47F6-888A-555595F38BB7}"/>
                      </a:ext>
                    </a:extLst>
                  </p:cNvPr>
                  <p:cNvGrpSpPr/>
                  <p:nvPr/>
                </p:nvGrpSpPr>
                <p:grpSpPr>
                  <a:xfrm>
                    <a:off x="4801461" y="4775284"/>
                    <a:ext cx="941294" cy="942268"/>
                    <a:chOff x="4801461" y="4775284"/>
                    <a:chExt cx="941294" cy="942268"/>
                  </a:xfrm>
                </p:grpSpPr>
                <p:sp>
                  <p:nvSpPr>
                    <p:cNvPr id="255" name="Serbest Form: Şekil 254">
                      <a:extLst>
                        <a:ext uri="{FF2B5EF4-FFF2-40B4-BE49-F238E27FC236}">
                          <a16:creationId xmlns="" xmlns:a16="http://schemas.microsoft.com/office/drawing/2014/main" id="{376134FF-0690-41A6-B25E-64851DDD4652}"/>
                        </a:ext>
                      </a:extLst>
                    </p:cNvPr>
                    <p:cNvSpPr/>
                    <p:nvPr/>
                  </p:nvSpPr>
                  <p:spPr>
                    <a:xfrm>
                      <a:off x="4840754" y="4814858"/>
                      <a:ext cx="902001" cy="902695"/>
                    </a:xfrm>
                    <a:custGeom>
                      <a:avLst/>
                      <a:gdLst>
                        <a:gd name="connsiteX0" fmla="*/ 451001 w 902001"/>
                        <a:gd name="connsiteY0" fmla="*/ 902695 h 902695"/>
                        <a:gd name="connsiteX1" fmla="*/ 132076 w 902001"/>
                        <a:gd name="connsiteY1" fmla="*/ 770965 h 902695"/>
                        <a:gd name="connsiteX2" fmla="*/ 132076 w 902001"/>
                        <a:gd name="connsiteY2" fmla="*/ 131730 h 902695"/>
                        <a:gd name="connsiteX3" fmla="*/ 451001 w 902001"/>
                        <a:gd name="connsiteY3" fmla="*/ 0 h 902695"/>
                        <a:gd name="connsiteX4" fmla="*/ 769925 w 902001"/>
                        <a:gd name="connsiteY4" fmla="*/ 131730 h 902695"/>
                        <a:gd name="connsiteX5" fmla="*/ 769925 w 902001"/>
                        <a:gd name="connsiteY5" fmla="*/ 770965 h 902695"/>
                        <a:gd name="connsiteX6" fmla="*/ 451001 w 902001"/>
                        <a:gd name="connsiteY6" fmla="*/ 902695 h 9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001" h="902695">
                          <a:moveTo>
                            <a:pt x="451001" y="902695"/>
                          </a:moveTo>
                          <a:cubicBezTo>
                            <a:pt x="330364" y="902695"/>
                            <a:pt x="216661" y="855550"/>
                            <a:pt x="132076" y="770965"/>
                          </a:cubicBezTo>
                          <a:cubicBezTo>
                            <a:pt x="-44025" y="594864"/>
                            <a:pt x="-44025" y="307832"/>
                            <a:pt x="132076" y="131730"/>
                          </a:cubicBezTo>
                          <a:cubicBezTo>
                            <a:pt x="218047" y="45759"/>
                            <a:pt x="330364" y="0"/>
                            <a:pt x="451001" y="0"/>
                          </a:cubicBezTo>
                          <a:cubicBezTo>
                            <a:pt x="571638" y="0"/>
                            <a:pt x="685341" y="47146"/>
                            <a:pt x="769925" y="131730"/>
                          </a:cubicBezTo>
                          <a:cubicBezTo>
                            <a:pt x="946027" y="307832"/>
                            <a:pt x="946027" y="594864"/>
                            <a:pt x="769925" y="770965"/>
                          </a:cubicBezTo>
                          <a:cubicBezTo>
                            <a:pt x="683955" y="855550"/>
                            <a:pt x="571638" y="902695"/>
                            <a:pt x="451001" y="902695"/>
                          </a:cubicBezTo>
                          <a:close/>
                        </a:path>
                      </a:pathLst>
                    </a:custGeom>
                    <a:solidFill>
                      <a:srgbClr val="FFFFFF"/>
                    </a:solidFill>
                    <a:ln w="13829" cap="flat">
                      <a:noFill/>
                      <a:prstDash val="solid"/>
                      <a:miter/>
                    </a:ln>
                  </p:spPr>
                  <p:txBody>
                    <a:bodyPr rtlCol="0" anchor="ctr"/>
                    <a:lstStyle/>
                    <a:p>
                      <a:endParaRPr lang="tr-TR"/>
                    </a:p>
                  </p:txBody>
                </p:sp>
                <p:sp>
                  <p:nvSpPr>
                    <p:cNvPr id="256" name="Serbest Form: Şekil 255">
                      <a:extLst>
                        <a:ext uri="{FF2B5EF4-FFF2-40B4-BE49-F238E27FC236}">
                          <a16:creationId xmlns="" xmlns:a16="http://schemas.microsoft.com/office/drawing/2014/main" id="{E99A16CB-7DB1-4194-901C-0AF49D8A0BDE}"/>
                        </a:ext>
                      </a:extLst>
                    </p:cNvPr>
                    <p:cNvSpPr/>
                    <p:nvPr/>
                  </p:nvSpPr>
                  <p:spPr>
                    <a:xfrm>
                      <a:off x="4843181" y="4817631"/>
                      <a:ext cx="894375" cy="892988"/>
                    </a:xfrm>
                    <a:custGeom>
                      <a:avLst/>
                      <a:gdLst>
                        <a:gd name="connsiteX0" fmla="*/ 131036 w 894375"/>
                        <a:gd name="connsiteY0" fmla="*/ 130343 h 892988"/>
                        <a:gd name="connsiteX1" fmla="*/ 447188 w 894375"/>
                        <a:gd name="connsiteY1" fmla="*/ 0 h 892988"/>
                        <a:gd name="connsiteX2" fmla="*/ 763339 w 894375"/>
                        <a:gd name="connsiteY2" fmla="*/ 130343 h 892988"/>
                        <a:gd name="connsiteX3" fmla="*/ 763339 w 894375"/>
                        <a:gd name="connsiteY3" fmla="*/ 762646 h 892988"/>
                        <a:gd name="connsiteX4" fmla="*/ 447188 w 894375"/>
                        <a:gd name="connsiteY4" fmla="*/ 892989 h 892988"/>
                        <a:gd name="connsiteX5" fmla="*/ 131036 w 894375"/>
                        <a:gd name="connsiteY5" fmla="*/ 762646 h 892988"/>
                        <a:gd name="connsiteX6" fmla="*/ 131036 w 894375"/>
                        <a:gd name="connsiteY6" fmla="*/ 130343 h 89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375" h="892988">
                          <a:moveTo>
                            <a:pt x="131036" y="130343"/>
                          </a:moveTo>
                          <a:cubicBezTo>
                            <a:pt x="215621" y="45759"/>
                            <a:pt x="327938" y="0"/>
                            <a:pt x="447188" y="0"/>
                          </a:cubicBezTo>
                          <a:cubicBezTo>
                            <a:pt x="566438" y="0"/>
                            <a:pt x="678755" y="45759"/>
                            <a:pt x="763339" y="130343"/>
                          </a:cubicBezTo>
                          <a:cubicBezTo>
                            <a:pt x="938054" y="305058"/>
                            <a:pt x="938054" y="587931"/>
                            <a:pt x="763339" y="762646"/>
                          </a:cubicBezTo>
                          <a:cubicBezTo>
                            <a:pt x="678755" y="847230"/>
                            <a:pt x="566438" y="892989"/>
                            <a:pt x="447188" y="892989"/>
                          </a:cubicBezTo>
                          <a:cubicBezTo>
                            <a:pt x="327938" y="892989"/>
                            <a:pt x="215621" y="847230"/>
                            <a:pt x="131036" y="762646"/>
                          </a:cubicBezTo>
                          <a:cubicBezTo>
                            <a:pt x="-43679" y="589317"/>
                            <a:pt x="-43679" y="305058"/>
                            <a:pt x="131036" y="130343"/>
                          </a:cubicBezTo>
                          <a:close/>
                        </a:path>
                      </a:pathLst>
                    </a:custGeom>
                    <a:solidFill>
                      <a:srgbClr val="FEFEFE"/>
                    </a:solidFill>
                    <a:ln w="13829" cap="flat">
                      <a:noFill/>
                      <a:prstDash val="solid"/>
                      <a:miter/>
                    </a:ln>
                  </p:spPr>
                  <p:txBody>
                    <a:bodyPr rtlCol="0" anchor="ctr"/>
                    <a:lstStyle/>
                    <a:p>
                      <a:endParaRPr lang="tr-TR"/>
                    </a:p>
                  </p:txBody>
                </p:sp>
                <p:sp>
                  <p:nvSpPr>
                    <p:cNvPr id="257" name="Serbest Form: Şekil 256">
                      <a:extLst>
                        <a:ext uri="{FF2B5EF4-FFF2-40B4-BE49-F238E27FC236}">
                          <a16:creationId xmlns="" xmlns:a16="http://schemas.microsoft.com/office/drawing/2014/main" id="{E92E59DB-8D1C-491F-AF5E-16693DC10CC4}"/>
                        </a:ext>
                      </a:extLst>
                    </p:cNvPr>
                    <p:cNvSpPr/>
                    <p:nvPr/>
                  </p:nvSpPr>
                  <p:spPr>
                    <a:xfrm>
                      <a:off x="4846647" y="4821791"/>
                      <a:ext cx="884668" cy="883282"/>
                    </a:xfrm>
                    <a:custGeom>
                      <a:avLst/>
                      <a:gdLst>
                        <a:gd name="connsiteX0" fmla="*/ 128956 w 884668"/>
                        <a:gd name="connsiteY0" fmla="*/ 128957 h 883282"/>
                        <a:gd name="connsiteX1" fmla="*/ 442335 w 884668"/>
                        <a:gd name="connsiteY1" fmla="*/ 0 h 883282"/>
                        <a:gd name="connsiteX2" fmla="*/ 755712 w 884668"/>
                        <a:gd name="connsiteY2" fmla="*/ 128957 h 883282"/>
                        <a:gd name="connsiteX3" fmla="*/ 755712 w 884668"/>
                        <a:gd name="connsiteY3" fmla="*/ 754326 h 883282"/>
                        <a:gd name="connsiteX4" fmla="*/ 442335 w 884668"/>
                        <a:gd name="connsiteY4" fmla="*/ 883282 h 883282"/>
                        <a:gd name="connsiteX5" fmla="*/ 128956 w 884668"/>
                        <a:gd name="connsiteY5" fmla="*/ 754326 h 883282"/>
                        <a:gd name="connsiteX6" fmla="*/ 128956 w 884668"/>
                        <a:gd name="connsiteY6" fmla="*/ 128957 h 8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668" h="883282">
                          <a:moveTo>
                            <a:pt x="128956" y="128957"/>
                          </a:moveTo>
                          <a:cubicBezTo>
                            <a:pt x="212154" y="45759"/>
                            <a:pt x="324471" y="0"/>
                            <a:pt x="442335" y="0"/>
                          </a:cubicBezTo>
                          <a:cubicBezTo>
                            <a:pt x="560198" y="0"/>
                            <a:pt x="671128" y="45759"/>
                            <a:pt x="755712" y="128957"/>
                          </a:cubicBezTo>
                          <a:cubicBezTo>
                            <a:pt x="927654" y="300898"/>
                            <a:pt x="927654" y="582384"/>
                            <a:pt x="755712" y="754326"/>
                          </a:cubicBezTo>
                          <a:cubicBezTo>
                            <a:pt x="672515" y="837524"/>
                            <a:pt x="560198" y="883282"/>
                            <a:pt x="442335" y="883282"/>
                          </a:cubicBezTo>
                          <a:cubicBezTo>
                            <a:pt x="324471" y="883282"/>
                            <a:pt x="213541" y="837524"/>
                            <a:pt x="128956" y="754326"/>
                          </a:cubicBezTo>
                          <a:cubicBezTo>
                            <a:pt x="-42985" y="582384"/>
                            <a:pt x="-42985" y="300898"/>
                            <a:pt x="128956" y="128957"/>
                          </a:cubicBezTo>
                          <a:close/>
                        </a:path>
                      </a:pathLst>
                    </a:custGeom>
                    <a:solidFill>
                      <a:srgbClr val="FCFCFC"/>
                    </a:solidFill>
                    <a:ln w="13829" cap="flat">
                      <a:noFill/>
                      <a:prstDash val="solid"/>
                      <a:miter/>
                    </a:ln>
                  </p:spPr>
                  <p:txBody>
                    <a:bodyPr rtlCol="0" anchor="ctr"/>
                    <a:lstStyle/>
                    <a:p>
                      <a:endParaRPr lang="tr-TR"/>
                    </a:p>
                  </p:txBody>
                </p:sp>
                <p:sp>
                  <p:nvSpPr>
                    <p:cNvPr id="258" name="Serbest Form: Şekil 257">
                      <a:extLst>
                        <a:ext uri="{FF2B5EF4-FFF2-40B4-BE49-F238E27FC236}">
                          <a16:creationId xmlns="" xmlns:a16="http://schemas.microsoft.com/office/drawing/2014/main" id="{A790DCF1-BDA0-45BF-9674-6032BD4CEC6D}"/>
                        </a:ext>
                      </a:extLst>
                    </p:cNvPr>
                    <p:cNvSpPr/>
                    <p:nvPr/>
                  </p:nvSpPr>
                  <p:spPr>
                    <a:xfrm>
                      <a:off x="4849421" y="4824564"/>
                      <a:ext cx="875309" cy="874962"/>
                    </a:xfrm>
                    <a:custGeom>
                      <a:avLst/>
                      <a:gdLst>
                        <a:gd name="connsiteX0" fmla="*/ 128956 w 875309"/>
                        <a:gd name="connsiteY0" fmla="*/ 127570 h 874962"/>
                        <a:gd name="connsiteX1" fmla="*/ 438175 w 875309"/>
                        <a:gd name="connsiteY1" fmla="*/ 0 h 874962"/>
                        <a:gd name="connsiteX2" fmla="*/ 747393 w 875309"/>
                        <a:gd name="connsiteY2" fmla="*/ 127570 h 874962"/>
                        <a:gd name="connsiteX3" fmla="*/ 747393 w 875309"/>
                        <a:gd name="connsiteY3" fmla="*/ 747393 h 874962"/>
                        <a:gd name="connsiteX4" fmla="*/ 438175 w 875309"/>
                        <a:gd name="connsiteY4" fmla="*/ 874963 h 874962"/>
                        <a:gd name="connsiteX5" fmla="*/ 128956 w 875309"/>
                        <a:gd name="connsiteY5" fmla="*/ 747393 h 874962"/>
                        <a:gd name="connsiteX6" fmla="*/ 128956 w 875309"/>
                        <a:gd name="connsiteY6" fmla="*/ 127570 h 8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09" h="874962">
                          <a:moveTo>
                            <a:pt x="128956" y="127570"/>
                          </a:moveTo>
                          <a:cubicBezTo>
                            <a:pt x="212154" y="44372"/>
                            <a:pt x="321698" y="0"/>
                            <a:pt x="438175" y="0"/>
                          </a:cubicBezTo>
                          <a:cubicBezTo>
                            <a:pt x="554652" y="0"/>
                            <a:pt x="664195" y="45759"/>
                            <a:pt x="747393" y="127570"/>
                          </a:cubicBezTo>
                          <a:cubicBezTo>
                            <a:pt x="917948" y="298125"/>
                            <a:pt x="917948" y="575451"/>
                            <a:pt x="747393" y="747393"/>
                          </a:cubicBezTo>
                          <a:cubicBezTo>
                            <a:pt x="664195" y="830590"/>
                            <a:pt x="554652" y="874963"/>
                            <a:pt x="438175" y="874963"/>
                          </a:cubicBezTo>
                          <a:cubicBezTo>
                            <a:pt x="321698" y="874963"/>
                            <a:pt x="210768" y="829204"/>
                            <a:pt x="128956" y="747393"/>
                          </a:cubicBezTo>
                          <a:cubicBezTo>
                            <a:pt x="-42985" y="576838"/>
                            <a:pt x="-42985" y="298125"/>
                            <a:pt x="128956" y="127570"/>
                          </a:cubicBezTo>
                          <a:close/>
                        </a:path>
                      </a:pathLst>
                    </a:custGeom>
                    <a:solidFill>
                      <a:srgbClr val="FBFBFB"/>
                    </a:solidFill>
                    <a:ln w="13829" cap="flat">
                      <a:noFill/>
                      <a:prstDash val="solid"/>
                      <a:miter/>
                    </a:ln>
                  </p:spPr>
                  <p:txBody>
                    <a:bodyPr rtlCol="0" anchor="ctr"/>
                    <a:lstStyle/>
                    <a:p>
                      <a:endParaRPr lang="tr-TR"/>
                    </a:p>
                  </p:txBody>
                </p:sp>
                <p:sp>
                  <p:nvSpPr>
                    <p:cNvPr id="259" name="Serbest Form: Şekil 258">
                      <a:extLst>
                        <a:ext uri="{FF2B5EF4-FFF2-40B4-BE49-F238E27FC236}">
                          <a16:creationId xmlns="" xmlns:a16="http://schemas.microsoft.com/office/drawing/2014/main" id="{532D19A5-BD1A-42D7-B282-4DAB3196EA55}"/>
                        </a:ext>
                      </a:extLst>
                    </p:cNvPr>
                    <p:cNvSpPr/>
                    <p:nvPr/>
                  </p:nvSpPr>
                  <p:spPr>
                    <a:xfrm>
                      <a:off x="4852887" y="4827337"/>
                      <a:ext cx="866642" cy="868029"/>
                    </a:xfrm>
                    <a:custGeom>
                      <a:avLst/>
                      <a:gdLst>
                        <a:gd name="connsiteX0" fmla="*/ 126876 w 866642"/>
                        <a:gd name="connsiteY0" fmla="*/ 127570 h 868029"/>
                        <a:gd name="connsiteX1" fmla="*/ 433321 w 866642"/>
                        <a:gd name="connsiteY1" fmla="*/ 0 h 868029"/>
                        <a:gd name="connsiteX2" fmla="*/ 739766 w 866642"/>
                        <a:gd name="connsiteY2" fmla="*/ 127570 h 868029"/>
                        <a:gd name="connsiteX3" fmla="*/ 739766 w 866642"/>
                        <a:gd name="connsiteY3" fmla="*/ 740460 h 868029"/>
                        <a:gd name="connsiteX4" fmla="*/ 433321 w 866642"/>
                        <a:gd name="connsiteY4" fmla="*/ 868030 h 868029"/>
                        <a:gd name="connsiteX5" fmla="*/ 126876 w 866642"/>
                        <a:gd name="connsiteY5" fmla="*/ 740460 h 868029"/>
                        <a:gd name="connsiteX6" fmla="*/ 126876 w 866642"/>
                        <a:gd name="connsiteY6" fmla="*/ 127570 h 86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642" h="868029">
                          <a:moveTo>
                            <a:pt x="126876" y="127570"/>
                          </a:moveTo>
                          <a:cubicBezTo>
                            <a:pt x="208687" y="45759"/>
                            <a:pt x="318231" y="0"/>
                            <a:pt x="433321" y="0"/>
                          </a:cubicBezTo>
                          <a:cubicBezTo>
                            <a:pt x="548411" y="0"/>
                            <a:pt x="657955" y="44372"/>
                            <a:pt x="739766" y="127570"/>
                          </a:cubicBezTo>
                          <a:cubicBezTo>
                            <a:pt x="908935" y="296738"/>
                            <a:pt x="908935" y="571291"/>
                            <a:pt x="739766" y="740460"/>
                          </a:cubicBezTo>
                          <a:cubicBezTo>
                            <a:pt x="657955" y="822271"/>
                            <a:pt x="548411" y="868030"/>
                            <a:pt x="433321" y="868030"/>
                          </a:cubicBezTo>
                          <a:cubicBezTo>
                            <a:pt x="318231" y="868030"/>
                            <a:pt x="208687" y="823657"/>
                            <a:pt x="126876" y="740460"/>
                          </a:cubicBezTo>
                          <a:cubicBezTo>
                            <a:pt x="-42292" y="571291"/>
                            <a:pt x="-42292" y="296738"/>
                            <a:pt x="126876" y="127570"/>
                          </a:cubicBezTo>
                          <a:close/>
                        </a:path>
                      </a:pathLst>
                    </a:custGeom>
                    <a:solidFill>
                      <a:srgbClr val="FAFAFA"/>
                    </a:solidFill>
                    <a:ln w="13829" cap="flat">
                      <a:noFill/>
                      <a:prstDash val="solid"/>
                      <a:miter/>
                    </a:ln>
                  </p:spPr>
                  <p:txBody>
                    <a:bodyPr rtlCol="0" anchor="ctr"/>
                    <a:lstStyle/>
                    <a:p>
                      <a:endParaRPr lang="tr-TR"/>
                    </a:p>
                  </p:txBody>
                </p:sp>
                <p:sp>
                  <p:nvSpPr>
                    <p:cNvPr id="260" name="Serbest Form: Şekil 259">
                      <a:extLst>
                        <a:ext uri="{FF2B5EF4-FFF2-40B4-BE49-F238E27FC236}">
                          <a16:creationId xmlns="" xmlns:a16="http://schemas.microsoft.com/office/drawing/2014/main" id="{FA2FE2D3-C70D-412D-914C-C2DBB62B4BD2}"/>
                        </a:ext>
                      </a:extLst>
                    </p:cNvPr>
                    <p:cNvSpPr/>
                    <p:nvPr/>
                  </p:nvSpPr>
                  <p:spPr>
                    <a:xfrm>
                      <a:off x="4856354" y="4830111"/>
                      <a:ext cx="857976" cy="858323"/>
                    </a:xfrm>
                    <a:custGeom>
                      <a:avLst/>
                      <a:gdLst>
                        <a:gd name="connsiteX0" fmla="*/ 124797 w 857976"/>
                        <a:gd name="connsiteY0" fmla="*/ 126183 h 858323"/>
                        <a:gd name="connsiteX1" fmla="*/ 428468 w 857976"/>
                        <a:gd name="connsiteY1" fmla="*/ 0 h 858323"/>
                        <a:gd name="connsiteX2" fmla="*/ 732140 w 857976"/>
                        <a:gd name="connsiteY2" fmla="*/ 126183 h 858323"/>
                        <a:gd name="connsiteX3" fmla="*/ 732140 w 857976"/>
                        <a:gd name="connsiteY3" fmla="*/ 732140 h 858323"/>
                        <a:gd name="connsiteX4" fmla="*/ 428468 w 857976"/>
                        <a:gd name="connsiteY4" fmla="*/ 858323 h 858323"/>
                        <a:gd name="connsiteX5" fmla="*/ 124797 w 857976"/>
                        <a:gd name="connsiteY5" fmla="*/ 732140 h 858323"/>
                        <a:gd name="connsiteX6" fmla="*/ 124797 w 857976"/>
                        <a:gd name="connsiteY6" fmla="*/ 126183 h 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976" h="858323">
                          <a:moveTo>
                            <a:pt x="124797" y="126183"/>
                          </a:moveTo>
                          <a:cubicBezTo>
                            <a:pt x="206608" y="44372"/>
                            <a:pt x="314765" y="0"/>
                            <a:pt x="428468" y="0"/>
                          </a:cubicBezTo>
                          <a:cubicBezTo>
                            <a:pt x="542172" y="0"/>
                            <a:pt x="650329" y="44372"/>
                            <a:pt x="732140" y="126183"/>
                          </a:cubicBezTo>
                          <a:cubicBezTo>
                            <a:pt x="899922" y="293965"/>
                            <a:pt x="899922" y="565745"/>
                            <a:pt x="732140" y="732140"/>
                          </a:cubicBezTo>
                          <a:cubicBezTo>
                            <a:pt x="650329" y="813951"/>
                            <a:pt x="542172" y="858323"/>
                            <a:pt x="428468" y="858323"/>
                          </a:cubicBezTo>
                          <a:cubicBezTo>
                            <a:pt x="314765" y="858323"/>
                            <a:pt x="206608" y="813951"/>
                            <a:pt x="124797" y="732140"/>
                          </a:cubicBezTo>
                          <a:cubicBezTo>
                            <a:pt x="-41599" y="565745"/>
                            <a:pt x="-41599" y="293965"/>
                            <a:pt x="124797" y="126183"/>
                          </a:cubicBezTo>
                          <a:close/>
                        </a:path>
                      </a:pathLst>
                    </a:custGeom>
                    <a:solidFill>
                      <a:srgbClr val="F8F8F8"/>
                    </a:solidFill>
                    <a:ln w="13829" cap="flat">
                      <a:noFill/>
                      <a:prstDash val="solid"/>
                      <a:miter/>
                    </a:ln>
                  </p:spPr>
                  <p:txBody>
                    <a:bodyPr rtlCol="0" anchor="ctr"/>
                    <a:lstStyle/>
                    <a:p>
                      <a:endParaRPr lang="tr-TR"/>
                    </a:p>
                  </p:txBody>
                </p:sp>
                <p:sp>
                  <p:nvSpPr>
                    <p:cNvPr id="261" name="Serbest Form: Şekil 260">
                      <a:extLst>
                        <a:ext uri="{FF2B5EF4-FFF2-40B4-BE49-F238E27FC236}">
                          <a16:creationId xmlns="" xmlns:a16="http://schemas.microsoft.com/office/drawing/2014/main" id="{36B5412D-CF6A-4889-801D-3A714708F1FA}"/>
                        </a:ext>
                      </a:extLst>
                    </p:cNvPr>
                    <p:cNvSpPr/>
                    <p:nvPr/>
                  </p:nvSpPr>
                  <p:spPr>
                    <a:xfrm>
                      <a:off x="4859127" y="4832884"/>
                      <a:ext cx="847576" cy="850003"/>
                    </a:xfrm>
                    <a:custGeom>
                      <a:avLst/>
                      <a:gdLst>
                        <a:gd name="connsiteX0" fmla="*/ 124797 w 847576"/>
                        <a:gd name="connsiteY0" fmla="*/ 124797 h 850003"/>
                        <a:gd name="connsiteX1" fmla="*/ 424308 w 847576"/>
                        <a:gd name="connsiteY1" fmla="*/ 0 h 850003"/>
                        <a:gd name="connsiteX2" fmla="*/ 723820 w 847576"/>
                        <a:gd name="connsiteY2" fmla="*/ 124797 h 850003"/>
                        <a:gd name="connsiteX3" fmla="*/ 723820 w 847576"/>
                        <a:gd name="connsiteY3" fmla="*/ 725207 h 850003"/>
                        <a:gd name="connsiteX4" fmla="*/ 424308 w 847576"/>
                        <a:gd name="connsiteY4" fmla="*/ 850003 h 850003"/>
                        <a:gd name="connsiteX5" fmla="*/ 124797 w 847576"/>
                        <a:gd name="connsiteY5" fmla="*/ 725207 h 850003"/>
                        <a:gd name="connsiteX6" fmla="*/ 124797 w 847576"/>
                        <a:gd name="connsiteY6" fmla="*/ 124797 h 85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576" h="850003">
                          <a:moveTo>
                            <a:pt x="124797" y="124797"/>
                          </a:moveTo>
                          <a:cubicBezTo>
                            <a:pt x="205221" y="44372"/>
                            <a:pt x="311991" y="0"/>
                            <a:pt x="424308" y="0"/>
                          </a:cubicBezTo>
                          <a:cubicBezTo>
                            <a:pt x="536625" y="0"/>
                            <a:pt x="643396" y="44372"/>
                            <a:pt x="723820" y="124797"/>
                          </a:cubicBezTo>
                          <a:cubicBezTo>
                            <a:pt x="888829" y="289805"/>
                            <a:pt x="888829" y="558811"/>
                            <a:pt x="723820" y="725207"/>
                          </a:cubicBezTo>
                          <a:cubicBezTo>
                            <a:pt x="643396" y="805631"/>
                            <a:pt x="536625" y="850003"/>
                            <a:pt x="424308" y="850003"/>
                          </a:cubicBezTo>
                          <a:cubicBezTo>
                            <a:pt x="311991" y="850003"/>
                            <a:pt x="205221" y="805631"/>
                            <a:pt x="124797" y="725207"/>
                          </a:cubicBezTo>
                          <a:cubicBezTo>
                            <a:pt x="-41599" y="560198"/>
                            <a:pt x="-41599" y="291192"/>
                            <a:pt x="124797" y="124797"/>
                          </a:cubicBezTo>
                          <a:close/>
                        </a:path>
                      </a:pathLst>
                    </a:custGeom>
                    <a:solidFill>
                      <a:srgbClr val="F7F7F7"/>
                    </a:solidFill>
                    <a:ln w="13829" cap="flat">
                      <a:noFill/>
                      <a:prstDash val="solid"/>
                      <a:miter/>
                    </a:ln>
                  </p:spPr>
                  <p:txBody>
                    <a:bodyPr rtlCol="0" anchor="ctr"/>
                    <a:lstStyle/>
                    <a:p>
                      <a:endParaRPr lang="tr-TR"/>
                    </a:p>
                  </p:txBody>
                </p:sp>
                <p:sp>
                  <p:nvSpPr>
                    <p:cNvPr id="262" name="Serbest Form: Şekil 261">
                      <a:extLst>
                        <a:ext uri="{FF2B5EF4-FFF2-40B4-BE49-F238E27FC236}">
                          <a16:creationId xmlns="" xmlns:a16="http://schemas.microsoft.com/office/drawing/2014/main" id="{B5A48339-3735-4950-91F4-2AA149BA03BC}"/>
                        </a:ext>
                      </a:extLst>
                    </p:cNvPr>
                    <p:cNvSpPr/>
                    <p:nvPr/>
                  </p:nvSpPr>
                  <p:spPr>
                    <a:xfrm>
                      <a:off x="4862594" y="4837044"/>
                      <a:ext cx="838910" cy="840296"/>
                    </a:xfrm>
                    <a:custGeom>
                      <a:avLst/>
                      <a:gdLst>
                        <a:gd name="connsiteX0" fmla="*/ 122716 w 838910"/>
                        <a:gd name="connsiteY0" fmla="*/ 123410 h 840296"/>
                        <a:gd name="connsiteX1" fmla="*/ 419455 w 838910"/>
                        <a:gd name="connsiteY1" fmla="*/ 0 h 840296"/>
                        <a:gd name="connsiteX2" fmla="*/ 716194 w 838910"/>
                        <a:gd name="connsiteY2" fmla="*/ 123410 h 840296"/>
                        <a:gd name="connsiteX3" fmla="*/ 716194 w 838910"/>
                        <a:gd name="connsiteY3" fmla="*/ 716887 h 840296"/>
                        <a:gd name="connsiteX4" fmla="*/ 419455 w 838910"/>
                        <a:gd name="connsiteY4" fmla="*/ 840297 h 840296"/>
                        <a:gd name="connsiteX5" fmla="*/ 122716 w 838910"/>
                        <a:gd name="connsiteY5" fmla="*/ 716887 h 840296"/>
                        <a:gd name="connsiteX6" fmla="*/ 122716 w 838910"/>
                        <a:gd name="connsiteY6" fmla="*/ 123410 h 84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10" h="840296">
                          <a:moveTo>
                            <a:pt x="122716" y="123410"/>
                          </a:moveTo>
                          <a:cubicBezTo>
                            <a:pt x="203141" y="42985"/>
                            <a:pt x="308525" y="0"/>
                            <a:pt x="419455" y="0"/>
                          </a:cubicBezTo>
                          <a:cubicBezTo>
                            <a:pt x="530385" y="0"/>
                            <a:pt x="637156" y="42985"/>
                            <a:pt x="716194" y="123410"/>
                          </a:cubicBezTo>
                          <a:cubicBezTo>
                            <a:pt x="879816" y="287032"/>
                            <a:pt x="879816" y="553265"/>
                            <a:pt x="716194" y="716887"/>
                          </a:cubicBezTo>
                          <a:cubicBezTo>
                            <a:pt x="635769" y="797311"/>
                            <a:pt x="530385" y="840297"/>
                            <a:pt x="419455" y="840297"/>
                          </a:cubicBezTo>
                          <a:cubicBezTo>
                            <a:pt x="308525" y="840297"/>
                            <a:pt x="201754" y="797311"/>
                            <a:pt x="122716" y="716887"/>
                          </a:cubicBezTo>
                          <a:cubicBezTo>
                            <a:pt x="-40905" y="553265"/>
                            <a:pt x="-40905" y="287032"/>
                            <a:pt x="122716" y="123410"/>
                          </a:cubicBezTo>
                          <a:close/>
                        </a:path>
                      </a:pathLst>
                    </a:custGeom>
                    <a:solidFill>
                      <a:srgbClr val="F6F6F6"/>
                    </a:solidFill>
                    <a:ln w="13829" cap="flat">
                      <a:noFill/>
                      <a:prstDash val="solid"/>
                      <a:miter/>
                    </a:ln>
                  </p:spPr>
                  <p:txBody>
                    <a:bodyPr rtlCol="0" anchor="ctr"/>
                    <a:lstStyle/>
                    <a:p>
                      <a:endParaRPr lang="tr-TR"/>
                    </a:p>
                  </p:txBody>
                </p:sp>
                <p:sp>
                  <p:nvSpPr>
                    <p:cNvPr id="263" name="Serbest Form: Şekil 262">
                      <a:extLst>
                        <a:ext uri="{FF2B5EF4-FFF2-40B4-BE49-F238E27FC236}">
                          <a16:creationId xmlns="" xmlns:a16="http://schemas.microsoft.com/office/drawing/2014/main" id="{93A369E1-6D08-4655-ABD1-393A5AD0543D}"/>
                        </a:ext>
                      </a:extLst>
                    </p:cNvPr>
                    <p:cNvSpPr/>
                    <p:nvPr/>
                  </p:nvSpPr>
                  <p:spPr>
                    <a:xfrm>
                      <a:off x="4866407" y="4839817"/>
                      <a:ext cx="831283" cy="831977"/>
                    </a:xfrm>
                    <a:custGeom>
                      <a:avLst/>
                      <a:gdLst>
                        <a:gd name="connsiteX0" fmla="*/ 121677 w 831283"/>
                        <a:gd name="connsiteY0" fmla="*/ 122023 h 831977"/>
                        <a:gd name="connsiteX1" fmla="*/ 415642 w 831283"/>
                        <a:gd name="connsiteY1" fmla="*/ 0 h 831977"/>
                        <a:gd name="connsiteX2" fmla="*/ 709607 w 831283"/>
                        <a:gd name="connsiteY2" fmla="*/ 122023 h 831977"/>
                        <a:gd name="connsiteX3" fmla="*/ 709607 w 831283"/>
                        <a:gd name="connsiteY3" fmla="*/ 709954 h 831977"/>
                        <a:gd name="connsiteX4" fmla="*/ 415642 w 831283"/>
                        <a:gd name="connsiteY4" fmla="*/ 831977 h 831977"/>
                        <a:gd name="connsiteX5" fmla="*/ 121677 w 831283"/>
                        <a:gd name="connsiteY5" fmla="*/ 709954 h 831977"/>
                        <a:gd name="connsiteX6" fmla="*/ 121677 w 831283"/>
                        <a:gd name="connsiteY6" fmla="*/ 122023 h 83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283" h="831977">
                          <a:moveTo>
                            <a:pt x="121677" y="122023"/>
                          </a:moveTo>
                          <a:cubicBezTo>
                            <a:pt x="200715" y="42986"/>
                            <a:pt x="306098" y="0"/>
                            <a:pt x="415642" y="0"/>
                          </a:cubicBezTo>
                          <a:cubicBezTo>
                            <a:pt x="525186" y="0"/>
                            <a:pt x="630569" y="42986"/>
                            <a:pt x="709607" y="122023"/>
                          </a:cubicBezTo>
                          <a:cubicBezTo>
                            <a:pt x="871843" y="284259"/>
                            <a:pt x="871843" y="547718"/>
                            <a:pt x="709607" y="709954"/>
                          </a:cubicBezTo>
                          <a:cubicBezTo>
                            <a:pt x="630569" y="788992"/>
                            <a:pt x="525186" y="831977"/>
                            <a:pt x="415642" y="831977"/>
                          </a:cubicBezTo>
                          <a:cubicBezTo>
                            <a:pt x="306098" y="831977"/>
                            <a:pt x="200715" y="788992"/>
                            <a:pt x="121677" y="709954"/>
                          </a:cubicBezTo>
                          <a:cubicBezTo>
                            <a:pt x="-40559" y="547718"/>
                            <a:pt x="-40559" y="284259"/>
                            <a:pt x="121677" y="122023"/>
                          </a:cubicBezTo>
                          <a:close/>
                        </a:path>
                      </a:pathLst>
                    </a:custGeom>
                    <a:solidFill>
                      <a:srgbClr val="F4F4F4"/>
                    </a:solidFill>
                    <a:ln w="13829" cap="flat">
                      <a:noFill/>
                      <a:prstDash val="solid"/>
                      <a:miter/>
                    </a:ln>
                  </p:spPr>
                  <p:txBody>
                    <a:bodyPr rtlCol="0" anchor="ctr"/>
                    <a:lstStyle/>
                    <a:p>
                      <a:endParaRPr lang="tr-TR"/>
                    </a:p>
                  </p:txBody>
                </p:sp>
                <p:sp>
                  <p:nvSpPr>
                    <p:cNvPr id="264" name="Serbest Form: Şekil 263">
                      <a:extLst>
                        <a:ext uri="{FF2B5EF4-FFF2-40B4-BE49-F238E27FC236}">
                          <a16:creationId xmlns="" xmlns:a16="http://schemas.microsoft.com/office/drawing/2014/main" id="{0B14B350-C8A8-4B0F-9641-09D5CC54AB92}"/>
                        </a:ext>
                      </a:extLst>
                    </p:cNvPr>
                    <p:cNvSpPr/>
                    <p:nvPr/>
                  </p:nvSpPr>
                  <p:spPr>
                    <a:xfrm>
                      <a:off x="4868833" y="4843977"/>
                      <a:ext cx="823657" cy="822270"/>
                    </a:xfrm>
                    <a:custGeom>
                      <a:avLst/>
                      <a:gdLst>
                        <a:gd name="connsiteX0" fmla="*/ 120637 w 823657"/>
                        <a:gd name="connsiteY0" fmla="*/ 120637 h 822270"/>
                        <a:gd name="connsiteX1" fmla="*/ 411829 w 823657"/>
                        <a:gd name="connsiteY1" fmla="*/ 0 h 822270"/>
                        <a:gd name="connsiteX2" fmla="*/ 703021 w 823657"/>
                        <a:gd name="connsiteY2" fmla="*/ 120637 h 822270"/>
                        <a:gd name="connsiteX3" fmla="*/ 703021 w 823657"/>
                        <a:gd name="connsiteY3" fmla="*/ 701634 h 822270"/>
                        <a:gd name="connsiteX4" fmla="*/ 411829 w 823657"/>
                        <a:gd name="connsiteY4" fmla="*/ 822271 h 822270"/>
                        <a:gd name="connsiteX5" fmla="*/ 120637 w 823657"/>
                        <a:gd name="connsiteY5" fmla="*/ 701634 h 822270"/>
                        <a:gd name="connsiteX6" fmla="*/ 120637 w 823657"/>
                        <a:gd name="connsiteY6" fmla="*/ 120637 h 82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3657" h="822270">
                          <a:moveTo>
                            <a:pt x="120637" y="120637"/>
                          </a:moveTo>
                          <a:cubicBezTo>
                            <a:pt x="198288" y="42985"/>
                            <a:pt x="302285" y="0"/>
                            <a:pt x="411829" y="0"/>
                          </a:cubicBezTo>
                          <a:cubicBezTo>
                            <a:pt x="519986" y="0"/>
                            <a:pt x="623983" y="41599"/>
                            <a:pt x="703021" y="120637"/>
                          </a:cubicBezTo>
                          <a:cubicBezTo>
                            <a:pt x="863870" y="281486"/>
                            <a:pt x="863870" y="542172"/>
                            <a:pt x="703021" y="701634"/>
                          </a:cubicBezTo>
                          <a:cubicBezTo>
                            <a:pt x="625369" y="779285"/>
                            <a:pt x="521372" y="822271"/>
                            <a:pt x="411829" y="822271"/>
                          </a:cubicBezTo>
                          <a:cubicBezTo>
                            <a:pt x="303672" y="822271"/>
                            <a:pt x="199674" y="780672"/>
                            <a:pt x="120637" y="701634"/>
                          </a:cubicBezTo>
                          <a:cubicBezTo>
                            <a:pt x="-40212" y="540785"/>
                            <a:pt x="-40212" y="280099"/>
                            <a:pt x="120637" y="120637"/>
                          </a:cubicBezTo>
                          <a:close/>
                        </a:path>
                      </a:pathLst>
                    </a:custGeom>
                    <a:solidFill>
                      <a:srgbClr val="F3F3F3"/>
                    </a:solidFill>
                    <a:ln w="13829" cap="flat">
                      <a:noFill/>
                      <a:prstDash val="solid"/>
                      <a:miter/>
                    </a:ln>
                  </p:spPr>
                  <p:txBody>
                    <a:bodyPr rtlCol="0" anchor="ctr"/>
                    <a:lstStyle/>
                    <a:p>
                      <a:endParaRPr lang="tr-TR"/>
                    </a:p>
                  </p:txBody>
                </p:sp>
                <p:sp>
                  <p:nvSpPr>
                    <p:cNvPr id="265" name="Serbest Form: Şekil 264">
                      <a:extLst>
                        <a:ext uri="{FF2B5EF4-FFF2-40B4-BE49-F238E27FC236}">
                          <a16:creationId xmlns="" xmlns:a16="http://schemas.microsoft.com/office/drawing/2014/main" id="{1A64DA6F-51CE-4C4A-9E7F-47BE8F56FDDA}"/>
                        </a:ext>
                      </a:extLst>
                    </p:cNvPr>
                    <p:cNvSpPr/>
                    <p:nvPr/>
                  </p:nvSpPr>
                  <p:spPr>
                    <a:xfrm>
                      <a:off x="4872300" y="4846750"/>
                      <a:ext cx="811177" cy="813951"/>
                    </a:xfrm>
                    <a:custGeom>
                      <a:avLst/>
                      <a:gdLst>
                        <a:gd name="connsiteX0" fmla="*/ 118557 w 811177"/>
                        <a:gd name="connsiteY0" fmla="*/ 119250 h 813951"/>
                        <a:gd name="connsiteX1" fmla="*/ 405589 w 811177"/>
                        <a:gd name="connsiteY1" fmla="*/ 0 h 813951"/>
                        <a:gd name="connsiteX2" fmla="*/ 692621 w 811177"/>
                        <a:gd name="connsiteY2" fmla="*/ 119250 h 813951"/>
                        <a:gd name="connsiteX3" fmla="*/ 692621 w 811177"/>
                        <a:gd name="connsiteY3" fmla="*/ 694701 h 813951"/>
                        <a:gd name="connsiteX4" fmla="*/ 405589 w 811177"/>
                        <a:gd name="connsiteY4" fmla="*/ 813951 h 813951"/>
                        <a:gd name="connsiteX5" fmla="*/ 118557 w 811177"/>
                        <a:gd name="connsiteY5" fmla="*/ 694701 h 813951"/>
                        <a:gd name="connsiteX6" fmla="*/ 118557 w 811177"/>
                        <a:gd name="connsiteY6" fmla="*/ 119250 h 81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77" h="813951">
                          <a:moveTo>
                            <a:pt x="118557" y="119250"/>
                          </a:moveTo>
                          <a:cubicBezTo>
                            <a:pt x="196208" y="41599"/>
                            <a:pt x="298819" y="0"/>
                            <a:pt x="405589" y="0"/>
                          </a:cubicBezTo>
                          <a:cubicBezTo>
                            <a:pt x="512359" y="0"/>
                            <a:pt x="614970" y="41599"/>
                            <a:pt x="692621" y="119250"/>
                          </a:cubicBezTo>
                          <a:cubicBezTo>
                            <a:pt x="850697" y="277326"/>
                            <a:pt x="850697" y="535239"/>
                            <a:pt x="692621" y="694701"/>
                          </a:cubicBezTo>
                          <a:cubicBezTo>
                            <a:pt x="614970" y="772352"/>
                            <a:pt x="512359" y="813951"/>
                            <a:pt x="405589" y="813951"/>
                          </a:cubicBezTo>
                          <a:cubicBezTo>
                            <a:pt x="298819" y="813951"/>
                            <a:pt x="196208" y="772352"/>
                            <a:pt x="118557" y="694701"/>
                          </a:cubicBezTo>
                          <a:cubicBezTo>
                            <a:pt x="-39519" y="535239"/>
                            <a:pt x="-39519" y="277326"/>
                            <a:pt x="118557" y="119250"/>
                          </a:cubicBezTo>
                          <a:close/>
                        </a:path>
                      </a:pathLst>
                    </a:custGeom>
                    <a:solidFill>
                      <a:srgbClr val="F2F2F2"/>
                    </a:solidFill>
                    <a:ln w="13829" cap="flat">
                      <a:noFill/>
                      <a:prstDash val="solid"/>
                      <a:miter/>
                    </a:ln>
                  </p:spPr>
                  <p:txBody>
                    <a:bodyPr rtlCol="0" anchor="ctr"/>
                    <a:lstStyle/>
                    <a:p>
                      <a:endParaRPr lang="tr-TR"/>
                    </a:p>
                  </p:txBody>
                </p:sp>
                <p:sp>
                  <p:nvSpPr>
                    <p:cNvPr id="266" name="Serbest Form: Şekil 265">
                      <a:extLst>
                        <a:ext uri="{FF2B5EF4-FFF2-40B4-BE49-F238E27FC236}">
                          <a16:creationId xmlns="" xmlns:a16="http://schemas.microsoft.com/office/drawing/2014/main" id="{C9AD15E1-8079-4581-A234-E755678F634D}"/>
                        </a:ext>
                      </a:extLst>
                    </p:cNvPr>
                    <p:cNvSpPr/>
                    <p:nvPr/>
                  </p:nvSpPr>
                  <p:spPr>
                    <a:xfrm>
                      <a:off x="4875073" y="4849523"/>
                      <a:ext cx="804591" cy="804244"/>
                    </a:xfrm>
                    <a:custGeom>
                      <a:avLst/>
                      <a:gdLst>
                        <a:gd name="connsiteX0" fmla="*/ 118557 w 804591"/>
                        <a:gd name="connsiteY0" fmla="*/ 117863 h 804244"/>
                        <a:gd name="connsiteX1" fmla="*/ 402816 w 804591"/>
                        <a:gd name="connsiteY1" fmla="*/ 0 h 804244"/>
                        <a:gd name="connsiteX2" fmla="*/ 687074 w 804591"/>
                        <a:gd name="connsiteY2" fmla="*/ 117863 h 804244"/>
                        <a:gd name="connsiteX3" fmla="*/ 687074 w 804591"/>
                        <a:gd name="connsiteY3" fmla="*/ 686381 h 804244"/>
                        <a:gd name="connsiteX4" fmla="*/ 402816 w 804591"/>
                        <a:gd name="connsiteY4" fmla="*/ 804245 h 804244"/>
                        <a:gd name="connsiteX5" fmla="*/ 118557 w 804591"/>
                        <a:gd name="connsiteY5" fmla="*/ 686381 h 804244"/>
                        <a:gd name="connsiteX6" fmla="*/ 118557 w 804591"/>
                        <a:gd name="connsiteY6" fmla="*/ 117863 h 80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91" h="804244">
                          <a:moveTo>
                            <a:pt x="118557" y="117863"/>
                          </a:moveTo>
                          <a:cubicBezTo>
                            <a:pt x="194821" y="41599"/>
                            <a:pt x="297432" y="0"/>
                            <a:pt x="402816" y="0"/>
                          </a:cubicBezTo>
                          <a:cubicBezTo>
                            <a:pt x="509586" y="0"/>
                            <a:pt x="610810" y="41599"/>
                            <a:pt x="687074" y="117863"/>
                          </a:cubicBezTo>
                          <a:cubicBezTo>
                            <a:pt x="843763" y="274553"/>
                            <a:pt x="843763" y="529692"/>
                            <a:pt x="687074" y="686381"/>
                          </a:cubicBezTo>
                          <a:cubicBezTo>
                            <a:pt x="610810" y="762646"/>
                            <a:pt x="508199" y="804245"/>
                            <a:pt x="402816" y="804245"/>
                          </a:cubicBezTo>
                          <a:cubicBezTo>
                            <a:pt x="296045" y="804245"/>
                            <a:pt x="194821" y="762646"/>
                            <a:pt x="118557" y="686381"/>
                          </a:cubicBezTo>
                          <a:cubicBezTo>
                            <a:pt x="-39519" y="529692"/>
                            <a:pt x="-39519" y="274553"/>
                            <a:pt x="118557" y="117863"/>
                          </a:cubicBezTo>
                          <a:close/>
                        </a:path>
                      </a:pathLst>
                    </a:custGeom>
                    <a:solidFill>
                      <a:srgbClr val="F0F0F0"/>
                    </a:solidFill>
                    <a:ln w="13829" cap="flat">
                      <a:noFill/>
                      <a:prstDash val="solid"/>
                      <a:miter/>
                    </a:ln>
                  </p:spPr>
                  <p:txBody>
                    <a:bodyPr rtlCol="0" anchor="ctr"/>
                    <a:lstStyle/>
                    <a:p>
                      <a:endParaRPr lang="tr-TR"/>
                    </a:p>
                  </p:txBody>
                </p:sp>
                <p:sp>
                  <p:nvSpPr>
                    <p:cNvPr id="267" name="Serbest Form: Şekil 266">
                      <a:extLst>
                        <a:ext uri="{FF2B5EF4-FFF2-40B4-BE49-F238E27FC236}">
                          <a16:creationId xmlns="" xmlns:a16="http://schemas.microsoft.com/office/drawing/2014/main" id="{69F9E384-2462-4D22-B6C6-32A3B1445161}"/>
                        </a:ext>
                      </a:extLst>
                    </p:cNvPr>
                    <p:cNvSpPr/>
                    <p:nvPr/>
                  </p:nvSpPr>
                  <p:spPr>
                    <a:xfrm>
                      <a:off x="4878540" y="4853683"/>
                      <a:ext cx="795924" cy="795924"/>
                    </a:xfrm>
                    <a:custGeom>
                      <a:avLst/>
                      <a:gdLst>
                        <a:gd name="connsiteX0" fmla="*/ 116477 w 795924"/>
                        <a:gd name="connsiteY0" fmla="*/ 116477 h 795924"/>
                        <a:gd name="connsiteX1" fmla="*/ 397962 w 795924"/>
                        <a:gd name="connsiteY1" fmla="*/ 0 h 795924"/>
                        <a:gd name="connsiteX2" fmla="*/ 679448 w 795924"/>
                        <a:gd name="connsiteY2" fmla="*/ 116477 h 795924"/>
                        <a:gd name="connsiteX3" fmla="*/ 679448 w 795924"/>
                        <a:gd name="connsiteY3" fmla="*/ 679448 h 795924"/>
                        <a:gd name="connsiteX4" fmla="*/ 397962 w 795924"/>
                        <a:gd name="connsiteY4" fmla="*/ 795925 h 795924"/>
                        <a:gd name="connsiteX5" fmla="*/ 116477 w 795924"/>
                        <a:gd name="connsiteY5" fmla="*/ 679448 h 795924"/>
                        <a:gd name="connsiteX6" fmla="*/ 116477 w 795924"/>
                        <a:gd name="connsiteY6" fmla="*/ 116477 h 79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924" h="795924">
                          <a:moveTo>
                            <a:pt x="116477" y="116477"/>
                          </a:moveTo>
                          <a:cubicBezTo>
                            <a:pt x="192741" y="40212"/>
                            <a:pt x="292579" y="0"/>
                            <a:pt x="397962" y="0"/>
                          </a:cubicBezTo>
                          <a:cubicBezTo>
                            <a:pt x="503346" y="0"/>
                            <a:pt x="603183" y="40212"/>
                            <a:pt x="679448" y="116477"/>
                          </a:cubicBezTo>
                          <a:cubicBezTo>
                            <a:pt x="834750" y="271779"/>
                            <a:pt x="834750" y="524146"/>
                            <a:pt x="679448" y="679448"/>
                          </a:cubicBezTo>
                          <a:cubicBezTo>
                            <a:pt x="603183" y="755713"/>
                            <a:pt x="503346" y="795925"/>
                            <a:pt x="397962" y="795925"/>
                          </a:cubicBezTo>
                          <a:cubicBezTo>
                            <a:pt x="292579" y="795925"/>
                            <a:pt x="192741" y="755713"/>
                            <a:pt x="116477" y="679448"/>
                          </a:cubicBezTo>
                          <a:cubicBezTo>
                            <a:pt x="-38826" y="522759"/>
                            <a:pt x="-38826" y="270393"/>
                            <a:pt x="116477" y="116477"/>
                          </a:cubicBezTo>
                          <a:close/>
                        </a:path>
                      </a:pathLst>
                    </a:custGeom>
                    <a:solidFill>
                      <a:srgbClr val="EFEFEF"/>
                    </a:solidFill>
                    <a:ln w="13829" cap="flat">
                      <a:noFill/>
                      <a:prstDash val="solid"/>
                      <a:miter/>
                    </a:ln>
                  </p:spPr>
                  <p:txBody>
                    <a:bodyPr rtlCol="0" anchor="ctr"/>
                    <a:lstStyle/>
                    <a:p>
                      <a:endParaRPr lang="tr-TR"/>
                    </a:p>
                  </p:txBody>
                </p:sp>
                <p:sp>
                  <p:nvSpPr>
                    <p:cNvPr id="268" name="Serbest Form: Şekil 267">
                      <a:extLst>
                        <a:ext uri="{FF2B5EF4-FFF2-40B4-BE49-F238E27FC236}">
                          <a16:creationId xmlns="" xmlns:a16="http://schemas.microsoft.com/office/drawing/2014/main" id="{66C41471-8280-40D8-8D44-37E3B5024887}"/>
                        </a:ext>
                      </a:extLst>
                    </p:cNvPr>
                    <p:cNvSpPr/>
                    <p:nvPr/>
                  </p:nvSpPr>
                  <p:spPr>
                    <a:xfrm>
                      <a:off x="4880966" y="4856457"/>
                      <a:ext cx="788298" cy="786218"/>
                    </a:xfrm>
                    <a:custGeom>
                      <a:avLst/>
                      <a:gdLst>
                        <a:gd name="connsiteX0" fmla="*/ 115437 w 788298"/>
                        <a:gd name="connsiteY0" fmla="*/ 115090 h 786218"/>
                        <a:gd name="connsiteX1" fmla="*/ 394149 w 788298"/>
                        <a:gd name="connsiteY1" fmla="*/ 0 h 786218"/>
                        <a:gd name="connsiteX2" fmla="*/ 672861 w 788298"/>
                        <a:gd name="connsiteY2" fmla="*/ 115090 h 786218"/>
                        <a:gd name="connsiteX3" fmla="*/ 672861 w 788298"/>
                        <a:gd name="connsiteY3" fmla="*/ 671128 h 786218"/>
                        <a:gd name="connsiteX4" fmla="*/ 394149 w 788298"/>
                        <a:gd name="connsiteY4" fmla="*/ 786218 h 786218"/>
                        <a:gd name="connsiteX5" fmla="*/ 115437 w 788298"/>
                        <a:gd name="connsiteY5" fmla="*/ 671128 h 786218"/>
                        <a:gd name="connsiteX6" fmla="*/ 115437 w 788298"/>
                        <a:gd name="connsiteY6" fmla="*/ 115090 h 78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298" h="786218">
                          <a:moveTo>
                            <a:pt x="115437" y="115090"/>
                          </a:moveTo>
                          <a:cubicBezTo>
                            <a:pt x="190315" y="40212"/>
                            <a:pt x="290152" y="0"/>
                            <a:pt x="394149" y="0"/>
                          </a:cubicBezTo>
                          <a:cubicBezTo>
                            <a:pt x="498146" y="0"/>
                            <a:pt x="596597" y="40212"/>
                            <a:pt x="672861" y="115090"/>
                          </a:cubicBezTo>
                          <a:cubicBezTo>
                            <a:pt x="826777" y="269006"/>
                            <a:pt x="826777" y="518599"/>
                            <a:pt x="672861" y="671128"/>
                          </a:cubicBezTo>
                          <a:cubicBezTo>
                            <a:pt x="597983" y="746006"/>
                            <a:pt x="498146" y="786218"/>
                            <a:pt x="394149" y="786218"/>
                          </a:cubicBezTo>
                          <a:cubicBezTo>
                            <a:pt x="290152" y="786218"/>
                            <a:pt x="191701" y="746006"/>
                            <a:pt x="115437" y="671128"/>
                          </a:cubicBezTo>
                          <a:cubicBezTo>
                            <a:pt x="-38479" y="518599"/>
                            <a:pt x="-38479" y="269006"/>
                            <a:pt x="115437" y="115090"/>
                          </a:cubicBezTo>
                          <a:close/>
                        </a:path>
                      </a:pathLst>
                    </a:custGeom>
                    <a:solidFill>
                      <a:srgbClr val="EEEEEE"/>
                    </a:solidFill>
                    <a:ln w="13829" cap="flat">
                      <a:noFill/>
                      <a:prstDash val="solid"/>
                      <a:miter/>
                    </a:ln>
                  </p:spPr>
                  <p:txBody>
                    <a:bodyPr rtlCol="0" anchor="ctr"/>
                    <a:lstStyle/>
                    <a:p>
                      <a:endParaRPr lang="tr-TR"/>
                    </a:p>
                  </p:txBody>
                </p:sp>
                <p:sp>
                  <p:nvSpPr>
                    <p:cNvPr id="269" name="Serbest Form: Şekil 268">
                      <a:extLst>
                        <a:ext uri="{FF2B5EF4-FFF2-40B4-BE49-F238E27FC236}">
                          <a16:creationId xmlns="" xmlns:a16="http://schemas.microsoft.com/office/drawing/2014/main" id="{60E6EB85-F8CB-4F64-BC16-A8FC64C4B03E}"/>
                        </a:ext>
                      </a:extLst>
                    </p:cNvPr>
                    <p:cNvSpPr/>
                    <p:nvPr/>
                  </p:nvSpPr>
                  <p:spPr>
                    <a:xfrm>
                      <a:off x="4884433" y="4859230"/>
                      <a:ext cx="776858" cy="777898"/>
                    </a:xfrm>
                    <a:custGeom>
                      <a:avLst/>
                      <a:gdLst>
                        <a:gd name="connsiteX0" fmla="*/ 113357 w 776858"/>
                        <a:gd name="connsiteY0" fmla="*/ 113704 h 777898"/>
                        <a:gd name="connsiteX1" fmla="*/ 387909 w 776858"/>
                        <a:gd name="connsiteY1" fmla="*/ 0 h 777898"/>
                        <a:gd name="connsiteX2" fmla="*/ 662462 w 776858"/>
                        <a:gd name="connsiteY2" fmla="*/ 113704 h 777898"/>
                        <a:gd name="connsiteX3" fmla="*/ 662462 w 776858"/>
                        <a:gd name="connsiteY3" fmla="*/ 664195 h 777898"/>
                        <a:gd name="connsiteX4" fmla="*/ 387909 w 776858"/>
                        <a:gd name="connsiteY4" fmla="*/ 777899 h 777898"/>
                        <a:gd name="connsiteX5" fmla="*/ 113357 w 776858"/>
                        <a:gd name="connsiteY5" fmla="*/ 664195 h 777898"/>
                        <a:gd name="connsiteX6" fmla="*/ 113357 w 776858"/>
                        <a:gd name="connsiteY6" fmla="*/ 113704 h 77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858" h="777898">
                          <a:moveTo>
                            <a:pt x="113357" y="113704"/>
                          </a:moveTo>
                          <a:cubicBezTo>
                            <a:pt x="188235" y="38826"/>
                            <a:pt x="286686" y="0"/>
                            <a:pt x="387909" y="0"/>
                          </a:cubicBezTo>
                          <a:cubicBezTo>
                            <a:pt x="490520" y="0"/>
                            <a:pt x="588971" y="38826"/>
                            <a:pt x="662462" y="113704"/>
                          </a:cubicBezTo>
                          <a:cubicBezTo>
                            <a:pt x="814991" y="266233"/>
                            <a:pt x="814991" y="511666"/>
                            <a:pt x="662462" y="664195"/>
                          </a:cubicBezTo>
                          <a:cubicBezTo>
                            <a:pt x="587584" y="739073"/>
                            <a:pt x="489133" y="777899"/>
                            <a:pt x="387909" y="777899"/>
                          </a:cubicBezTo>
                          <a:cubicBezTo>
                            <a:pt x="285299" y="777899"/>
                            <a:pt x="186848" y="739073"/>
                            <a:pt x="113357" y="664195"/>
                          </a:cubicBezTo>
                          <a:cubicBezTo>
                            <a:pt x="-37786" y="513053"/>
                            <a:pt x="-37786" y="266233"/>
                            <a:pt x="113357" y="113704"/>
                          </a:cubicBezTo>
                          <a:close/>
                        </a:path>
                      </a:pathLst>
                    </a:custGeom>
                    <a:solidFill>
                      <a:srgbClr val="ECECEC"/>
                    </a:solidFill>
                    <a:ln w="13829" cap="flat">
                      <a:noFill/>
                      <a:prstDash val="solid"/>
                      <a:miter/>
                    </a:ln>
                  </p:spPr>
                  <p:txBody>
                    <a:bodyPr rtlCol="0" anchor="ctr"/>
                    <a:lstStyle/>
                    <a:p>
                      <a:endParaRPr lang="tr-TR"/>
                    </a:p>
                  </p:txBody>
                </p:sp>
                <p:sp>
                  <p:nvSpPr>
                    <p:cNvPr id="270" name="Serbest Form: Şekil 269">
                      <a:extLst>
                        <a:ext uri="{FF2B5EF4-FFF2-40B4-BE49-F238E27FC236}">
                          <a16:creationId xmlns="" xmlns:a16="http://schemas.microsoft.com/office/drawing/2014/main" id="{34196868-D311-4397-8FC9-43188C494B80}"/>
                        </a:ext>
                      </a:extLst>
                    </p:cNvPr>
                    <p:cNvSpPr/>
                    <p:nvPr/>
                  </p:nvSpPr>
                  <p:spPr>
                    <a:xfrm>
                      <a:off x="4887206" y="4862003"/>
                      <a:ext cx="769232" cy="769578"/>
                    </a:xfrm>
                    <a:custGeom>
                      <a:avLst/>
                      <a:gdLst>
                        <a:gd name="connsiteX0" fmla="*/ 113357 w 769232"/>
                        <a:gd name="connsiteY0" fmla="*/ 112317 h 769578"/>
                        <a:gd name="connsiteX1" fmla="*/ 385136 w 769232"/>
                        <a:gd name="connsiteY1" fmla="*/ 0 h 769578"/>
                        <a:gd name="connsiteX2" fmla="*/ 656915 w 769232"/>
                        <a:gd name="connsiteY2" fmla="*/ 112317 h 769578"/>
                        <a:gd name="connsiteX3" fmla="*/ 656915 w 769232"/>
                        <a:gd name="connsiteY3" fmla="*/ 657262 h 769578"/>
                        <a:gd name="connsiteX4" fmla="*/ 385136 w 769232"/>
                        <a:gd name="connsiteY4" fmla="*/ 769579 h 769578"/>
                        <a:gd name="connsiteX5" fmla="*/ 113357 w 769232"/>
                        <a:gd name="connsiteY5" fmla="*/ 657262 h 769578"/>
                        <a:gd name="connsiteX6" fmla="*/ 113357 w 769232"/>
                        <a:gd name="connsiteY6" fmla="*/ 112317 h 76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9232" h="769578">
                          <a:moveTo>
                            <a:pt x="113357" y="112317"/>
                          </a:moveTo>
                          <a:cubicBezTo>
                            <a:pt x="186848" y="38825"/>
                            <a:pt x="283912" y="0"/>
                            <a:pt x="385136" y="0"/>
                          </a:cubicBezTo>
                          <a:cubicBezTo>
                            <a:pt x="486360" y="0"/>
                            <a:pt x="583424" y="38825"/>
                            <a:pt x="656915" y="112317"/>
                          </a:cubicBezTo>
                          <a:cubicBezTo>
                            <a:pt x="806671" y="262073"/>
                            <a:pt x="806671" y="506119"/>
                            <a:pt x="656915" y="657262"/>
                          </a:cubicBezTo>
                          <a:cubicBezTo>
                            <a:pt x="583424" y="730753"/>
                            <a:pt x="486360" y="769579"/>
                            <a:pt x="385136" y="769579"/>
                          </a:cubicBezTo>
                          <a:cubicBezTo>
                            <a:pt x="283912" y="769579"/>
                            <a:pt x="186848" y="730753"/>
                            <a:pt x="113357" y="657262"/>
                          </a:cubicBezTo>
                          <a:cubicBezTo>
                            <a:pt x="-37786" y="507506"/>
                            <a:pt x="-37786" y="263459"/>
                            <a:pt x="113357" y="112317"/>
                          </a:cubicBezTo>
                          <a:close/>
                        </a:path>
                      </a:pathLst>
                    </a:custGeom>
                    <a:solidFill>
                      <a:srgbClr val="EBEBEB"/>
                    </a:solidFill>
                    <a:ln w="13829" cap="flat">
                      <a:noFill/>
                      <a:prstDash val="solid"/>
                      <a:miter/>
                    </a:ln>
                  </p:spPr>
                  <p:txBody>
                    <a:bodyPr rtlCol="0" anchor="ctr"/>
                    <a:lstStyle/>
                    <a:p>
                      <a:endParaRPr lang="tr-TR"/>
                    </a:p>
                  </p:txBody>
                </p:sp>
                <p:sp>
                  <p:nvSpPr>
                    <p:cNvPr id="271" name="Serbest Form: Şekil 270">
                      <a:extLst>
                        <a:ext uri="{FF2B5EF4-FFF2-40B4-BE49-F238E27FC236}">
                          <a16:creationId xmlns="" xmlns:a16="http://schemas.microsoft.com/office/drawing/2014/main" id="{D7E1D432-B68C-42F3-B006-5E3369FE8496}"/>
                        </a:ext>
                      </a:extLst>
                    </p:cNvPr>
                    <p:cNvSpPr/>
                    <p:nvPr/>
                  </p:nvSpPr>
                  <p:spPr>
                    <a:xfrm>
                      <a:off x="4890673" y="4866163"/>
                      <a:ext cx="760565" cy="759872"/>
                    </a:xfrm>
                    <a:custGeom>
                      <a:avLst/>
                      <a:gdLst>
                        <a:gd name="connsiteX0" fmla="*/ 111277 w 760565"/>
                        <a:gd name="connsiteY0" fmla="*/ 110930 h 759872"/>
                        <a:gd name="connsiteX1" fmla="*/ 380283 w 760565"/>
                        <a:gd name="connsiteY1" fmla="*/ 0 h 759872"/>
                        <a:gd name="connsiteX2" fmla="*/ 649289 w 760565"/>
                        <a:gd name="connsiteY2" fmla="*/ 110930 h 759872"/>
                        <a:gd name="connsiteX3" fmla="*/ 649289 w 760565"/>
                        <a:gd name="connsiteY3" fmla="*/ 648942 h 759872"/>
                        <a:gd name="connsiteX4" fmla="*/ 380283 w 760565"/>
                        <a:gd name="connsiteY4" fmla="*/ 759873 h 759872"/>
                        <a:gd name="connsiteX5" fmla="*/ 111277 w 760565"/>
                        <a:gd name="connsiteY5" fmla="*/ 648942 h 759872"/>
                        <a:gd name="connsiteX6" fmla="*/ 111277 w 760565"/>
                        <a:gd name="connsiteY6" fmla="*/ 110930 h 75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565" h="759872">
                          <a:moveTo>
                            <a:pt x="111277" y="110930"/>
                          </a:moveTo>
                          <a:cubicBezTo>
                            <a:pt x="184768" y="37439"/>
                            <a:pt x="280446" y="0"/>
                            <a:pt x="380283" y="0"/>
                          </a:cubicBezTo>
                          <a:cubicBezTo>
                            <a:pt x="480120" y="0"/>
                            <a:pt x="575798" y="38826"/>
                            <a:pt x="649289" y="110930"/>
                          </a:cubicBezTo>
                          <a:cubicBezTo>
                            <a:pt x="797658" y="259300"/>
                            <a:pt x="797658" y="500573"/>
                            <a:pt x="649289" y="648942"/>
                          </a:cubicBezTo>
                          <a:cubicBezTo>
                            <a:pt x="575798" y="722434"/>
                            <a:pt x="480120" y="759873"/>
                            <a:pt x="380283" y="759873"/>
                          </a:cubicBezTo>
                          <a:cubicBezTo>
                            <a:pt x="280446" y="759873"/>
                            <a:pt x="184768" y="721047"/>
                            <a:pt x="111277" y="648942"/>
                          </a:cubicBezTo>
                          <a:cubicBezTo>
                            <a:pt x="-37092" y="500573"/>
                            <a:pt x="-37092" y="259300"/>
                            <a:pt x="111277" y="110930"/>
                          </a:cubicBezTo>
                          <a:close/>
                        </a:path>
                      </a:pathLst>
                    </a:custGeom>
                    <a:solidFill>
                      <a:srgbClr val="EAEAEA"/>
                    </a:solidFill>
                    <a:ln w="13829" cap="flat">
                      <a:noFill/>
                      <a:prstDash val="solid"/>
                      <a:miter/>
                    </a:ln>
                  </p:spPr>
                  <p:txBody>
                    <a:bodyPr rtlCol="0" anchor="ctr"/>
                    <a:lstStyle/>
                    <a:p>
                      <a:endParaRPr lang="tr-TR"/>
                    </a:p>
                  </p:txBody>
                </p:sp>
                <p:sp>
                  <p:nvSpPr>
                    <p:cNvPr id="272" name="Serbest Form: Şekil 271">
                      <a:extLst>
                        <a:ext uri="{FF2B5EF4-FFF2-40B4-BE49-F238E27FC236}">
                          <a16:creationId xmlns="" xmlns:a16="http://schemas.microsoft.com/office/drawing/2014/main" id="{549B0FF9-458C-4C8C-8045-5DD9C7E04EA3}"/>
                        </a:ext>
                      </a:extLst>
                    </p:cNvPr>
                    <p:cNvSpPr/>
                    <p:nvPr/>
                  </p:nvSpPr>
                  <p:spPr>
                    <a:xfrm>
                      <a:off x="4893099" y="4868936"/>
                      <a:ext cx="752939" cy="751552"/>
                    </a:xfrm>
                    <a:custGeom>
                      <a:avLst/>
                      <a:gdLst>
                        <a:gd name="connsiteX0" fmla="*/ 110237 w 752939"/>
                        <a:gd name="connsiteY0" fmla="*/ 109544 h 751552"/>
                        <a:gd name="connsiteX1" fmla="*/ 376470 w 752939"/>
                        <a:gd name="connsiteY1" fmla="*/ 0 h 751552"/>
                        <a:gd name="connsiteX2" fmla="*/ 642702 w 752939"/>
                        <a:gd name="connsiteY2" fmla="*/ 109544 h 751552"/>
                        <a:gd name="connsiteX3" fmla="*/ 642702 w 752939"/>
                        <a:gd name="connsiteY3" fmla="*/ 642009 h 751552"/>
                        <a:gd name="connsiteX4" fmla="*/ 376470 w 752939"/>
                        <a:gd name="connsiteY4" fmla="*/ 751552 h 751552"/>
                        <a:gd name="connsiteX5" fmla="*/ 110237 w 752939"/>
                        <a:gd name="connsiteY5" fmla="*/ 642009 h 751552"/>
                        <a:gd name="connsiteX6" fmla="*/ 110237 w 752939"/>
                        <a:gd name="connsiteY6" fmla="*/ 109544 h 75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939" h="751552">
                          <a:moveTo>
                            <a:pt x="110237" y="109544"/>
                          </a:moveTo>
                          <a:cubicBezTo>
                            <a:pt x="182342" y="37439"/>
                            <a:pt x="278019" y="0"/>
                            <a:pt x="376470" y="0"/>
                          </a:cubicBezTo>
                          <a:cubicBezTo>
                            <a:pt x="474920" y="0"/>
                            <a:pt x="570598" y="37439"/>
                            <a:pt x="642702" y="109544"/>
                          </a:cubicBezTo>
                          <a:cubicBezTo>
                            <a:pt x="789685" y="256526"/>
                            <a:pt x="789685" y="495026"/>
                            <a:pt x="642702" y="642009"/>
                          </a:cubicBezTo>
                          <a:cubicBezTo>
                            <a:pt x="570598" y="714114"/>
                            <a:pt x="474920" y="751552"/>
                            <a:pt x="376470" y="751552"/>
                          </a:cubicBezTo>
                          <a:cubicBezTo>
                            <a:pt x="278019" y="751552"/>
                            <a:pt x="182342" y="714114"/>
                            <a:pt x="110237" y="642009"/>
                          </a:cubicBezTo>
                          <a:cubicBezTo>
                            <a:pt x="-36746" y="495026"/>
                            <a:pt x="-36746" y="256526"/>
                            <a:pt x="110237" y="109544"/>
                          </a:cubicBezTo>
                          <a:close/>
                        </a:path>
                      </a:pathLst>
                    </a:custGeom>
                    <a:solidFill>
                      <a:srgbClr val="E9E9E9"/>
                    </a:solidFill>
                    <a:ln w="13829" cap="flat">
                      <a:noFill/>
                      <a:prstDash val="solid"/>
                      <a:miter/>
                    </a:ln>
                  </p:spPr>
                  <p:txBody>
                    <a:bodyPr rtlCol="0" anchor="ctr"/>
                    <a:lstStyle/>
                    <a:p>
                      <a:endParaRPr lang="tr-TR"/>
                    </a:p>
                  </p:txBody>
                </p:sp>
                <p:sp>
                  <p:nvSpPr>
                    <p:cNvPr id="273" name="Serbest Form: Şekil 272">
                      <a:extLst>
                        <a:ext uri="{FF2B5EF4-FFF2-40B4-BE49-F238E27FC236}">
                          <a16:creationId xmlns="" xmlns:a16="http://schemas.microsoft.com/office/drawing/2014/main" id="{466DA05C-03C1-43CD-BD81-176AD1A7AD83}"/>
                        </a:ext>
                      </a:extLst>
                    </p:cNvPr>
                    <p:cNvSpPr/>
                    <p:nvPr/>
                  </p:nvSpPr>
                  <p:spPr>
                    <a:xfrm>
                      <a:off x="4896912" y="4870323"/>
                      <a:ext cx="745312" cy="746006"/>
                    </a:xfrm>
                    <a:custGeom>
                      <a:avLst/>
                      <a:gdLst>
                        <a:gd name="connsiteX0" fmla="*/ 109197 w 745312"/>
                        <a:gd name="connsiteY0" fmla="*/ 109544 h 746006"/>
                        <a:gd name="connsiteX1" fmla="*/ 372656 w 745312"/>
                        <a:gd name="connsiteY1" fmla="*/ 0 h 746006"/>
                        <a:gd name="connsiteX2" fmla="*/ 636116 w 745312"/>
                        <a:gd name="connsiteY2" fmla="*/ 109544 h 746006"/>
                        <a:gd name="connsiteX3" fmla="*/ 636116 w 745312"/>
                        <a:gd name="connsiteY3" fmla="*/ 636463 h 746006"/>
                        <a:gd name="connsiteX4" fmla="*/ 372656 w 745312"/>
                        <a:gd name="connsiteY4" fmla="*/ 746006 h 746006"/>
                        <a:gd name="connsiteX5" fmla="*/ 109197 w 745312"/>
                        <a:gd name="connsiteY5" fmla="*/ 636463 h 746006"/>
                        <a:gd name="connsiteX6" fmla="*/ 109197 w 745312"/>
                        <a:gd name="connsiteY6" fmla="*/ 109544 h 74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312" h="746006">
                          <a:moveTo>
                            <a:pt x="109197" y="109544"/>
                          </a:moveTo>
                          <a:cubicBezTo>
                            <a:pt x="181302" y="37439"/>
                            <a:pt x="275592" y="0"/>
                            <a:pt x="372656" y="0"/>
                          </a:cubicBezTo>
                          <a:cubicBezTo>
                            <a:pt x="469720" y="0"/>
                            <a:pt x="564011" y="37439"/>
                            <a:pt x="636116" y="109544"/>
                          </a:cubicBezTo>
                          <a:cubicBezTo>
                            <a:pt x="781712" y="255140"/>
                            <a:pt x="781712" y="490867"/>
                            <a:pt x="636116" y="636463"/>
                          </a:cubicBezTo>
                          <a:cubicBezTo>
                            <a:pt x="564011" y="708567"/>
                            <a:pt x="469720" y="746006"/>
                            <a:pt x="372656" y="746006"/>
                          </a:cubicBezTo>
                          <a:cubicBezTo>
                            <a:pt x="275592" y="746006"/>
                            <a:pt x="181302" y="708567"/>
                            <a:pt x="109197" y="636463"/>
                          </a:cubicBezTo>
                          <a:cubicBezTo>
                            <a:pt x="-36399" y="490867"/>
                            <a:pt x="-36399" y="255140"/>
                            <a:pt x="109197" y="109544"/>
                          </a:cubicBezTo>
                          <a:close/>
                        </a:path>
                      </a:pathLst>
                    </a:custGeom>
                    <a:solidFill>
                      <a:srgbClr val="E7E7E7"/>
                    </a:solidFill>
                    <a:ln w="13829" cap="flat">
                      <a:noFill/>
                      <a:prstDash val="solid"/>
                      <a:miter/>
                    </a:ln>
                  </p:spPr>
                  <p:txBody>
                    <a:bodyPr rtlCol="0" anchor="ctr"/>
                    <a:lstStyle/>
                    <a:p>
                      <a:endParaRPr lang="tr-TR"/>
                    </a:p>
                  </p:txBody>
                </p:sp>
                <p:sp>
                  <p:nvSpPr>
                    <p:cNvPr id="274" name="Serbest Form: Şekil 273">
                      <a:extLst>
                        <a:ext uri="{FF2B5EF4-FFF2-40B4-BE49-F238E27FC236}">
                          <a16:creationId xmlns="" xmlns:a16="http://schemas.microsoft.com/office/drawing/2014/main" id="{5FB9A242-9530-4652-AFAD-9D3F32A05556}"/>
                        </a:ext>
                      </a:extLst>
                    </p:cNvPr>
                    <p:cNvSpPr/>
                    <p:nvPr/>
                  </p:nvSpPr>
                  <p:spPr>
                    <a:xfrm>
                      <a:off x="4899339" y="4873096"/>
                      <a:ext cx="737686" cy="736299"/>
                    </a:xfrm>
                    <a:custGeom>
                      <a:avLst/>
                      <a:gdLst>
                        <a:gd name="connsiteX0" fmla="*/ 108157 w 737686"/>
                        <a:gd name="connsiteY0" fmla="*/ 108157 h 736299"/>
                        <a:gd name="connsiteX1" fmla="*/ 368843 w 737686"/>
                        <a:gd name="connsiteY1" fmla="*/ 0 h 736299"/>
                        <a:gd name="connsiteX2" fmla="*/ 629529 w 737686"/>
                        <a:gd name="connsiteY2" fmla="*/ 108157 h 736299"/>
                        <a:gd name="connsiteX3" fmla="*/ 629529 w 737686"/>
                        <a:gd name="connsiteY3" fmla="*/ 628143 h 736299"/>
                        <a:gd name="connsiteX4" fmla="*/ 368843 w 737686"/>
                        <a:gd name="connsiteY4" fmla="*/ 736300 h 736299"/>
                        <a:gd name="connsiteX5" fmla="*/ 108157 w 737686"/>
                        <a:gd name="connsiteY5" fmla="*/ 628143 h 736299"/>
                        <a:gd name="connsiteX6" fmla="*/ 108157 w 737686"/>
                        <a:gd name="connsiteY6" fmla="*/ 108157 h 73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686" h="736299">
                          <a:moveTo>
                            <a:pt x="108157" y="108157"/>
                          </a:moveTo>
                          <a:cubicBezTo>
                            <a:pt x="178875" y="37439"/>
                            <a:pt x="271779" y="0"/>
                            <a:pt x="368843" y="0"/>
                          </a:cubicBezTo>
                          <a:cubicBezTo>
                            <a:pt x="464520" y="0"/>
                            <a:pt x="558811" y="37439"/>
                            <a:pt x="629529" y="108157"/>
                          </a:cubicBezTo>
                          <a:cubicBezTo>
                            <a:pt x="773739" y="252367"/>
                            <a:pt x="773739" y="485320"/>
                            <a:pt x="629529" y="628143"/>
                          </a:cubicBezTo>
                          <a:cubicBezTo>
                            <a:pt x="558811" y="698861"/>
                            <a:pt x="465907" y="736300"/>
                            <a:pt x="368843" y="736300"/>
                          </a:cubicBezTo>
                          <a:cubicBezTo>
                            <a:pt x="273166" y="736300"/>
                            <a:pt x="178875" y="698861"/>
                            <a:pt x="108157" y="628143"/>
                          </a:cubicBezTo>
                          <a:cubicBezTo>
                            <a:pt x="-36052" y="485320"/>
                            <a:pt x="-36052" y="252367"/>
                            <a:pt x="108157" y="108157"/>
                          </a:cubicBezTo>
                          <a:close/>
                        </a:path>
                      </a:pathLst>
                    </a:custGeom>
                    <a:solidFill>
                      <a:srgbClr val="E6E6E6"/>
                    </a:solidFill>
                    <a:ln w="13829" cap="flat">
                      <a:noFill/>
                      <a:prstDash val="solid"/>
                      <a:miter/>
                    </a:ln>
                  </p:spPr>
                  <p:txBody>
                    <a:bodyPr rtlCol="0" anchor="ctr"/>
                    <a:lstStyle/>
                    <a:p>
                      <a:endParaRPr lang="tr-TR"/>
                    </a:p>
                  </p:txBody>
                </p:sp>
                <p:sp>
                  <p:nvSpPr>
                    <p:cNvPr id="275" name="Serbest Form: Şekil 274">
                      <a:extLst>
                        <a:ext uri="{FF2B5EF4-FFF2-40B4-BE49-F238E27FC236}">
                          <a16:creationId xmlns="" xmlns:a16="http://schemas.microsoft.com/office/drawing/2014/main" id="{B46EACB8-9044-4C8E-ADA7-48851C502C4D}"/>
                        </a:ext>
                      </a:extLst>
                    </p:cNvPr>
                    <p:cNvSpPr/>
                    <p:nvPr/>
                  </p:nvSpPr>
                  <p:spPr>
                    <a:xfrm>
                      <a:off x="4902806" y="4877256"/>
                      <a:ext cx="725206" cy="727980"/>
                    </a:xfrm>
                    <a:custGeom>
                      <a:avLst/>
                      <a:gdLst>
                        <a:gd name="connsiteX0" fmla="*/ 106077 w 725206"/>
                        <a:gd name="connsiteY0" fmla="*/ 106770 h 727980"/>
                        <a:gd name="connsiteX1" fmla="*/ 362603 w 725206"/>
                        <a:gd name="connsiteY1" fmla="*/ 0 h 727980"/>
                        <a:gd name="connsiteX2" fmla="*/ 619130 w 725206"/>
                        <a:gd name="connsiteY2" fmla="*/ 106770 h 727980"/>
                        <a:gd name="connsiteX3" fmla="*/ 619130 w 725206"/>
                        <a:gd name="connsiteY3" fmla="*/ 621210 h 727980"/>
                        <a:gd name="connsiteX4" fmla="*/ 362603 w 725206"/>
                        <a:gd name="connsiteY4" fmla="*/ 727980 h 727980"/>
                        <a:gd name="connsiteX5" fmla="*/ 106077 w 725206"/>
                        <a:gd name="connsiteY5" fmla="*/ 621210 h 727980"/>
                        <a:gd name="connsiteX6" fmla="*/ 106077 w 725206"/>
                        <a:gd name="connsiteY6" fmla="*/ 106770 h 7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06" h="727980">
                          <a:moveTo>
                            <a:pt x="106077" y="106770"/>
                          </a:moveTo>
                          <a:cubicBezTo>
                            <a:pt x="176795" y="36052"/>
                            <a:pt x="268313" y="0"/>
                            <a:pt x="362603" y="0"/>
                          </a:cubicBezTo>
                          <a:cubicBezTo>
                            <a:pt x="456894" y="0"/>
                            <a:pt x="549798" y="36052"/>
                            <a:pt x="619130" y="106770"/>
                          </a:cubicBezTo>
                          <a:cubicBezTo>
                            <a:pt x="760566" y="248207"/>
                            <a:pt x="760566" y="479774"/>
                            <a:pt x="619130" y="621210"/>
                          </a:cubicBezTo>
                          <a:cubicBezTo>
                            <a:pt x="548412" y="691928"/>
                            <a:pt x="456894" y="727980"/>
                            <a:pt x="362603" y="727980"/>
                          </a:cubicBezTo>
                          <a:cubicBezTo>
                            <a:pt x="268313" y="727980"/>
                            <a:pt x="175409" y="691928"/>
                            <a:pt x="106077" y="621210"/>
                          </a:cubicBezTo>
                          <a:cubicBezTo>
                            <a:pt x="-35359" y="478387"/>
                            <a:pt x="-35359" y="248207"/>
                            <a:pt x="106077" y="106770"/>
                          </a:cubicBezTo>
                          <a:close/>
                        </a:path>
                      </a:pathLst>
                    </a:custGeom>
                    <a:solidFill>
                      <a:srgbClr val="E5E5E5"/>
                    </a:solidFill>
                    <a:ln w="13829" cap="flat">
                      <a:noFill/>
                      <a:prstDash val="solid"/>
                      <a:miter/>
                    </a:ln>
                  </p:spPr>
                  <p:txBody>
                    <a:bodyPr rtlCol="0" anchor="ctr"/>
                    <a:lstStyle/>
                    <a:p>
                      <a:endParaRPr lang="tr-TR"/>
                    </a:p>
                  </p:txBody>
                </p:sp>
                <p:sp>
                  <p:nvSpPr>
                    <p:cNvPr id="276" name="Serbest Form: Şekil 275">
                      <a:extLst>
                        <a:ext uri="{FF2B5EF4-FFF2-40B4-BE49-F238E27FC236}">
                          <a16:creationId xmlns="" xmlns:a16="http://schemas.microsoft.com/office/drawing/2014/main" id="{703BC6F1-446F-49BB-8E5E-7CA47A0020F1}"/>
                        </a:ext>
                      </a:extLst>
                    </p:cNvPr>
                    <p:cNvSpPr/>
                    <p:nvPr/>
                  </p:nvSpPr>
                  <p:spPr>
                    <a:xfrm>
                      <a:off x="4905232" y="4880029"/>
                      <a:ext cx="717580" cy="719660"/>
                    </a:xfrm>
                    <a:custGeom>
                      <a:avLst/>
                      <a:gdLst>
                        <a:gd name="connsiteX0" fmla="*/ 105037 w 717580"/>
                        <a:gd name="connsiteY0" fmla="*/ 105384 h 719660"/>
                        <a:gd name="connsiteX1" fmla="*/ 358790 w 717580"/>
                        <a:gd name="connsiteY1" fmla="*/ 0 h 719660"/>
                        <a:gd name="connsiteX2" fmla="*/ 612543 w 717580"/>
                        <a:gd name="connsiteY2" fmla="*/ 105384 h 719660"/>
                        <a:gd name="connsiteX3" fmla="*/ 612543 w 717580"/>
                        <a:gd name="connsiteY3" fmla="*/ 614277 h 719660"/>
                        <a:gd name="connsiteX4" fmla="*/ 358790 w 717580"/>
                        <a:gd name="connsiteY4" fmla="*/ 719660 h 719660"/>
                        <a:gd name="connsiteX5" fmla="*/ 105037 w 717580"/>
                        <a:gd name="connsiteY5" fmla="*/ 614277 h 719660"/>
                        <a:gd name="connsiteX6" fmla="*/ 105037 w 717580"/>
                        <a:gd name="connsiteY6" fmla="*/ 105384 h 7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580" h="719660">
                          <a:moveTo>
                            <a:pt x="105037" y="105384"/>
                          </a:moveTo>
                          <a:cubicBezTo>
                            <a:pt x="174368" y="36052"/>
                            <a:pt x="265886" y="0"/>
                            <a:pt x="358790" y="0"/>
                          </a:cubicBezTo>
                          <a:cubicBezTo>
                            <a:pt x="451694" y="0"/>
                            <a:pt x="543212" y="36052"/>
                            <a:pt x="612543" y="105384"/>
                          </a:cubicBezTo>
                          <a:cubicBezTo>
                            <a:pt x="752592" y="245433"/>
                            <a:pt x="752592" y="472840"/>
                            <a:pt x="612543" y="614277"/>
                          </a:cubicBezTo>
                          <a:cubicBezTo>
                            <a:pt x="543212" y="683608"/>
                            <a:pt x="451694" y="719660"/>
                            <a:pt x="358790" y="719660"/>
                          </a:cubicBezTo>
                          <a:cubicBezTo>
                            <a:pt x="265886" y="719660"/>
                            <a:pt x="174368" y="683608"/>
                            <a:pt x="105037" y="614277"/>
                          </a:cubicBezTo>
                          <a:cubicBezTo>
                            <a:pt x="-35012" y="472840"/>
                            <a:pt x="-35012" y="245433"/>
                            <a:pt x="105037" y="105384"/>
                          </a:cubicBezTo>
                          <a:close/>
                        </a:path>
                      </a:pathLst>
                    </a:custGeom>
                    <a:solidFill>
                      <a:srgbClr val="E3E3E3"/>
                    </a:solidFill>
                    <a:ln w="13829" cap="flat">
                      <a:noFill/>
                      <a:prstDash val="solid"/>
                      <a:miter/>
                    </a:ln>
                  </p:spPr>
                  <p:txBody>
                    <a:bodyPr rtlCol="0" anchor="ctr"/>
                    <a:lstStyle/>
                    <a:p>
                      <a:endParaRPr lang="tr-TR"/>
                    </a:p>
                  </p:txBody>
                </p:sp>
                <p:sp>
                  <p:nvSpPr>
                    <p:cNvPr id="277" name="Serbest Form: Şekil 276">
                      <a:extLst>
                        <a:ext uri="{FF2B5EF4-FFF2-40B4-BE49-F238E27FC236}">
                          <a16:creationId xmlns="" xmlns:a16="http://schemas.microsoft.com/office/drawing/2014/main" id="{456C898D-C172-44BE-A471-F4E0E9006CED}"/>
                        </a:ext>
                      </a:extLst>
                    </p:cNvPr>
                    <p:cNvSpPr/>
                    <p:nvPr/>
                  </p:nvSpPr>
                  <p:spPr>
                    <a:xfrm>
                      <a:off x="4907659" y="4882803"/>
                      <a:ext cx="709953" cy="709953"/>
                    </a:xfrm>
                    <a:custGeom>
                      <a:avLst/>
                      <a:gdLst>
                        <a:gd name="connsiteX0" fmla="*/ 103997 w 709953"/>
                        <a:gd name="connsiteY0" fmla="*/ 103997 h 709953"/>
                        <a:gd name="connsiteX1" fmla="*/ 354977 w 709953"/>
                        <a:gd name="connsiteY1" fmla="*/ 0 h 709953"/>
                        <a:gd name="connsiteX2" fmla="*/ 605957 w 709953"/>
                        <a:gd name="connsiteY2" fmla="*/ 103997 h 709953"/>
                        <a:gd name="connsiteX3" fmla="*/ 605957 w 709953"/>
                        <a:gd name="connsiteY3" fmla="*/ 605957 h 709953"/>
                        <a:gd name="connsiteX4" fmla="*/ 354977 w 709953"/>
                        <a:gd name="connsiteY4" fmla="*/ 709954 h 709953"/>
                        <a:gd name="connsiteX5" fmla="*/ 103997 w 709953"/>
                        <a:gd name="connsiteY5" fmla="*/ 605957 h 709953"/>
                        <a:gd name="connsiteX6" fmla="*/ 103997 w 709953"/>
                        <a:gd name="connsiteY6" fmla="*/ 103997 h 7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953" h="709953">
                          <a:moveTo>
                            <a:pt x="103997" y="103997"/>
                          </a:moveTo>
                          <a:cubicBezTo>
                            <a:pt x="171942" y="36052"/>
                            <a:pt x="263459" y="0"/>
                            <a:pt x="354977" y="0"/>
                          </a:cubicBezTo>
                          <a:cubicBezTo>
                            <a:pt x="447881" y="0"/>
                            <a:pt x="538012" y="36052"/>
                            <a:pt x="605957" y="103997"/>
                          </a:cubicBezTo>
                          <a:cubicBezTo>
                            <a:pt x="744619" y="242660"/>
                            <a:pt x="744619" y="467294"/>
                            <a:pt x="605957" y="605957"/>
                          </a:cubicBezTo>
                          <a:cubicBezTo>
                            <a:pt x="538012" y="673902"/>
                            <a:pt x="446494" y="709954"/>
                            <a:pt x="354977" y="709954"/>
                          </a:cubicBezTo>
                          <a:cubicBezTo>
                            <a:pt x="262073" y="709954"/>
                            <a:pt x="171942" y="673902"/>
                            <a:pt x="103997" y="605957"/>
                          </a:cubicBezTo>
                          <a:cubicBezTo>
                            <a:pt x="-34666" y="468680"/>
                            <a:pt x="-34666" y="242660"/>
                            <a:pt x="103997" y="103997"/>
                          </a:cubicBezTo>
                          <a:close/>
                        </a:path>
                      </a:pathLst>
                    </a:custGeom>
                    <a:solidFill>
                      <a:srgbClr val="E2E2E2"/>
                    </a:solidFill>
                    <a:ln w="13829" cap="flat">
                      <a:noFill/>
                      <a:prstDash val="solid"/>
                      <a:miter/>
                    </a:ln>
                  </p:spPr>
                  <p:txBody>
                    <a:bodyPr rtlCol="0" anchor="ctr"/>
                    <a:lstStyle/>
                    <a:p>
                      <a:endParaRPr lang="tr-TR"/>
                    </a:p>
                  </p:txBody>
                </p:sp>
                <p:sp>
                  <p:nvSpPr>
                    <p:cNvPr id="278" name="Serbest Form: Şekil 277">
                      <a:extLst>
                        <a:ext uri="{FF2B5EF4-FFF2-40B4-BE49-F238E27FC236}">
                          <a16:creationId xmlns="" xmlns:a16="http://schemas.microsoft.com/office/drawing/2014/main" id="{9081692F-6CDA-4D50-98E8-CABAB7824E99}"/>
                        </a:ext>
                      </a:extLst>
                    </p:cNvPr>
                    <p:cNvSpPr/>
                    <p:nvPr/>
                  </p:nvSpPr>
                  <p:spPr>
                    <a:xfrm>
                      <a:off x="4911472" y="4885576"/>
                      <a:ext cx="702327" cy="701633"/>
                    </a:xfrm>
                    <a:custGeom>
                      <a:avLst/>
                      <a:gdLst>
                        <a:gd name="connsiteX0" fmla="*/ 102957 w 702327"/>
                        <a:gd name="connsiteY0" fmla="*/ 102610 h 701633"/>
                        <a:gd name="connsiteX1" fmla="*/ 351164 w 702327"/>
                        <a:gd name="connsiteY1" fmla="*/ 0 h 701633"/>
                        <a:gd name="connsiteX2" fmla="*/ 599370 w 702327"/>
                        <a:gd name="connsiteY2" fmla="*/ 102610 h 701633"/>
                        <a:gd name="connsiteX3" fmla="*/ 599370 w 702327"/>
                        <a:gd name="connsiteY3" fmla="*/ 599024 h 701633"/>
                        <a:gd name="connsiteX4" fmla="*/ 351164 w 702327"/>
                        <a:gd name="connsiteY4" fmla="*/ 701634 h 701633"/>
                        <a:gd name="connsiteX5" fmla="*/ 102957 w 702327"/>
                        <a:gd name="connsiteY5" fmla="*/ 599024 h 701633"/>
                        <a:gd name="connsiteX6" fmla="*/ 102957 w 702327"/>
                        <a:gd name="connsiteY6" fmla="*/ 102610 h 70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327" h="701633">
                          <a:moveTo>
                            <a:pt x="102957" y="102610"/>
                          </a:moveTo>
                          <a:cubicBezTo>
                            <a:pt x="170902" y="34666"/>
                            <a:pt x="259646" y="0"/>
                            <a:pt x="351164" y="0"/>
                          </a:cubicBezTo>
                          <a:cubicBezTo>
                            <a:pt x="442681" y="0"/>
                            <a:pt x="531425" y="34666"/>
                            <a:pt x="599370" y="102610"/>
                          </a:cubicBezTo>
                          <a:cubicBezTo>
                            <a:pt x="736646" y="239887"/>
                            <a:pt x="736646" y="461747"/>
                            <a:pt x="599370" y="599024"/>
                          </a:cubicBezTo>
                          <a:cubicBezTo>
                            <a:pt x="531425" y="666968"/>
                            <a:pt x="442681" y="701634"/>
                            <a:pt x="351164" y="701634"/>
                          </a:cubicBezTo>
                          <a:cubicBezTo>
                            <a:pt x="259646" y="701634"/>
                            <a:pt x="170902" y="666968"/>
                            <a:pt x="102957" y="599024"/>
                          </a:cubicBezTo>
                          <a:cubicBezTo>
                            <a:pt x="-34319" y="463134"/>
                            <a:pt x="-34319" y="239887"/>
                            <a:pt x="102957" y="102610"/>
                          </a:cubicBezTo>
                          <a:close/>
                        </a:path>
                      </a:pathLst>
                    </a:custGeom>
                    <a:solidFill>
                      <a:srgbClr val="E1E1E1"/>
                    </a:solidFill>
                    <a:ln w="13829" cap="flat">
                      <a:noFill/>
                      <a:prstDash val="solid"/>
                      <a:miter/>
                    </a:ln>
                  </p:spPr>
                  <p:txBody>
                    <a:bodyPr rtlCol="0" anchor="ctr"/>
                    <a:lstStyle/>
                    <a:p>
                      <a:endParaRPr lang="tr-TR"/>
                    </a:p>
                  </p:txBody>
                </p:sp>
                <p:sp>
                  <p:nvSpPr>
                    <p:cNvPr id="279" name="Serbest Form: Şekil 278">
                      <a:extLst>
                        <a:ext uri="{FF2B5EF4-FFF2-40B4-BE49-F238E27FC236}">
                          <a16:creationId xmlns="" xmlns:a16="http://schemas.microsoft.com/office/drawing/2014/main" id="{9B189DD5-5761-4305-B3B7-ABCB007434FF}"/>
                        </a:ext>
                      </a:extLst>
                    </p:cNvPr>
                    <p:cNvSpPr/>
                    <p:nvPr/>
                  </p:nvSpPr>
                  <p:spPr>
                    <a:xfrm>
                      <a:off x="4913899" y="4889736"/>
                      <a:ext cx="694700" cy="693314"/>
                    </a:xfrm>
                    <a:custGeom>
                      <a:avLst/>
                      <a:gdLst>
                        <a:gd name="connsiteX0" fmla="*/ 101917 w 694700"/>
                        <a:gd name="connsiteY0" fmla="*/ 101224 h 693314"/>
                        <a:gd name="connsiteX1" fmla="*/ 347350 w 694700"/>
                        <a:gd name="connsiteY1" fmla="*/ 0 h 693314"/>
                        <a:gd name="connsiteX2" fmla="*/ 592784 w 694700"/>
                        <a:gd name="connsiteY2" fmla="*/ 101224 h 693314"/>
                        <a:gd name="connsiteX3" fmla="*/ 592784 w 694700"/>
                        <a:gd name="connsiteY3" fmla="*/ 592090 h 693314"/>
                        <a:gd name="connsiteX4" fmla="*/ 347350 w 694700"/>
                        <a:gd name="connsiteY4" fmla="*/ 693314 h 693314"/>
                        <a:gd name="connsiteX5" fmla="*/ 101917 w 694700"/>
                        <a:gd name="connsiteY5" fmla="*/ 592090 h 693314"/>
                        <a:gd name="connsiteX6" fmla="*/ 101917 w 694700"/>
                        <a:gd name="connsiteY6" fmla="*/ 101224 h 69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700" h="693314">
                          <a:moveTo>
                            <a:pt x="101917" y="101224"/>
                          </a:moveTo>
                          <a:cubicBezTo>
                            <a:pt x="168475" y="34666"/>
                            <a:pt x="257220" y="0"/>
                            <a:pt x="347350" y="0"/>
                          </a:cubicBezTo>
                          <a:cubicBezTo>
                            <a:pt x="437481" y="0"/>
                            <a:pt x="526225" y="34666"/>
                            <a:pt x="592784" y="101224"/>
                          </a:cubicBezTo>
                          <a:cubicBezTo>
                            <a:pt x="728673" y="237113"/>
                            <a:pt x="728673" y="456201"/>
                            <a:pt x="592784" y="592090"/>
                          </a:cubicBezTo>
                          <a:cubicBezTo>
                            <a:pt x="526225" y="658649"/>
                            <a:pt x="437481" y="693314"/>
                            <a:pt x="347350" y="693314"/>
                          </a:cubicBezTo>
                          <a:cubicBezTo>
                            <a:pt x="257220" y="693314"/>
                            <a:pt x="168475" y="658649"/>
                            <a:pt x="101917" y="592090"/>
                          </a:cubicBezTo>
                          <a:cubicBezTo>
                            <a:pt x="-33972" y="456201"/>
                            <a:pt x="-33972" y="235727"/>
                            <a:pt x="101917" y="101224"/>
                          </a:cubicBezTo>
                          <a:close/>
                        </a:path>
                      </a:pathLst>
                    </a:custGeom>
                    <a:solidFill>
                      <a:srgbClr val="DFDFDF"/>
                    </a:solidFill>
                    <a:ln w="13829" cap="flat">
                      <a:noFill/>
                      <a:prstDash val="solid"/>
                      <a:miter/>
                    </a:ln>
                  </p:spPr>
                  <p:txBody>
                    <a:bodyPr rtlCol="0" anchor="ctr"/>
                    <a:lstStyle/>
                    <a:p>
                      <a:endParaRPr lang="tr-TR"/>
                    </a:p>
                  </p:txBody>
                </p:sp>
                <p:sp>
                  <p:nvSpPr>
                    <p:cNvPr id="280" name="Serbest Form: Şekil 279">
                      <a:extLst>
                        <a:ext uri="{FF2B5EF4-FFF2-40B4-BE49-F238E27FC236}">
                          <a16:creationId xmlns="" xmlns:a16="http://schemas.microsoft.com/office/drawing/2014/main" id="{B90DEC82-CE9D-4A04-9D2D-E3C5A98D5B29}"/>
                        </a:ext>
                      </a:extLst>
                    </p:cNvPr>
                    <p:cNvSpPr/>
                    <p:nvPr/>
                  </p:nvSpPr>
                  <p:spPr>
                    <a:xfrm>
                      <a:off x="4917365" y="4892509"/>
                      <a:ext cx="686034" cy="684994"/>
                    </a:xfrm>
                    <a:custGeom>
                      <a:avLst/>
                      <a:gdLst>
                        <a:gd name="connsiteX0" fmla="*/ 99837 w 686034"/>
                        <a:gd name="connsiteY0" fmla="*/ 99837 h 684994"/>
                        <a:gd name="connsiteX1" fmla="*/ 342497 w 686034"/>
                        <a:gd name="connsiteY1" fmla="*/ 0 h 684994"/>
                        <a:gd name="connsiteX2" fmla="*/ 585157 w 686034"/>
                        <a:gd name="connsiteY2" fmla="*/ 99837 h 684994"/>
                        <a:gd name="connsiteX3" fmla="*/ 585157 w 686034"/>
                        <a:gd name="connsiteY3" fmla="*/ 585157 h 684994"/>
                        <a:gd name="connsiteX4" fmla="*/ 342497 w 686034"/>
                        <a:gd name="connsiteY4" fmla="*/ 684995 h 684994"/>
                        <a:gd name="connsiteX5" fmla="*/ 99837 w 686034"/>
                        <a:gd name="connsiteY5" fmla="*/ 585157 h 684994"/>
                        <a:gd name="connsiteX6" fmla="*/ 99837 w 686034"/>
                        <a:gd name="connsiteY6" fmla="*/ 99837 h 68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034" h="684994">
                          <a:moveTo>
                            <a:pt x="99837" y="99837"/>
                          </a:moveTo>
                          <a:cubicBezTo>
                            <a:pt x="166395" y="33279"/>
                            <a:pt x="253753" y="0"/>
                            <a:pt x="342497" y="0"/>
                          </a:cubicBezTo>
                          <a:cubicBezTo>
                            <a:pt x="431241" y="0"/>
                            <a:pt x="518599" y="34666"/>
                            <a:pt x="585157" y="99837"/>
                          </a:cubicBezTo>
                          <a:cubicBezTo>
                            <a:pt x="719660" y="234340"/>
                            <a:pt x="719660" y="450654"/>
                            <a:pt x="585157" y="585157"/>
                          </a:cubicBezTo>
                          <a:cubicBezTo>
                            <a:pt x="518599" y="651715"/>
                            <a:pt x="431241" y="684995"/>
                            <a:pt x="342497" y="684995"/>
                          </a:cubicBezTo>
                          <a:cubicBezTo>
                            <a:pt x="253753" y="684995"/>
                            <a:pt x="166395" y="650329"/>
                            <a:pt x="99837" y="585157"/>
                          </a:cubicBezTo>
                          <a:cubicBezTo>
                            <a:pt x="-33279" y="450654"/>
                            <a:pt x="-33279" y="232954"/>
                            <a:pt x="99837" y="99837"/>
                          </a:cubicBezTo>
                          <a:close/>
                        </a:path>
                      </a:pathLst>
                    </a:custGeom>
                    <a:solidFill>
                      <a:srgbClr val="DEDEDE"/>
                    </a:solidFill>
                    <a:ln w="13829" cap="flat">
                      <a:noFill/>
                      <a:prstDash val="solid"/>
                      <a:miter/>
                    </a:ln>
                  </p:spPr>
                  <p:txBody>
                    <a:bodyPr rtlCol="0" anchor="ctr"/>
                    <a:lstStyle/>
                    <a:p>
                      <a:endParaRPr lang="tr-TR"/>
                    </a:p>
                  </p:txBody>
                </p:sp>
                <p:sp>
                  <p:nvSpPr>
                    <p:cNvPr id="281" name="Serbest Form: Şekil 280">
                      <a:extLst>
                        <a:ext uri="{FF2B5EF4-FFF2-40B4-BE49-F238E27FC236}">
                          <a16:creationId xmlns="" xmlns:a16="http://schemas.microsoft.com/office/drawing/2014/main" id="{7021A528-B39E-4C64-A9A8-F9AC613D3CFF}"/>
                        </a:ext>
                      </a:extLst>
                    </p:cNvPr>
                    <p:cNvSpPr/>
                    <p:nvPr/>
                  </p:nvSpPr>
                  <p:spPr>
                    <a:xfrm>
                      <a:off x="4919792" y="4893895"/>
                      <a:ext cx="677367" cy="679448"/>
                    </a:xfrm>
                    <a:custGeom>
                      <a:avLst/>
                      <a:gdLst>
                        <a:gd name="connsiteX0" fmla="*/ 98797 w 677367"/>
                        <a:gd name="connsiteY0" fmla="*/ 99837 h 679448"/>
                        <a:gd name="connsiteX1" fmla="*/ 338684 w 677367"/>
                        <a:gd name="connsiteY1" fmla="*/ 0 h 679448"/>
                        <a:gd name="connsiteX2" fmla="*/ 578571 w 677367"/>
                        <a:gd name="connsiteY2" fmla="*/ 99837 h 679448"/>
                        <a:gd name="connsiteX3" fmla="*/ 578571 w 677367"/>
                        <a:gd name="connsiteY3" fmla="*/ 579611 h 679448"/>
                        <a:gd name="connsiteX4" fmla="*/ 338684 w 677367"/>
                        <a:gd name="connsiteY4" fmla="*/ 679448 h 679448"/>
                        <a:gd name="connsiteX5" fmla="*/ 98797 w 677367"/>
                        <a:gd name="connsiteY5" fmla="*/ 579611 h 679448"/>
                        <a:gd name="connsiteX6" fmla="*/ 98797 w 677367"/>
                        <a:gd name="connsiteY6" fmla="*/ 99837 h 67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7367" h="679448">
                          <a:moveTo>
                            <a:pt x="98797" y="99837"/>
                          </a:moveTo>
                          <a:cubicBezTo>
                            <a:pt x="163969" y="34666"/>
                            <a:pt x="251326" y="0"/>
                            <a:pt x="338684" y="0"/>
                          </a:cubicBezTo>
                          <a:cubicBezTo>
                            <a:pt x="426041" y="0"/>
                            <a:pt x="512013" y="33279"/>
                            <a:pt x="578571" y="99837"/>
                          </a:cubicBezTo>
                          <a:cubicBezTo>
                            <a:pt x="710300" y="231567"/>
                            <a:pt x="710300" y="446495"/>
                            <a:pt x="578571" y="579611"/>
                          </a:cubicBezTo>
                          <a:cubicBezTo>
                            <a:pt x="513399" y="644782"/>
                            <a:pt x="426041" y="679448"/>
                            <a:pt x="338684" y="679448"/>
                          </a:cubicBezTo>
                          <a:cubicBezTo>
                            <a:pt x="251326" y="679448"/>
                            <a:pt x="165355" y="646169"/>
                            <a:pt x="98797" y="579611"/>
                          </a:cubicBezTo>
                          <a:cubicBezTo>
                            <a:pt x="-32932" y="446495"/>
                            <a:pt x="-32932" y="231567"/>
                            <a:pt x="98797" y="99837"/>
                          </a:cubicBezTo>
                          <a:close/>
                        </a:path>
                      </a:pathLst>
                    </a:custGeom>
                    <a:solidFill>
                      <a:srgbClr val="DDDDDD"/>
                    </a:solidFill>
                    <a:ln w="13829" cap="flat">
                      <a:noFill/>
                      <a:prstDash val="solid"/>
                      <a:miter/>
                    </a:ln>
                  </p:spPr>
                  <p:txBody>
                    <a:bodyPr rtlCol="0" anchor="ctr"/>
                    <a:lstStyle/>
                    <a:p>
                      <a:endParaRPr lang="tr-TR"/>
                    </a:p>
                  </p:txBody>
                </p:sp>
                <p:sp>
                  <p:nvSpPr>
                    <p:cNvPr id="282" name="Serbest Form: Şekil 281">
                      <a:extLst>
                        <a:ext uri="{FF2B5EF4-FFF2-40B4-BE49-F238E27FC236}">
                          <a16:creationId xmlns="" xmlns:a16="http://schemas.microsoft.com/office/drawing/2014/main" id="{F3F0066C-6CA9-426B-AD9C-4F0BE277BF1C}"/>
                        </a:ext>
                      </a:extLst>
                    </p:cNvPr>
                    <p:cNvSpPr/>
                    <p:nvPr/>
                  </p:nvSpPr>
                  <p:spPr>
                    <a:xfrm>
                      <a:off x="4922218" y="4896669"/>
                      <a:ext cx="669741" cy="669741"/>
                    </a:xfrm>
                    <a:custGeom>
                      <a:avLst/>
                      <a:gdLst>
                        <a:gd name="connsiteX0" fmla="*/ 97757 w 669741"/>
                        <a:gd name="connsiteY0" fmla="*/ 98451 h 669741"/>
                        <a:gd name="connsiteX1" fmla="*/ 334871 w 669741"/>
                        <a:gd name="connsiteY1" fmla="*/ 0 h 669741"/>
                        <a:gd name="connsiteX2" fmla="*/ 571984 w 669741"/>
                        <a:gd name="connsiteY2" fmla="*/ 98451 h 669741"/>
                        <a:gd name="connsiteX3" fmla="*/ 571984 w 669741"/>
                        <a:gd name="connsiteY3" fmla="*/ 571291 h 669741"/>
                        <a:gd name="connsiteX4" fmla="*/ 334871 w 669741"/>
                        <a:gd name="connsiteY4" fmla="*/ 669741 h 669741"/>
                        <a:gd name="connsiteX5" fmla="*/ 97757 w 669741"/>
                        <a:gd name="connsiteY5" fmla="*/ 571291 h 669741"/>
                        <a:gd name="connsiteX6" fmla="*/ 97757 w 669741"/>
                        <a:gd name="connsiteY6" fmla="*/ 98451 h 6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741" h="669741">
                          <a:moveTo>
                            <a:pt x="97757" y="98451"/>
                          </a:moveTo>
                          <a:cubicBezTo>
                            <a:pt x="162929" y="33279"/>
                            <a:pt x="248900" y="0"/>
                            <a:pt x="334871" y="0"/>
                          </a:cubicBezTo>
                          <a:cubicBezTo>
                            <a:pt x="420842" y="0"/>
                            <a:pt x="506813" y="33279"/>
                            <a:pt x="571984" y="98451"/>
                          </a:cubicBezTo>
                          <a:cubicBezTo>
                            <a:pt x="702327" y="228794"/>
                            <a:pt x="702327" y="440948"/>
                            <a:pt x="571984" y="571291"/>
                          </a:cubicBezTo>
                          <a:cubicBezTo>
                            <a:pt x="506813" y="636462"/>
                            <a:pt x="420842" y="669741"/>
                            <a:pt x="334871" y="669741"/>
                          </a:cubicBezTo>
                          <a:cubicBezTo>
                            <a:pt x="248900" y="669741"/>
                            <a:pt x="162929" y="636462"/>
                            <a:pt x="97757" y="571291"/>
                          </a:cubicBezTo>
                          <a:cubicBezTo>
                            <a:pt x="-32586" y="440948"/>
                            <a:pt x="-32586" y="228794"/>
                            <a:pt x="97757" y="98451"/>
                          </a:cubicBezTo>
                          <a:close/>
                        </a:path>
                      </a:pathLst>
                    </a:custGeom>
                    <a:solidFill>
                      <a:srgbClr val="DBDBDB"/>
                    </a:solidFill>
                    <a:ln w="13829" cap="flat">
                      <a:noFill/>
                      <a:prstDash val="solid"/>
                      <a:miter/>
                    </a:ln>
                  </p:spPr>
                  <p:txBody>
                    <a:bodyPr rtlCol="0" anchor="ctr"/>
                    <a:lstStyle/>
                    <a:p>
                      <a:endParaRPr lang="tr-TR"/>
                    </a:p>
                  </p:txBody>
                </p:sp>
                <p:sp>
                  <p:nvSpPr>
                    <p:cNvPr id="283" name="Serbest Form: Şekil 282">
                      <a:extLst>
                        <a:ext uri="{FF2B5EF4-FFF2-40B4-BE49-F238E27FC236}">
                          <a16:creationId xmlns="" xmlns:a16="http://schemas.microsoft.com/office/drawing/2014/main" id="{249ED933-AA53-49E4-91D8-CF0A8E3C1415}"/>
                        </a:ext>
                      </a:extLst>
                    </p:cNvPr>
                    <p:cNvSpPr/>
                    <p:nvPr/>
                  </p:nvSpPr>
                  <p:spPr>
                    <a:xfrm>
                      <a:off x="4924992" y="4899442"/>
                      <a:ext cx="663155" cy="661421"/>
                    </a:xfrm>
                    <a:custGeom>
                      <a:avLst/>
                      <a:gdLst>
                        <a:gd name="connsiteX0" fmla="*/ 97757 w 663155"/>
                        <a:gd name="connsiteY0" fmla="*/ 97064 h 661421"/>
                        <a:gd name="connsiteX1" fmla="*/ 332098 w 663155"/>
                        <a:gd name="connsiteY1" fmla="*/ 0 h 661421"/>
                        <a:gd name="connsiteX2" fmla="*/ 566438 w 663155"/>
                        <a:gd name="connsiteY2" fmla="*/ 97064 h 661421"/>
                        <a:gd name="connsiteX3" fmla="*/ 566438 w 663155"/>
                        <a:gd name="connsiteY3" fmla="*/ 564358 h 661421"/>
                        <a:gd name="connsiteX4" fmla="*/ 332098 w 663155"/>
                        <a:gd name="connsiteY4" fmla="*/ 661422 h 661421"/>
                        <a:gd name="connsiteX5" fmla="*/ 97757 w 663155"/>
                        <a:gd name="connsiteY5" fmla="*/ 564358 h 661421"/>
                        <a:gd name="connsiteX6" fmla="*/ 97757 w 663155"/>
                        <a:gd name="connsiteY6" fmla="*/ 97064 h 66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3155" h="661421">
                          <a:moveTo>
                            <a:pt x="97757" y="97064"/>
                          </a:moveTo>
                          <a:cubicBezTo>
                            <a:pt x="161542" y="33279"/>
                            <a:pt x="246127" y="0"/>
                            <a:pt x="332098" y="0"/>
                          </a:cubicBezTo>
                          <a:cubicBezTo>
                            <a:pt x="416682" y="0"/>
                            <a:pt x="501266" y="31893"/>
                            <a:pt x="566438" y="97064"/>
                          </a:cubicBezTo>
                          <a:cubicBezTo>
                            <a:pt x="695394" y="226021"/>
                            <a:pt x="695394" y="435401"/>
                            <a:pt x="566438" y="564358"/>
                          </a:cubicBezTo>
                          <a:cubicBezTo>
                            <a:pt x="502653" y="628143"/>
                            <a:pt x="418068" y="661422"/>
                            <a:pt x="332098" y="661422"/>
                          </a:cubicBezTo>
                          <a:cubicBezTo>
                            <a:pt x="247513" y="661422"/>
                            <a:pt x="162929" y="629530"/>
                            <a:pt x="97757" y="564358"/>
                          </a:cubicBezTo>
                          <a:cubicBezTo>
                            <a:pt x="-32586" y="435401"/>
                            <a:pt x="-32586" y="226021"/>
                            <a:pt x="97757" y="97064"/>
                          </a:cubicBezTo>
                          <a:close/>
                        </a:path>
                      </a:pathLst>
                    </a:custGeom>
                    <a:solidFill>
                      <a:srgbClr val="DADADA"/>
                    </a:solidFill>
                    <a:ln w="13829" cap="flat">
                      <a:noFill/>
                      <a:prstDash val="solid"/>
                      <a:miter/>
                    </a:ln>
                  </p:spPr>
                  <p:txBody>
                    <a:bodyPr rtlCol="0" anchor="ctr"/>
                    <a:lstStyle/>
                    <a:p>
                      <a:endParaRPr lang="tr-TR"/>
                    </a:p>
                  </p:txBody>
                </p:sp>
                <p:sp>
                  <p:nvSpPr>
                    <p:cNvPr id="284" name="Serbest Form: Şekil 283">
                      <a:extLst>
                        <a:ext uri="{FF2B5EF4-FFF2-40B4-BE49-F238E27FC236}">
                          <a16:creationId xmlns="" xmlns:a16="http://schemas.microsoft.com/office/drawing/2014/main" id="{21B1F43A-29E9-489F-B8F0-BAB7C76CDE36}"/>
                        </a:ext>
                      </a:extLst>
                    </p:cNvPr>
                    <p:cNvSpPr/>
                    <p:nvPr/>
                  </p:nvSpPr>
                  <p:spPr>
                    <a:xfrm>
                      <a:off x="4928458" y="4902215"/>
                      <a:ext cx="654488" cy="653102"/>
                    </a:xfrm>
                    <a:custGeom>
                      <a:avLst/>
                      <a:gdLst>
                        <a:gd name="connsiteX0" fmla="*/ 95677 w 654488"/>
                        <a:gd name="connsiteY0" fmla="*/ 95677 h 653102"/>
                        <a:gd name="connsiteX1" fmla="*/ 327244 w 654488"/>
                        <a:gd name="connsiteY1" fmla="*/ 0 h 653102"/>
                        <a:gd name="connsiteX2" fmla="*/ 558811 w 654488"/>
                        <a:gd name="connsiteY2" fmla="*/ 95677 h 653102"/>
                        <a:gd name="connsiteX3" fmla="*/ 558811 w 654488"/>
                        <a:gd name="connsiteY3" fmla="*/ 557425 h 653102"/>
                        <a:gd name="connsiteX4" fmla="*/ 327244 w 654488"/>
                        <a:gd name="connsiteY4" fmla="*/ 653102 h 653102"/>
                        <a:gd name="connsiteX5" fmla="*/ 95677 w 654488"/>
                        <a:gd name="connsiteY5" fmla="*/ 557425 h 653102"/>
                        <a:gd name="connsiteX6" fmla="*/ 95677 w 654488"/>
                        <a:gd name="connsiteY6" fmla="*/ 95677 h 65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488" h="653102">
                          <a:moveTo>
                            <a:pt x="95677" y="95677"/>
                          </a:moveTo>
                          <a:cubicBezTo>
                            <a:pt x="159462" y="31893"/>
                            <a:pt x="242660" y="0"/>
                            <a:pt x="327244" y="0"/>
                          </a:cubicBezTo>
                          <a:cubicBezTo>
                            <a:pt x="411829" y="0"/>
                            <a:pt x="495026" y="31893"/>
                            <a:pt x="558811" y="95677"/>
                          </a:cubicBezTo>
                          <a:cubicBezTo>
                            <a:pt x="686381" y="223247"/>
                            <a:pt x="686381" y="429855"/>
                            <a:pt x="558811" y="557425"/>
                          </a:cubicBezTo>
                          <a:cubicBezTo>
                            <a:pt x="495026" y="621209"/>
                            <a:pt x="411829" y="653102"/>
                            <a:pt x="327244" y="653102"/>
                          </a:cubicBezTo>
                          <a:cubicBezTo>
                            <a:pt x="242660" y="653102"/>
                            <a:pt x="159462" y="621209"/>
                            <a:pt x="95677" y="557425"/>
                          </a:cubicBezTo>
                          <a:cubicBezTo>
                            <a:pt x="-31892" y="431242"/>
                            <a:pt x="-31892" y="223247"/>
                            <a:pt x="95677" y="95677"/>
                          </a:cubicBezTo>
                          <a:close/>
                        </a:path>
                      </a:pathLst>
                    </a:custGeom>
                    <a:solidFill>
                      <a:srgbClr val="D9D9D9"/>
                    </a:solidFill>
                    <a:ln w="13829" cap="flat">
                      <a:noFill/>
                      <a:prstDash val="solid"/>
                      <a:miter/>
                    </a:ln>
                  </p:spPr>
                  <p:txBody>
                    <a:bodyPr rtlCol="0" anchor="ctr"/>
                    <a:lstStyle/>
                    <a:p>
                      <a:endParaRPr lang="tr-TR"/>
                    </a:p>
                  </p:txBody>
                </p:sp>
                <p:sp>
                  <p:nvSpPr>
                    <p:cNvPr id="285" name="Serbest Form: Şekil 284">
                      <a:extLst>
                        <a:ext uri="{FF2B5EF4-FFF2-40B4-BE49-F238E27FC236}">
                          <a16:creationId xmlns="" xmlns:a16="http://schemas.microsoft.com/office/drawing/2014/main" id="{AB14148F-DEFD-4E8A-B17D-282FC3849D21}"/>
                        </a:ext>
                      </a:extLst>
                    </p:cNvPr>
                    <p:cNvSpPr/>
                    <p:nvPr/>
                  </p:nvSpPr>
                  <p:spPr>
                    <a:xfrm>
                      <a:off x="4930885" y="4906375"/>
                      <a:ext cx="646862" cy="644782"/>
                    </a:xfrm>
                    <a:custGeom>
                      <a:avLst/>
                      <a:gdLst>
                        <a:gd name="connsiteX0" fmla="*/ 94637 w 646862"/>
                        <a:gd name="connsiteY0" fmla="*/ 94291 h 644782"/>
                        <a:gd name="connsiteX1" fmla="*/ 323431 w 646862"/>
                        <a:gd name="connsiteY1" fmla="*/ 0 h 644782"/>
                        <a:gd name="connsiteX2" fmla="*/ 552225 w 646862"/>
                        <a:gd name="connsiteY2" fmla="*/ 94291 h 644782"/>
                        <a:gd name="connsiteX3" fmla="*/ 552225 w 646862"/>
                        <a:gd name="connsiteY3" fmla="*/ 550492 h 644782"/>
                        <a:gd name="connsiteX4" fmla="*/ 323431 w 646862"/>
                        <a:gd name="connsiteY4" fmla="*/ 644782 h 644782"/>
                        <a:gd name="connsiteX5" fmla="*/ 94637 w 646862"/>
                        <a:gd name="connsiteY5" fmla="*/ 550492 h 644782"/>
                        <a:gd name="connsiteX6" fmla="*/ 94637 w 646862"/>
                        <a:gd name="connsiteY6" fmla="*/ 94291 h 64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62" h="644782">
                          <a:moveTo>
                            <a:pt x="94637" y="94291"/>
                          </a:moveTo>
                          <a:cubicBezTo>
                            <a:pt x="157036" y="31893"/>
                            <a:pt x="240233" y="0"/>
                            <a:pt x="323431" y="0"/>
                          </a:cubicBezTo>
                          <a:cubicBezTo>
                            <a:pt x="406629" y="0"/>
                            <a:pt x="488440" y="31893"/>
                            <a:pt x="552225" y="94291"/>
                          </a:cubicBezTo>
                          <a:cubicBezTo>
                            <a:pt x="678408" y="220474"/>
                            <a:pt x="678408" y="424308"/>
                            <a:pt x="552225" y="550492"/>
                          </a:cubicBezTo>
                          <a:cubicBezTo>
                            <a:pt x="489827" y="612890"/>
                            <a:pt x="406629" y="644782"/>
                            <a:pt x="323431" y="644782"/>
                          </a:cubicBezTo>
                          <a:cubicBezTo>
                            <a:pt x="240233" y="644782"/>
                            <a:pt x="158422" y="612890"/>
                            <a:pt x="94637" y="550492"/>
                          </a:cubicBezTo>
                          <a:cubicBezTo>
                            <a:pt x="-31546" y="424308"/>
                            <a:pt x="-31546" y="219087"/>
                            <a:pt x="94637" y="94291"/>
                          </a:cubicBezTo>
                          <a:close/>
                        </a:path>
                      </a:pathLst>
                    </a:custGeom>
                    <a:solidFill>
                      <a:srgbClr val="D7D7D7"/>
                    </a:solidFill>
                    <a:ln w="13829" cap="flat">
                      <a:noFill/>
                      <a:prstDash val="solid"/>
                      <a:miter/>
                    </a:ln>
                  </p:spPr>
                  <p:txBody>
                    <a:bodyPr rtlCol="0" anchor="ctr"/>
                    <a:lstStyle/>
                    <a:p>
                      <a:endParaRPr lang="tr-TR"/>
                    </a:p>
                  </p:txBody>
                </p:sp>
                <p:sp>
                  <p:nvSpPr>
                    <p:cNvPr id="286" name="Serbest Form: Şekil 285">
                      <a:extLst>
                        <a:ext uri="{FF2B5EF4-FFF2-40B4-BE49-F238E27FC236}">
                          <a16:creationId xmlns="" xmlns:a16="http://schemas.microsoft.com/office/drawing/2014/main" id="{7DDA272A-2646-4232-A6D1-C12EF7F95A3B}"/>
                        </a:ext>
                      </a:extLst>
                    </p:cNvPr>
                    <p:cNvSpPr/>
                    <p:nvPr/>
                  </p:nvSpPr>
                  <p:spPr>
                    <a:xfrm rot="-2700000">
                      <a:off x="4933563" y="4907386"/>
                      <a:ext cx="637842" cy="637843"/>
                    </a:xfrm>
                    <a:custGeom>
                      <a:avLst/>
                      <a:gdLst>
                        <a:gd name="connsiteX0" fmla="*/ 637843 w 637842"/>
                        <a:gd name="connsiteY0" fmla="*/ 318921 h 637843"/>
                        <a:gd name="connsiteX1" fmla="*/ 318921 w 637842"/>
                        <a:gd name="connsiteY1" fmla="*/ 637843 h 637843"/>
                        <a:gd name="connsiteX2" fmla="*/ 0 w 637842"/>
                        <a:gd name="connsiteY2" fmla="*/ 318921 h 637843"/>
                        <a:gd name="connsiteX3" fmla="*/ 318921 w 637842"/>
                        <a:gd name="connsiteY3" fmla="*/ 0 h 637843"/>
                        <a:gd name="connsiteX4" fmla="*/ 637843 w 637842"/>
                        <a:gd name="connsiteY4" fmla="*/ 318921 h 63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42" h="637843">
                          <a:moveTo>
                            <a:pt x="637843" y="318921"/>
                          </a:moveTo>
                          <a:cubicBezTo>
                            <a:pt x="637843" y="495057"/>
                            <a:pt x="495057" y="637843"/>
                            <a:pt x="318921" y="637843"/>
                          </a:cubicBezTo>
                          <a:cubicBezTo>
                            <a:pt x="142786" y="637843"/>
                            <a:pt x="0" y="495057"/>
                            <a:pt x="0" y="318921"/>
                          </a:cubicBezTo>
                          <a:cubicBezTo>
                            <a:pt x="0" y="142786"/>
                            <a:pt x="142786" y="0"/>
                            <a:pt x="318921" y="0"/>
                          </a:cubicBezTo>
                          <a:cubicBezTo>
                            <a:pt x="495057" y="0"/>
                            <a:pt x="637843" y="142786"/>
                            <a:pt x="637843" y="318921"/>
                          </a:cubicBezTo>
                          <a:close/>
                        </a:path>
                      </a:pathLst>
                    </a:custGeom>
                    <a:solidFill>
                      <a:srgbClr val="D6D6D6"/>
                    </a:solidFill>
                    <a:ln w="13829" cap="flat">
                      <a:noFill/>
                      <a:prstDash val="solid"/>
                      <a:miter/>
                    </a:ln>
                  </p:spPr>
                  <p:txBody>
                    <a:bodyPr rtlCol="0" anchor="ctr"/>
                    <a:lstStyle/>
                    <a:p>
                      <a:endParaRPr lang="tr-TR"/>
                    </a:p>
                  </p:txBody>
                </p:sp>
              </p:grpSp>
              <p:grpSp>
                <p:nvGrpSpPr>
                  <p:cNvPr id="287" name="Grafik 4">
                    <a:extLst>
                      <a:ext uri="{FF2B5EF4-FFF2-40B4-BE49-F238E27FC236}">
                        <a16:creationId xmlns="" xmlns:a16="http://schemas.microsoft.com/office/drawing/2014/main" id="{A0C417CE-A35A-47F6-888A-555595F38BB7}"/>
                      </a:ext>
                    </a:extLst>
                  </p:cNvPr>
                  <p:cNvGrpSpPr/>
                  <p:nvPr/>
                </p:nvGrpSpPr>
                <p:grpSpPr>
                  <a:xfrm>
                    <a:off x="5186371" y="3960695"/>
                    <a:ext cx="904081" cy="904081"/>
                    <a:chOff x="5186371" y="3960695"/>
                    <a:chExt cx="904081" cy="904081"/>
                  </a:xfrm>
                </p:grpSpPr>
                <p:sp>
                  <p:nvSpPr>
                    <p:cNvPr id="288" name="Serbest Form: Şekil 287">
                      <a:extLst>
                        <a:ext uri="{FF2B5EF4-FFF2-40B4-BE49-F238E27FC236}">
                          <a16:creationId xmlns="" xmlns:a16="http://schemas.microsoft.com/office/drawing/2014/main" id="{8450E28C-E531-4C22-ABD3-A50803819E3B}"/>
                        </a:ext>
                      </a:extLst>
                    </p:cNvPr>
                    <p:cNvSpPr/>
                    <p:nvPr/>
                  </p:nvSpPr>
                  <p:spPr>
                    <a:xfrm>
                      <a:off x="5186371" y="3960695"/>
                      <a:ext cx="904081" cy="904081"/>
                    </a:xfrm>
                    <a:custGeom>
                      <a:avLst/>
                      <a:gdLst>
                        <a:gd name="connsiteX0" fmla="*/ 452041 w 904081"/>
                        <a:gd name="connsiteY0" fmla="*/ 904082 h 904081"/>
                        <a:gd name="connsiteX1" fmla="*/ 0 w 904081"/>
                        <a:gd name="connsiteY1" fmla="*/ 452041 h 904081"/>
                        <a:gd name="connsiteX2" fmla="*/ 452041 w 904081"/>
                        <a:gd name="connsiteY2" fmla="*/ 0 h 904081"/>
                        <a:gd name="connsiteX3" fmla="*/ 904082 w 904081"/>
                        <a:gd name="connsiteY3" fmla="*/ 452041 h 904081"/>
                        <a:gd name="connsiteX4" fmla="*/ 452041 w 904081"/>
                        <a:gd name="connsiteY4" fmla="*/ 904082 h 904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081" h="904081">
                          <a:moveTo>
                            <a:pt x="452041" y="904082"/>
                          </a:moveTo>
                          <a:cubicBezTo>
                            <a:pt x="202448" y="904082"/>
                            <a:pt x="0" y="701634"/>
                            <a:pt x="0" y="452041"/>
                          </a:cubicBezTo>
                          <a:cubicBezTo>
                            <a:pt x="0" y="202448"/>
                            <a:pt x="202448" y="0"/>
                            <a:pt x="452041" y="0"/>
                          </a:cubicBezTo>
                          <a:cubicBezTo>
                            <a:pt x="701634" y="0"/>
                            <a:pt x="904082" y="202448"/>
                            <a:pt x="904082" y="452041"/>
                          </a:cubicBezTo>
                          <a:cubicBezTo>
                            <a:pt x="904082" y="701634"/>
                            <a:pt x="701634" y="904082"/>
                            <a:pt x="452041" y="904082"/>
                          </a:cubicBezTo>
                          <a:close/>
                        </a:path>
                      </a:pathLst>
                    </a:custGeom>
                    <a:solidFill>
                      <a:srgbClr val="FFFFFF"/>
                    </a:solidFill>
                    <a:ln w="13829" cap="flat">
                      <a:noFill/>
                      <a:prstDash val="solid"/>
                      <a:miter/>
                    </a:ln>
                  </p:spPr>
                  <p:txBody>
                    <a:bodyPr rtlCol="0" anchor="ctr"/>
                    <a:lstStyle/>
                    <a:p>
                      <a:endParaRPr lang="tr-TR"/>
                    </a:p>
                  </p:txBody>
                </p:sp>
                <p:sp>
                  <p:nvSpPr>
                    <p:cNvPr id="289" name="Serbest Form: Şekil 288">
                      <a:extLst>
                        <a:ext uri="{FF2B5EF4-FFF2-40B4-BE49-F238E27FC236}">
                          <a16:creationId xmlns="" xmlns:a16="http://schemas.microsoft.com/office/drawing/2014/main" id="{4ABC6AF1-EE48-4C0A-AA18-A9565AF55A9A}"/>
                        </a:ext>
                      </a:extLst>
                    </p:cNvPr>
                    <p:cNvSpPr/>
                    <p:nvPr/>
                  </p:nvSpPr>
                  <p:spPr>
                    <a:xfrm>
                      <a:off x="5190531" y="3966241"/>
                      <a:ext cx="892995" cy="892988"/>
                    </a:xfrm>
                    <a:custGeom>
                      <a:avLst/>
                      <a:gdLst>
                        <a:gd name="connsiteX0" fmla="*/ 446494 w 892995"/>
                        <a:gd name="connsiteY0" fmla="*/ 892989 h 892988"/>
                        <a:gd name="connsiteX1" fmla="*/ 0 w 892995"/>
                        <a:gd name="connsiteY1" fmla="*/ 446494 h 892988"/>
                        <a:gd name="connsiteX2" fmla="*/ 446494 w 892995"/>
                        <a:gd name="connsiteY2" fmla="*/ 0 h 892988"/>
                        <a:gd name="connsiteX3" fmla="*/ 892989 w 892995"/>
                        <a:gd name="connsiteY3" fmla="*/ 446494 h 892988"/>
                        <a:gd name="connsiteX4" fmla="*/ 446494 w 892995"/>
                        <a:gd name="connsiteY4" fmla="*/ 892989 h 89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995" h="892988">
                          <a:moveTo>
                            <a:pt x="446494" y="892989"/>
                          </a:moveTo>
                          <a:cubicBezTo>
                            <a:pt x="199675" y="892989"/>
                            <a:pt x="0" y="691928"/>
                            <a:pt x="0" y="446494"/>
                          </a:cubicBezTo>
                          <a:cubicBezTo>
                            <a:pt x="0" y="199674"/>
                            <a:pt x="201061" y="0"/>
                            <a:pt x="446494" y="0"/>
                          </a:cubicBezTo>
                          <a:cubicBezTo>
                            <a:pt x="693314" y="0"/>
                            <a:pt x="892989" y="201061"/>
                            <a:pt x="892989" y="446494"/>
                          </a:cubicBezTo>
                          <a:cubicBezTo>
                            <a:pt x="894375" y="693314"/>
                            <a:pt x="693314" y="892989"/>
                            <a:pt x="446494" y="892989"/>
                          </a:cubicBezTo>
                          <a:close/>
                        </a:path>
                      </a:pathLst>
                    </a:custGeom>
                    <a:solidFill>
                      <a:srgbClr val="FEFEFE"/>
                    </a:solidFill>
                    <a:ln w="13829" cap="flat">
                      <a:noFill/>
                      <a:prstDash val="solid"/>
                      <a:miter/>
                    </a:ln>
                  </p:spPr>
                  <p:txBody>
                    <a:bodyPr rtlCol="0" anchor="ctr"/>
                    <a:lstStyle/>
                    <a:p>
                      <a:endParaRPr lang="tr-TR"/>
                    </a:p>
                  </p:txBody>
                </p:sp>
                <p:sp>
                  <p:nvSpPr>
                    <p:cNvPr id="290" name="Serbest Form: Şekil 289">
                      <a:extLst>
                        <a:ext uri="{FF2B5EF4-FFF2-40B4-BE49-F238E27FC236}">
                          <a16:creationId xmlns="" xmlns:a16="http://schemas.microsoft.com/office/drawing/2014/main" id="{511906B1-4770-4957-8BFA-18D7E15409A3}"/>
                        </a:ext>
                      </a:extLst>
                    </p:cNvPr>
                    <p:cNvSpPr/>
                    <p:nvPr/>
                  </p:nvSpPr>
                  <p:spPr>
                    <a:xfrm>
                      <a:off x="5193304" y="3969014"/>
                      <a:ext cx="884668" cy="884669"/>
                    </a:xfrm>
                    <a:custGeom>
                      <a:avLst/>
                      <a:gdLst>
                        <a:gd name="connsiteX0" fmla="*/ 442335 w 884668"/>
                        <a:gd name="connsiteY0" fmla="*/ 884669 h 884669"/>
                        <a:gd name="connsiteX1" fmla="*/ 0 w 884668"/>
                        <a:gd name="connsiteY1" fmla="*/ 442335 h 884669"/>
                        <a:gd name="connsiteX2" fmla="*/ 442335 w 884668"/>
                        <a:gd name="connsiteY2" fmla="*/ 0 h 884669"/>
                        <a:gd name="connsiteX3" fmla="*/ 884669 w 884668"/>
                        <a:gd name="connsiteY3" fmla="*/ 442335 h 884669"/>
                        <a:gd name="connsiteX4" fmla="*/ 442335 w 884668"/>
                        <a:gd name="connsiteY4" fmla="*/ 884669 h 884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668" h="884669">
                          <a:moveTo>
                            <a:pt x="442335" y="884669"/>
                          </a:moveTo>
                          <a:cubicBezTo>
                            <a:pt x="198288" y="884669"/>
                            <a:pt x="0" y="686381"/>
                            <a:pt x="0" y="442335"/>
                          </a:cubicBezTo>
                          <a:cubicBezTo>
                            <a:pt x="0" y="198288"/>
                            <a:pt x="198288" y="0"/>
                            <a:pt x="442335" y="0"/>
                          </a:cubicBezTo>
                          <a:cubicBezTo>
                            <a:pt x="686381" y="0"/>
                            <a:pt x="884669" y="198288"/>
                            <a:pt x="884669" y="442335"/>
                          </a:cubicBezTo>
                          <a:cubicBezTo>
                            <a:pt x="884669" y="686381"/>
                            <a:pt x="686381" y="884669"/>
                            <a:pt x="442335" y="884669"/>
                          </a:cubicBezTo>
                          <a:close/>
                        </a:path>
                      </a:pathLst>
                    </a:custGeom>
                    <a:solidFill>
                      <a:srgbClr val="FCFCFC"/>
                    </a:solidFill>
                    <a:ln w="13829" cap="flat">
                      <a:noFill/>
                      <a:prstDash val="solid"/>
                      <a:miter/>
                    </a:ln>
                  </p:spPr>
                  <p:txBody>
                    <a:bodyPr rtlCol="0" anchor="ctr"/>
                    <a:lstStyle/>
                    <a:p>
                      <a:endParaRPr lang="tr-TR"/>
                    </a:p>
                  </p:txBody>
                </p:sp>
                <p:sp>
                  <p:nvSpPr>
                    <p:cNvPr id="291" name="Serbest Form: Şekil 290">
                      <a:extLst>
                        <a:ext uri="{FF2B5EF4-FFF2-40B4-BE49-F238E27FC236}">
                          <a16:creationId xmlns="" xmlns:a16="http://schemas.microsoft.com/office/drawing/2014/main" id="{2E4B72D1-AB42-4BCC-A86D-5FAE602E807F}"/>
                        </a:ext>
                      </a:extLst>
                    </p:cNvPr>
                    <p:cNvSpPr/>
                    <p:nvPr/>
                  </p:nvSpPr>
                  <p:spPr>
                    <a:xfrm>
                      <a:off x="5196078" y="3971787"/>
                      <a:ext cx="876349" cy="876349"/>
                    </a:xfrm>
                    <a:custGeom>
                      <a:avLst/>
                      <a:gdLst>
                        <a:gd name="connsiteX0" fmla="*/ 438174 w 876349"/>
                        <a:gd name="connsiteY0" fmla="*/ 876349 h 876349"/>
                        <a:gd name="connsiteX1" fmla="*/ 0 w 876349"/>
                        <a:gd name="connsiteY1" fmla="*/ 438175 h 876349"/>
                        <a:gd name="connsiteX2" fmla="*/ 438174 w 876349"/>
                        <a:gd name="connsiteY2" fmla="*/ 0 h 876349"/>
                        <a:gd name="connsiteX3" fmla="*/ 876349 w 876349"/>
                        <a:gd name="connsiteY3" fmla="*/ 438175 h 876349"/>
                        <a:gd name="connsiteX4" fmla="*/ 438174 w 876349"/>
                        <a:gd name="connsiteY4" fmla="*/ 876349 h 876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49" h="876349">
                          <a:moveTo>
                            <a:pt x="438174" y="876349"/>
                          </a:moveTo>
                          <a:cubicBezTo>
                            <a:pt x="196901" y="876349"/>
                            <a:pt x="0" y="679448"/>
                            <a:pt x="0" y="438175"/>
                          </a:cubicBezTo>
                          <a:cubicBezTo>
                            <a:pt x="0" y="196901"/>
                            <a:pt x="196901" y="0"/>
                            <a:pt x="438174" y="0"/>
                          </a:cubicBezTo>
                          <a:cubicBezTo>
                            <a:pt x="679448" y="0"/>
                            <a:pt x="876349" y="196901"/>
                            <a:pt x="876349" y="438175"/>
                          </a:cubicBezTo>
                          <a:cubicBezTo>
                            <a:pt x="876349" y="679448"/>
                            <a:pt x="680834" y="876349"/>
                            <a:pt x="438174" y="876349"/>
                          </a:cubicBezTo>
                          <a:close/>
                        </a:path>
                      </a:pathLst>
                    </a:custGeom>
                    <a:solidFill>
                      <a:srgbClr val="FBFBFB"/>
                    </a:solidFill>
                    <a:ln w="13829" cap="flat">
                      <a:noFill/>
                      <a:prstDash val="solid"/>
                      <a:miter/>
                    </a:ln>
                  </p:spPr>
                  <p:txBody>
                    <a:bodyPr rtlCol="0" anchor="ctr"/>
                    <a:lstStyle/>
                    <a:p>
                      <a:endParaRPr lang="tr-TR"/>
                    </a:p>
                  </p:txBody>
                </p:sp>
                <p:sp>
                  <p:nvSpPr>
                    <p:cNvPr id="292" name="Serbest Form: Şekil 291">
                      <a:extLst>
                        <a:ext uri="{FF2B5EF4-FFF2-40B4-BE49-F238E27FC236}">
                          <a16:creationId xmlns="" xmlns:a16="http://schemas.microsoft.com/office/drawing/2014/main" id="{34E6EFCF-3D58-483C-94E7-A3159925BE1E}"/>
                        </a:ext>
                      </a:extLst>
                    </p:cNvPr>
                    <p:cNvSpPr/>
                    <p:nvPr/>
                  </p:nvSpPr>
                  <p:spPr>
                    <a:xfrm>
                      <a:off x="5198851" y="3974561"/>
                      <a:ext cx="868029" cy="868029"/>
                    </a:xfrm>
                    <a:custGeom>
                      <a:avLst/>
                      <a:gdLst>
                        <a:gd name="connsiteX0" fmla="*/ 434015 w 868029"/>
                        <a:gd name="connsiteY0" fmla="*/ 868029 h 868029"/>
                        <a:gd name="connsiteX1" fmla="*/ 0 w 868029"/>
                        <a:gd name="connsiteY1" fmla="*/ 434015 h 868029"/>
                        <a:gd name="connsiteX2" fmla="*/ 434015 w 868029"/>
                        <a:gd name="connsiteY2" fmla="*/ 0 h 868029"/>
                        <a:gd name="connsiteX3" fmla="*/ 868029 w 868029"/>
                        <a:gd name="connsiteY3" fmla="*/ 434015 h 868029"/>
                        <a:gd name="connsiteX4" fmla="*/ 434015 w 868029"/>
                        <a:gd name="connsiteY4" fmla="*/ 868029 h 86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029" h="868029">
                          <a:moveTo>
                            <a:pt x="434015" y="868029"/>
                          </a:moveTo>
                          <a:cubicBezTo>
                            <a:pt x="195514" y="868029"/>
                            <a:pt x="0" y="673901"/>
                            <a:pt x="0" y="434015"/>
                          </a:cubicBezTo>
                          <a:cubicBezTo>
                            <a:pt x="0" y="195515"/>
                            <a:pt x="194128" y="0"/>
                            <a:pt x="434015" y="0"/>
                          </a:cubicBezTo>
                          <a:cubicBezTo>
                            <a:pt x="672515" y="0"/>
                            <a:pt x="868029" y="194128"/>
                            <a:pt x="868029" y="434015"/>
                          </a:cubicBezTo>
                          <a:cubicBezTo>
                            <a:pt x="868029" y="672515"/>
                            <a:pt x="673901" y="868029"/>
                            <a:pt x="434015" y="868029"/>
                          </a:cubicBezTo>
                          <a:close/>
                        </a:path>
                      </a:pathLst>
                    </a:custGeom>
                    <a:solidFill>
                      <a:srgbClr val="FAFAFA"/>
                    </a:solidFill>
                    <a:ln w="13829" cap="flat">
                      <a:noFill/>
                      <a:prstDash val="solid"/>
                      <a:miter/>
                    </a:ln>
                  </p:spPr>
                  <p:txBody>
                    <a:bodyPr rtlCol="0" anchor="ctr"/>
                    <a:lstStyle/>
                    <a:p>
                      <a:endParaRPr lang="tr-TR"/>
                    </a:p>
                  </p:txBody>
                </p:sp>
                <p:sp>
                  <p:nvSpPr>
                    <p:cNvPr id="293" name="Serbest Form: Şekil 292">
                      <a:extLst>
                        <a:ext uri="{FF2B5EF4-FFF2-40B4-BE49-F238E27FC236}">
                          <a16:creationId xmlns="" xmlns:a16="http://schemas.microsoft.com/office/drawing/2014/main" id="{62E00E57-E92E-49AD-BE4B-654A137EB107}"/>
                        </a:ext>
                      </a:extLst>
                    </p:cNvPr>
                    <p:cNvSpPr/>
                    <p:nvPr/>
                  </p:nvSpPr>
                  <p:spPr>
                    <a:xfrm>
                      <a:off x="5204397" y="3978721"/>
                      <a:ext cx="856936" cy="856936"/>
                    </a:xfrm>
                    <a:custGeom>
                      <a:avLst/>
                      <a:gdLst>
                        <a:gd name="connsiteX0" fmla="*/ 428468 w 856936"/>
                        <a:gd name="connsiteY0" fmla="*/ 856937 h 856936"/>
                        <a:gd name="connsiteX1" fmla="*/ 0 w 856936"/>
                        <a:gd name="connsiteY1" fmla="*/ 428468 h 856936"/>
                        <a:gd name="connsiteX2" fmla="*/ 428468 w 856936"/>
                        <a:gd name="connsiteY2" fmla="*/ 0 h 856936"/>
                        <a:gd name="connsiteX3" fmla="*/ 856936 w 856936"/>
                        <a:gd name="connsiteY3" fmla="*/ 428468 h 856936"/>
                        <a:gd name="connsiteX4" fmla="*/ 428468 w 856936"/>
                        <a:gd name="connsiteY4" fmla="*/ 856937 h 85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936" h="856936">
                          <a:moveTo>
                            <a:pt x="428468" y="856937"/>
                          </a:moveTo>
                          <a:cubicBezTo>
                            <a:pt x="191355" y="856937"/>
                            <a:pt x="0" y="664195"/>
                            <a:pt x="0" y="428468"/>
                          </a:cubicBezTo>
                          <a:cubicBezTo>
                            <a:pt x="0" y="191355"/>
                            <a:pt x="192741" y="0"/>
                            <a:pt x="428468" y="0"/>
                          </a:cubicBezTo>
                          <a:cubicBezTo>
                            <a:pt x="665582" y="0"/>
                            <a:pt x="856936" y="192742"/>
                            <a:pt x="856936" y="428468"/>
                          </a:cubicBezTo>
                          <a:cubicBezTo>
                            <a:pt x="856936" y="665582"/>
                            <a:pt x="664195" y="856937"/>
                            <a:pt x="428468" y="856937"/>
                          </a:cubicBezTo>
                          <a:close/>
                        </a:path>
                      </a:pathLst>
                    </a:custGeom>
                    <a:solidFill>
                      <a:srgbClr val="F8F8F8"/>
                    </a:solidFill>
                    <a:ln w="13829" cap="flat">
                      <a:noFill/>
                      <a:prstDash val="solid"/>
                      <a:miter/>
                    </a:ln>
                  </p:spPr>
                  <p:txBody>
                    <a:bodyPr rtlCol="0" anchor="ctr"/>
                    <a:lstStyle/>
                    <a:p>
                      <a:endParaRPr lang="tr-TR"/>
                    </a:p>
                  </p:txBody>
                </p:sp>
                <p:sp>
                  <p:nvSpPr>
                    <p:cNvPr id="294" name="Serbest Form: Şekil 293">
                      <a:extLst>
                        <a:ext uri="{FF2B5EF4-FFF2-40B4-BE49-F238E27FC236}">
                          <a16:creationId xmlns="" xmlns:a16="http://schemas.microsoft.com/office/drawing/2014/main" id="{49685523-3138-4C6F-857E-C9ABB012A328}"/>
                        </a:ext>
                      </a:extLst>
                    </p:cNvPr>
                    <p:cNvSpPr/>
                    <p:nvPr/>
                  </p:nvSpPr>
                  <p:spPr>
                    <a:xfrm>
                      <a:off x="5207171" y="3981494"/>
                      <a:ext cx="848616" cy="848616"/>
                    </a:xfrm>
                    <a:custGeom>
                      <a:avLst/>
                      <a:gdLst>
                        <a:gd name="connsiteX0" fmla="*/ 424308 w 848616"/>
                        <a:gd name="connsiteY0" fmla="*/ 848617 h 848616"/>
                        <a:gd name="connsiteX1" fmla="*/ 0 w 848616"/>
                        <a:gd name="connsiteY1" fmla="*/ 424308 h 848616"/>
                        <a:gd name="connsiteX2" fmla="*/ 424308 w 848616"/>
                        <a:gd name="connsiteY2" fmla="*/ 0 h 848616"/>
                        <a:gd name="connsiteX3" fmla="*/ 848617 w 848616"/>
                        <a:gd name="connsiteY3" fmla="*/ 424308 h 848616"/>
                        <a:gd name="connsiteX4" fmla="*/ 424308 w 848616"/>
                        <a:gd name="connsiteY4" fmla="*/ 848617 h 8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616" h="848616">
                          <a:moveTo>
                            <a:pt x="424308" y="848617"/>
                          </a:moveTo>
                          <a:cubicBezTo>
                            <a:pt x="189968" y="848617"/>
                            <a:pt x="0" y="658649"/>
                            <a:pt x="0" y="424308"/>
                          </a:cubicBezTo>
                          <a:cubicBezTo>
                            <a:pt x="0" y="189968"/>
                            <a:pt x="189968" y="0"/>
                            <a:pt x="424308" y="0"/>
                          </a:cubicBezTo>
                          <a:cubicBezTo>
                            <a:pt x="658649" y="0"/>
                            <a:pt x="848617" y="189968"/>
                            <a:pt x="848617" y="424308"/>
                          </a:cubicBezTo>
                          <a:cubicBezTo>
                            <a:pt x="848617" y="658649"/>
                            <a:pt x="657262" y="848617"/>
                            <a:pt x="424308" y="848617"/>
                          </a:cubicBezTo>
                          <a:close/>
                        </a:path>
                      </a:pathLst>
                    </a:custGeom>
                    <a:solidFill>
                      <a:srgbClr val="F7F7F7"/>
                    </a:solidFill>
                    <a:ln w="13829" cap="flat">
                      <a:noFill/>
                      <a:prstDash val="solid"/>
                      <a:miter/>
                    </a:ln>
                  </p:spPr>
                  <p:txBody>
                    <a:bodyPr rtlCol="0" anchor="ctr"/>
                    <a:lstStyle/>
                    <a:p>
                      <a:endParaRPr lang="tr-TR"/>
                    </a:p>
                  </p:txBody>
                </p:sp>
                <p:sp>
                  <p:nvSpPr>
                    <p:cNvPr id="295" name="Serbest Form: Şekil 294">
                      <a:extLst>
                        <a:ext uri="{FF2B5EF4-FFF2-40B4-BE49-F238E27FC236}">
                          <a16:creationId xmlns="" xmlns:a16="http://schemas.microsoft.com/office/drawing/2014/main" id="{1D156586-F8F6-4C45-BB4C-D6AA45D65E3B}"/>
                        </a:ext>
                      </a:extLst>
                    </p:cNvPr>
                    <p:cNvSpPr/>
                    <p:nvPr/>
                  </p:nvSpPr>
                  <p:spPr>
                    <a:xfrm>
                      <a:off x="5209944" y="3984267"/>
                      <a:ext cx="840296" cy="840296"/>
                    </a:xfrm>
                    <a:custGeom>
                      <a:avLst/>
                      <a:gdLst>
                        <a:gd name="connsiteX0" fmla="*/ 420148 w 840296"/>
                        <a:gd name="connsiteY0" fmla="*/ 840297 h 840296"/>
                        <a:gd name="connsiteX1" fmla="*/ 0 w 840296"/>
                        <a:gd name="connsiteY1" fmla="*/ 420149 h 840296"/>
                        <a:gd name="connsiteX2" fmla="*/ 420148 w 840296"/>
                        <a:gd name="connsiteY2" fmla="*/ 0 h 840296"/>
                        <a:gd name="connsiteX3" fmla="*/ 840297 w 840296"/>
                        <a:gd name="connsiteY3" fmla="*/ 420149 h 840296"/>
                        <a:gd name="connsiteX4" fmla="*/ 420148 w 840296"/>
                        <a:gd name="connsiteY4" fmla="*/ 840297 h 840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96" h="840296">
                          <a:moveTo>
                            <a:pt x="420148" y="840297"/>
                          </a:moveTo>
                          <a:cubicBezTo>
                            <a:pt x="188581" y="840297"/>
                            <a:pt x="0" y="651715"/>
                            <a:pt x="0" y="420149"/>
                          </a:cubicBezTo>
                          <a:cubicBezTo>
                            <a:pt x="0" y="188581"/>
                            <a:pt x="188581" y="0"/>
                            <a:pt x="420148" y="0"/>
                          </a:cubicBezTo>
                          <a:cubicBezTo>
                            <a:pt x="651715" y="0"/>
                            <a:pt x="840297" y="188581"/>
                            <a:pt x="840297" y="420149"/>
                          </a:cubicBezTo>
                          <a:cubicBezTo>
                            <a:pt x="840297" y="651715"/>
                            <a:pt x="651715" y="840297"/>
                            <a:pt x="420148" y="840297"/>
                          </a:cubicBezTo>
                          <a:close/>
                        </a:path>
                      </a:pathLst>
                    </a:custGeom>
                    <a:solidFill>
                      <a:srgbClr val="F6F6F6"/>
                    </a:solidFill>
                    <a:ln w="13829" cap="flat">
                      <a:noFill/>
                      <a:prstDash val="solid"/>
                      <a:miter/>
                    </a:ln>
                  </p:spPr>
                  <p:txBody>
                    <a:bodyPr rtlCol="0" anchor="ctr"/>
                    <a:lstStyle/>
                    <a:p>
                      <a:endParaRPr lang="tr-TR"/>
                    </a:p>
                  </p:txBody>
                </p:sp>
                <p:sp>
                  <p:nvSpPr>
                    <p:cNvPr id="296" name="Serbest Form: Şekil 295">
                      <a:extLst>
                        <a:ext uri="{FF2B5EF4-FFF2-40B4-BE49-F238E27FC236}">
                          <a16:creationId xmlns="" xmlns:a16="http://schemas.microsoft.com/office/drawing/2014/main" id="{F9D3A920-CDE4-4573-958D-4F8748B5BC59}"/>
                        </a:ext>
                      </a:extLst>
                    </p:cNvPr>
                    <p:cNvSpPr/>
                    <p:nvPr/>
                  </p:nvSpPr>
                  <p:spPr>
                    <a:xfrm>
                      <a:off x="5212717" y="3987040"/>
                      <a:ext cx="831977" cy="831977"/>
                    </a:xfrm>
                    <a:custGeom>
                      <a:avLst/>
                      <a:gdLst>
                        <a:gd name="connsiteX0" fmla="*/ 415989 w 831977"/>
                        <a:gd name="connsiteY0" fmla="*/ 831977 h 831977"/>
                        <a:gd name="connsiteX1" fmla="*/ 0 w 831977"/>
                        <a:gd name="connsiteY1" fmla="*/ 415989 h 831977"/>
                        <a:gd name="connsiteX2" fmla="*/ 415989 w 831977"/>
                        <a:gd name="connsiteY2" fmla="*/ 0 h 831977"/>
                        <a:gd name="connsiteX3" fmla="*/ 831977 w 831977"/>
                        <a:gd name="connsiteY3" fmla="*/ 415989 h 831977"/>
                        <a:gd name="connsiteX4" fmla="*/ 415989 w 831977"/>
                        <a:gd name="connsiteY4" fmla="*/ 831977 h 83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977" h="831977">
                          <a:moveTo>
                            <a:pt x="415989" y="831977"/>
                          </a:moveTo>
                          <a:cubicBezTo>
                            <a:pt x="187195" y="831977"/>
                            <a:pt x="0" y="646169"/>
                            <a:pt x="0" y="415989"/>
                          </a:cubicBezTo>
                          <a:cubicBezTo>
                            <a:pt x="0" y="187195"/>
                            <a:pt x="185808" y="0"/>
                            <a:pt x="415989" y="0"/>
                          </a:cubicBezTo>
                          <a:cubicBezTo>
                            <a:pt x="644782" y="0"/>
                            <a:pt x="831977" y="185808"/>
                            <a:pt x="831977" y="415989"/>
                          </a:cubicBezTo>
                          <a:cubicBezTo>
                            <a:pt x="830590" y="646169"/>
                            <a:pt x="644782" y="831977"/>
                            <a:pt x="415989" y="831977"/>
                          </a:cubicBezTo>
                          <a:close/>
                        </a:path>
                      </a:pathLst>
                    </a:custGeom>
                    <a:solidFill>
                      <a:srgbClr val="F4F4F4"/>
                    </a:solidFill>
                    <a:ln w="13829" cap="flat">
                      <a:noFill/>
                      <a:prstDash val="solid"/>
                      <a:miter/>
                    </a:ln>
                  </p:spPr>
                  <p:txBody>
                    <a:bodyPr rtlCol="0" anchor="ctr"/>
                    <a:lstStyle/>
                    <a:p>
                      <a:endParaRPr lang="tr-TR"/>
                    </a:p>
                  </p:txBody>
                </p:sp>
                <p:sp>
                  <p:nvSpPr>
                    <p:cNvPr id="297" name="Serbest Form: Şekil 296">
                      <a:extLst>
                        <a:ext uri="{FF2B5EF4-FFF2-40B4-BE49-F238E27FC236}">
                          <a16:creationId xmlns="" xmlns:a16="http://schemas.microsoft.com/office/drawing/2014/main" id="{9E4F9B13-56C6-4A4C-8455-5884A04B9589}"/>
                        </a:ext>
                      </a:extLst>
                    </p:cNvPr>
                    <p:cNvSpPr/>
                    <p:nvPr/>
                  </p:nvSpPr>
                  <p:spPr>
                    <a:xfrm>
                      <a:off x="5216877" y="3992587"/>
                      <a:ext cx="820884" cy="820884"/>
                    </a:xfrm>
                    <a:custGeom>
                      <a:avLst/>
                      <a:gdLst>
                        <a:gd name="connsiteX0" fmla="*/ 410442 w 820884"/>
                        <a:gd name="connsiteY0" fmla="*/ 820884 h 820884"/>
                        <a:gd name="connsiteX1" fmla="*/ 0 w 820884"/>
                        <a:gd name="connsiteY1" fmla="*/ 410442 h 820884"/>
                        <a:gd name="connsiteX2" fmla="*/ 410442 w 820884"/>
                        <a:gd name="connsiteY2" fmla="*/ 0 h 820884"/>
                        <a:gd name="connsiteX3" fmla="*/ 820884 w 820884"/>
                        <a:gd name="connsiteY3" fmla="*/ 410442 h 820884"/>
                        <a:gd name="connsiteX4" fmla="*/ 410442 w 820884"/>
                        <a:gd name="connsiteY4" fmla="*/ 820884 h 820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884" h="820884">
                          <a:moveTo>
                            <a:pt x="410442" y="820884"/>
                          </a:moveTo>
                          <a:cubicBezTo>
                            <a:pt x="183035" y="820884"/>
                            <a:pt x="0" y="636463"/>
                            <a:pt x="0" y="410442"/>
                          </a:cubicBezTo>
                          <a:cubicBezTo>
                            <a:pt x="0" y="183035"/>
                            <a:pt x="184421" y="0"/>
                            <a:pt x="410442" y="0"/>
                          </a:cubicBezTo>
                          <a:cubicBezTo>
                            <a:pt x="637849" y="0"/>
                            <a:pt x="820884" y="184422"/>
                            <a:pt x="820884" y="410442"/>
                          </a:cubicBezTo>
                          <a:cubicBezTo>
                            <a:pt x="820884" y="636463"/>
                            <a:pt x="636462" y="820884"/>
                            <a:pt x="410442" y="820884"/>
                          </a:cubicBezTo>
                          <a:close/>
                        </a:path>
                      </a:pathLst>
                    </a:custGeom>
                    <a:solidFill>
                      <a:srgbClr val="F3F3F3"/>
                    </a:solidFill>
                    <a:ln w="13829" cap="flat">
                      <a:noFill/>
                      <a:prstDash val="solid"/>
                      <a:miter/>
                    </a:ln>
                  </p:spPr>
                  <p:txBody>
                    <a:bodyPr rtlCol="0" anchor="ctr"/>
                    <a:lstStyle/>
                    <a:p>
                      <a:endParaRPr lang="tr-TR"/>
                    </a:p>
                  </p:txBody>
                </p:sp>
                <p:sp>
                  <p:nvSpPr>
                    <p:cNvPr id="298" name="Serbest Form: Şekil 297">
                      <a:extLst>
                        <a:ext uri="{FF2B5EF4-FFF2-40B4-BE49-F238E27FC236}">
                          <a16:creationId xmlns="" xmlns:a16="http://schemas.microsoft.com/office/drawing/2014/main" id="{008C607D-7B4F-4C58-82A3-D8E18BDD50B7}"/>
                        </a:ext>
                      </a:extLst>
                    </p:cNvPr>
                    <p:cNvSpPr/>
                    <p:nvPr/>
                  </p:nvSpPr>
                  <p:spPr>
                    <a:xfrm>
                      <a:off x="5219650" y="3995360"/>
                      <a:ext cx="812564" cy="812564"/>
                    </a:xfrm>
                    <a:custGeom>
                      <a:avLst/>
                      <a:gdLst>
                        <a:gd name="connsiteX0" fmla="*/ 406282 w 812564"/>
                        <a:gd name="connsiteY0" fmla="*/ 812564 h 812564"/>
                        <a:gd name="connsiteX1" fmla="*/ 0 w 812564"/>
                        <a:gd name="connsiteY1" fmla="*/ 406282 h 812564"/>
                        <a:gd name="connsiteX2" fmla="*/ 406282 w 812564"/>
                        <a:gd name="connsiteY2" fmla="*/ 0 h 812564"/>
                        <a:gd name="connsiteX3" fmla="*/ 812564 w 812564"/>
                        <a:gd name="connsiteY3" fmla="*/ 406282 h 812564"/>
                        <a:gd name="connsiteX4" fmla="*/ 406282 w 812564"/>
                        <a:gd name="connsiteY4" fmla="*/ 812564 h 812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564" h="812564">
                          <a:moveTo>
                            <a:pt x="406282" y="812564"/>
                          </a:moveTo>
                          <a:cubicBezTo>
                            <a:pt x="181648" y="812564"/>
                            <a:pt x="0" y="630916"/>
                            <a:pt x="0" y="406282"/>
                          </a:cubicBezTo>
                          <a:cubicBezTo>
                            <a:pt x="0" y="181648"/>
                            <a:pt x="181648" y="0"/>
                            <a:pt x="406282" y="0"/>
                          </a:cubicBezTo>
                          <a:cubicBezTo>
                            <a:pt x="630916" y="0"/>
                            <a:pt x="812564" y="181648"/>
                            <a:pt x="812564" y="406282"/>
                          </a:cubicBezTo>
                          <a:cubicBezTo>
                            <a:pt x="812564" y="629529"/>
                            <a:pt x="630916" y="812564"/>
                            <a:pt x="406282" y="812564"/>
                          </a:cubicBezTo>
                          <a:close/>
                        </a:path>
                      </a:pathLst>
                    </a:custGeom>
                    <a:solidFill>
                      <a:srgbClr val="F2F2F2"/>
                    </a:solidFill>
                    <a:ln w="13829" cap="flat">
                      <a:noFill/>
                      <a:prstDash val="solid"/>
                      <a:miter/>
                    </a:ln>
                  </p:spPr>
                  <p:txBody>
                    <a:bodyPr rtlCol="0" anchor="ctr"/>
                    <a:lstStyle/>
                    <a:p>
                      <a:endParaRPr lang="tr-TR"/>
                    </a:p>
                  </p:txBody>
                </p:sp>
                <p:sp>
                  <p:nvSpPr>
                    <p:cNvPr id="299" name="Serbest Form: Şekil 298">
                      <a:extLst>
                        <a:ext uri="{FF2B5EF4-FFF2-40B4-BE49-F238E27FC236}">
                          <a16:creationId xmlns="" xmlns:a16="http://schemas.microsoft.com/office/drawing/2014/main" id="{C96FC18B-21C3-4B5C-B89F-823BE107860A}"/>
                        </a:ext>
                      </a:extLst>
                    </p:cNvPr>
                    <p:cNvSpPr/>
                    <p:nvPr/>
                  </p:nvSpPr>
                  <p:spPr>
                    <a:xfrm>
                      <a:off x="5222424" y="3998133"/>
                      <a:ext cx="804244" cy="804244"/>
                    </a:xfrm>
                    <a:custGeom>
                      <a:avLst/>
                      <a:gdLst>
                        <a:gd name="connsiteX0" fmla="*/ 402122 w 804244"/>
                        <a:gd name="connsiteY0" fmla="*/ 804245 h 804244"/>
                        <a:gd name="connsiteX1" fmla="*/ 0 w 804244"/>
                        <a:gd name="connsiteY1" fmla="*/ 402122 h 804244"/>
                        <a:gd name="connsiteX2" fmla="*/ 402122 w 804244"/>
                        <a:gd name="connsiteY2" fmla="*/ 0 h 804244"/>
                        <a:gd name="connsiteX3" fmla="*/ 804245 w 804244"/>
                        <a:gd name="connsiteY3" fmla="*/ 402122 h 804244"/>
                        <a:gd name="connsiteX4" fmla="*/ 402122 w 804244"/>
                        <a:gd name="connsiteY4" fmla="*/ 804245 h 80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44" h="804244">
                          <a:moveTo>
                            <a:pt x="402122" y="804245"/>
                          </a:moveTo>
                          <a:cubicBezTo>
                            <a:pt x="180262" y="804245"/>
                            <a:pt x="0" y="623983"/>
                            <a:pt x="0" y="402122"/>
                          </a:cubicBezTo>
                          <a:cubicBezTo>
                            <a:pt x="0" y="180262"/>
                            <a:pt x="180262" y="0"/>
                            <a:pt x="402122" y="0"/>
                          </a:cubicBezTo>
                          <a:cubicBezTo>
                            <a:pt x="623983" y="0"/>
                            <a:pt x="804245" y="180262"/>
                            <a:pt x="804245" y="402122"/>
                          </a:cubicBezTo>
                          <a:cubicBezTo>
                            <a:pt x="804245" y="623983"/>
                            <a:pt x="623983" y="804245"/>
                            <a:pt x="402122" y="804245"/>
                          </a:cubicBezTo>
                          <a:close/>
                        </a:path>
                      </a:pathLst>
                    </a:custGeom>
                    <a:solidFill>
                      <a:srgbClr val="F0F0F0"/>
                    </a:solidFill>
                    <a:ln w="13829" cap="flat">
                      <a:noFill/>
                      <a:prstDash val="solid"/>
                      <a:miter/>
                    </a:ln>
                  </p:spPr>
                  <p:txBody>
                    <a:bodyPr rtlCol="0" anchor="ctr"/>
                    <a:lstStyle/>
                    <a:p>
                      <a:endParaRPr lang="tr-TR"/>
                    </a:p>
                  </p:txBody>
                </p:sp>
                <p:sp>
                  <p:nvSpPr>
                    <p:cNvPr id="300" name="Serbest Form: Şekil 299">
                      <a:extLst>
                        <a:ext uri="{FF2B5EF4-FFF2-40B4-BE49-F238E27FC236}">
                          <a16:creationId xmlns="" xmlns:a16="http://schemas.microsoft.com/office/drawing/2014/main" id="{1AD0F210-534B-4897-A6B1-ED0DAD962FEC}"/>
                        </a:ext>
                      </a:extLst>
                    </p:cNvPr>
                    <p:cNvSpPr/>
                    <p:nvPr/>
                  </p:nvSpPr>
                  <p:spPr>
                    <a:xfrm>
                      <a:off x="5225197" y="4000907"/>
                      <a:ext cx="795924" cy="795924"/>
                    </a:xfrm>
                    <a:custGeom>
                      <a:avLst/>
                      <a:gdLst>
                        <a:gd name="connsiteX0" fmla="*/ 397962 w 795924"/>
                        <a:gd name="connsiteY0" fmla="*/ 795925 h 795924"/>
                        <a:gd name="connsiteX1" fmla="*/ 0 w 795924"/>
                        <a:gd name="connsiteY1" fmla="*/ 397962 h 795924"/>
                        <a:gd name="connsiteX2" fmla="*/ 397962 w 795924"/>
                        <a:gd name="connsiteY2" fmla="*/ 0 h 795924"/>
                        <a:gd name="connsiteX3" fmla="*/ 795925 w 795924"/>
                        <a:gd name="connsiteY3" fmla="*/ 397962 h 795924"/>
                        <a:gd name="connsiteX4" fmla="*/ 397962 w 795924"/>
                        <a:gd name="connsiteY4" fmla="*/ 795925 h 79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24" h="795924">
                          <a:moveTo>
                            <a:pt x="397962" y="795925"/>
                          </a:moveTo>
                          <a:cubicBezTo>
                            <a:pt x="178875" y="795925"/>
                            <a:pt x="0" y="617050"/>
                            <a:pt x="0" y="397962"/>
                          </a:cubicBezTo>
                          <a:cubicBezTo>
                            <a:pt x="0" y="178875"/>
                            <a:pt x="178875" y="0"/>
                            <a:pt x="397962" y="0"/>
                          </a:cubicBezTo>
                          <a:cubicBezTo>
                            <a:pt x="617050" y="0"/>
                            <a:pt x="795925" y="178875"/>
                            <a:pt x="795925" y="397962"/>
                          </a:cubicBezTo>
                          <a:cubicBezTo>
                            <a:pt x="795925" y="617050"/>
                            <a:pt x="618436" y="795925"/>
                            <a:pt x="397962" y="795925"/>
                          </a:cubicBezTo>
                          <a:close/>
                        </a:path>
                      </a:pathLst>
                    </a:custGeom>
                    <a:solidFill>
                      <a:srgbClr val="EFEFEF"/>
                    </a:solidFill>
                    <a:ln w="13829" cap="flat">
                      <a:noFill/>
                      <a:prstDash val="solid"/>
                      <a:miter/>
                    </a:ln>
                  </p:spPr>
                  <p:txBody>
                    <a:bodyPr rtlCol="0" anchor="ctr"/>
                    <a:lstStyle/>
                    <a:p>
                      <a:endParaRPr lang="tr-TR"/>
                    </a:p>
                  </p:txBody>
                </p:sp>
                <p:sp>
                  <p:nvSpPr>
                    <p:cNvPr id="301" name="Serbest Form: Şekil 300">
                      <a:extLst>
                        <a:ext uri="{FF2B5EF4-FFF2-40B4-BE49-F238E27FC236}">
                          <a16:creationId xmlns="" xmlns:a16="http://schemas.microsoft.com/office/drawing/2014/main" id="{6ED8616B-5563-47A9-BAA5-9F6F20C00E4B}"/>
                        </a:ext>
                      </a:extLst>
                    </p:cNvPr>
                    <p:cNvSpPr/>
                    <p:nvPr/>
                  </p:nvSpPr>
                  <p:spPr>
                    <a:xfrm>
                      <a:off x="5227970" y="4003680"/>
                      <a:ext cx="787605" cy="787605"/>
                    </a:xfrm>
                    <a:custGeom>
                      <a:avLst/>
                      <a:gdLst>
                        <a:gd name="connsiteX0" fmla="*/ 393803 w 787605"/>
                        <a:gd name="connsiteY0" fmla="*/ 787605 h 787605"/>
                        <a:gd name="connsiteX1" fmla="*/ 0 w 787605"/>
                        <a:gd name="connsiteY1" fmla="*/ 393803 h 787605"/>
                        <a:gd name="connsiteX2" fmla="*/ 393803 w 787605"/>
                        <a:gd name="connsiteY2" fmla="*/ 0 h 787605"/>
                        <a:gd name="connsiteX3" fmla="*/ 787605 w 787605"/>
                        <a:gd name="connsiteY3" fmla="*/ 393803 h 787605"/>
                        <a:gd name="connsiteX4" fmla="*/ 393803 w 787605"/>
                        <a:gd name="connsiteY4" fmla="*/ 787605 h 78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05" h="787605">
                          <a:moveTo>
                            <a:pt x="393803" y="787605"/>
                          </a:moveTo>
                          <a:cubicBezTo>
                            <a:pt x="176102" y="787605"/>
                            <a:pt x="0" y="611503"/>
                            <a:pt x="0" y="393803"/>
                          </a:cubicBezTo>
                          <a:cubicBezTo>
                            <a:pt x="0" y="176102"/>
                            <a:pt x="176102" y="0"/>
                            <a:pt x="393803" y="0"/>
                          </a:cubicBezTo>
                          <a:cubicBezTo>
                            <a:pt x="611503" y="0"/>
                            <a:pt x="787605" y="176102"/>
                            <a:pt x="787605" y="393803"/>
                          </a:cubicBezTo>
                          <a:cubicBezTo>
                            <a:pt x="787605" y="610117"/>
                            <a:pt x="611503" y="787605"/>
                            <a:pt x="393803" y="787605"/>
                          </a:cubicBezTo>
                          <a:close/>
                        </a:path>
                      </a:pathLst>
                    </a:custGeom>
                    <a:solidFill>
                      <a:srgbClr val="EEEEEE"/>
                    </a:solidFill>
                    <a:ln w="13829" cap="flat">
                      <a:noFill/>
                      <a:prstDash val="solid"/>
                      <a:miter/>
                    </a:ln>
                  </p:spPr>
                  <p:txBody>
                    <a:bodyPr rtlCol="0" anchor="ctr"/>
                    <a:lstStyle/>
                    <a:p>
                      <a:endParaRPr lang="tr-TR"/>
                    </a:p>
                  </p:txBody>
                </p:sp>
                <p:sp>
                  <p:nvSpPr>
                    <p:cNvPr id="302" name="Serbest Form: Şekil 301">
                      <a:extLst>
                        <a:ext uri="{FF2B5EF4-FFF2-40B4-BE49-F238E27FC236}">
                          <a16:creationId xmlns="" xmlns:a16="http://schemas.microsoft.com/office/drawing/2014/main" id="{9076EA7A-E39B-498C-B863-D6AA6051AEF3}"/>
                        </a:ext>
                      </a:extLst>
                    </p:cNvPr>
                    <p:cNvSpPr/>
                    <p:nvPr/>
                  </p:nvSpPr>
                  <p:spPr>
                    <a:xfrm>
                      <a:off x="5230743" y="4006453"/>
                      <a:ext cx="779285" cy="779285"/>
                    </a:xfrm>
                    <a:custGeom>
                      <a:avLst/>
                      <a:gdLst>
                        <a:gd name="connsiteX0" fmla="*/ 389642 w 779285"/>
                        <a:gd name="connsiteY0" fmla="*/ 779285 h 779285"/>
                        <a:gd name="connsiteX1" fmla="*/ 0 w 779285"/>
                        <a:gd name="connsiteY1" fmla="*/ 389643 h 779285"/>
                        <a:gd name="connsiteX2" fmla="*/ 389642 w 779285"/>
                        <a:gd name="connsiteY2" fmla="*/ 0 h 779285"/>
                        <a:gd name="connsiteX3" fmla="*/ 779285 w 779285"/>
                        <a:gd name="connsiteY3" fmla="*/ 389643 h 779285"/>
                        <a:gd name="connsiteX4" fmla="*/ 389642 w 779285"/>
                        <a:gd name="connsiteY4" fmla="*/ 779285 h 77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85" h="779285">
                          <a:moveTo>
                            <a:pt x="389642" y="779285"/>
                          </a:moveTo>
                          <a:cubicBezTo>
                            <a:pt x="174715" y="779285"/>
                            <a:pt x="0" y="604570"/>
                            <a:pt x="0" y="389643"/>
                          </a:cubicBezTo>
                          <a:cubicBezTo>
                            <a:pt x="0" y="174715"/>
                            <a:pt x="174715" y="0"/>
                            <a:pt x="389642" y="0"/>
                          </a:cubicBezTo>
                          <a:cubicBezTo>
                            <a:pt x="604570" y="0"/>
                            <a:pt x="779285" y="174715"/>
                            <a:pt x="779285" y="389643"/>
                          </a:cubicBezTo>
                          <a:cubicBezTo>
                            <a:pt x="779285" y="604570"/>
                            <a:pt x="604570" y="779285"/>
                            <a:pt x="389642" y="779285"/>
                          </a:cubicBezTo>
                          <a:close/>
                        </a:path>
                      </a:pathLst>
                    </a:custGeom>
                    <a:solidFill>
                      <a:srgbClr val="ECECEC"/>
                    </a:solidFill>
                    <a:ln w="13829" cap="flat">
                      <a:noFill/>
                      <a:prstDash val="solid"/>
                      <a:miter/>
                    </a:ln>
                  </p:spPr>
                  <p:txBody>
                    <a:bodyPr rtlCol="0" anchor="ctr"/>
                    <a:lstStyle/>
                    <a:p>
                      <a:endParaRPr lang="tr-TR"/>
                    </a:p>
                  </p:txBody>
                </p:sp>
                <p:sp>
                  <p:nvSpPr>
                    <p:cNvPr id="303" name="Serbest Form: Şekil 302">
                      <a:extLst>
                        <a:ext uri="{FF2B5EF4-FFF2-40B4-BE49-F238E27FC236}">
                          <a16:creationId xmlns="" xmlns:a16="http://schemas.microsoft.com/office/drawing/2014/main" id="{40E9CC61-7EBA-4587-BF6E-41779A2EB039}"/>
                        </a:ext>
                      </a:extLst>
                    </p:cNvPr>
                    <p:cNvSpPr/>
                    <p:nvPr/>
                  </p:nvSpPr>
                  <p:spPr>
                    <a:xfrm>
                      <a:off x="5234903" y="4009227"/>
                      <a:ext cx="770965" cy="770965"/>
                    </a:xfrm>
                    <a:custGeom>
                      <a:avLst/>
                      <a:gdLst>
                        <a:gd name="connsiteX0" fmla="*/ 385483 w 770965"/>
                        <a:gd name="connsiteY0" fmla="*/ 770965 h 770965"/>
                        <a:gd name="connsiteX1" fmla="*/ 0 w 770965"/>
                        <a:gd name="connsiteY1" fmla="*/ 385483 h 770965"/>
                        <a:gd name="connsiteX2" fmla="*/ 385483 w 770965"/>
                        <a:gd name="connsiteY2" fmla="*/ 0 h 770965"/>
                        <a:gd name="connsiteX3" fmla="*/ 770966 w 770965"/>
                        <a:gd name="connsiteY3" fmla="*/ 385483 h 770965"/>
                        <a:gd name="connsiteX4" fmla="*/ 385483 w 770965"/>
                        <a:gd name="connsiteY4" fmla="*/ 770965 h 77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965" h="770965">
                          <a:moveTo>
                            <a:pt x="385483" y="770965"/>
                          </a:moveTo>
                          <a:cubicBezTo>
                            <a:pt x="173329" y="770965"/>
                            <a:pt x="0" y="599024"/>
                            <a:pt x="0" y="385483"/>
                          </a:cubicBezTo>
                          <a:cubicBezTo>
                            <a:pt x="0" y="173329"/>
                            <a:pt x="171942" y="0"/>
                            <a:pt x="385483" y="0"/>
                          </a:cubicBezTo>
                          <a:cubicBezTo>
                            <a:pt x="597637" y="0"/>
                            <a:pt x="770966" y="171942"/>
                            <a:pt x="770966" y="385483"/>
                          </a:cubicBezTo>
                          <a:cubicBezTo>
                            <a:pt x="769579" y="597637"/>
                            <a:pt x="597637" y="770965"/>
                            <a:pt x="385483" y="770965"/>
                          </a:cubicBezTo>
                          <a:close/>
                        </a:path>
                      </a:pathLst>
                    </a:custGeom>
                    <a:solidFill>
                      <a:srgbClr val="EBEBEB"/>
                    </a:solidFill>
                    <a:ln w="13829" cap="flat">
                      <a:noFill/>
                      <a:prstDash val="solid"/>
                      <a:miter/>
                    </a:ln>
                  </p:spPr>
                  <p:txBody>
                    <a:bodyPr rtlCol="0" anchor="ctr"/>
                    <a:lstStyle/>
                    <a:p>
                      <a:endParaRPr lang="tr-TR"/>
                    </a:p>
                  </p:txBody>
                </p:sp>
                <p:sp>
                  <p:nvSpPr>
                    <p:cNvPr id="304" name="Serbest Form: Şekil 303">
                      <a:extLst>
                        <a:ext uri="{FF2B5EF4-FFF2-40B4-BE49-F238E27FC236}">
                          <a16:creationId xmlns="" xmlns:a16="http://schemas.microsoft.com/office/drawing/2014/main" id="{00F1A0A9-7D1A-43B9-BF4E-8339A0C7C5E3}"/>
                        </a:ext>
                      </a:extLst>
                    </p:cNvPr>
                    <p:cNvSpPr/>
                    <p:nvPr/>
                  </p:nvSpPr>
                  <p:spPr>
                    <a:xfrm>
                      <a:off x="5239063" y="4014773"/>
                      <a:ext cx="759872" cy="759872"/>
                    </a:xfrm>
                    <a:custGeom>
                      <a:avLst/>
                      <a:gdLst>
                        <a:gd name="connsiteX0" fmla="*/ 379936 w 759872"/>
                        <a:gd name="connsiteY0" fmla="*/ 759873 h 759872"/>
                        <a:gd name="connsiteX1" fmla="*/ 0 w 759872"/>
                        <a:gd name="connsiteY1" fmla="*/ 379936 h 759872"/>
                        <a:gd name="connsiteX2" fmla="*/ 379936 w 759872"/>
                        <a:gd name="connsiteY2" fmla="*/ 0 h 759872"/>
                        <a:gd name="connsiteX3" fmla="*/ 759872 w 759872"/>
                        <a:gd name="connsiteY3" fmla="*/ 379936 h 759872"/>
                        <a:gd name="connsiteX4" fmla="*/ 379936 w 759872"/>
                        <a:gd name="connsiteY4" fmla="*/ 759873 h 75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2" h="759872">
                          <a:moveTo>
                            <a:pt x="379936" y="759873"/>
                          </a:moveTo>
                          <a:cubicBezTo>
                            <a:pt x="170555" y="759873"/>
                            <a:pt x="0" y="589317"/>
                            <a:pt x="0" y="379936"/>
                          </a:cubicBezTo>
                          <a:cubicBezTo>
                            <a:pt x="0" y="170555"/>
                            <a:pt x="170555" y="0"/>
                            <a:pt x="379936" y="0"/>
                          </a:cubicBezTo>
                          <a:cubicBezTo>
                            <a:pt x="589317" y="0"/>
                            <a:pt x="759872" y="170555"/>
                            <a:pt x="759872" y="379936"/>
                          </a:cubicBezTo>
                          <a:cubicBezTo>
                            <a:pt x="759872" y="589317"/>
                            <a:pt x="589317" y="759873"/>
                            <a:pt x="379936" y="759873"/>
                          </a:cubicBezTo>
                          <a:close/>
                        </a:path>
                      </a:pathLst>
                    </a:custGeom>
                    <a:solidFill>
                      <a:srgbClr val="EAEAEA"/>
                    </a:solidFill>
                    <a:ln w="13829" cap="flat">
                      <a:noFill/>
                      <a:prstDash val="solid"/>
                      <a:miter/>
                    </a:ln>
                  </p:spPr>
                  <p:txBody>
                    <a:bodyPr rtlCol="0" anchor="ctr"/>
                    <a:lstStyle/>
                    <a:p>
                      <a:endParaRPr lang="tr-TR"/>
                    </a:p>
                  </p:txBody>
                </p:sp>
                <p:sp>
                  <p:nvSpPr>
                    <p:cNvPr id="305" name="Serbest Form: Şekil 304">
                      <a:extLst>
                        <a:ext uri="{FF2B5EF4-FFF2-40B4-BE49-F238E27FC236}">
                          <a16:creationId xmlns="" xmlns:a16="http://schemas.microsoft.com/office/drawing/2014/main" id="{069490D2-8D43-46F9-A591-2751BEB4C8BA}"/>
                        </a:ext>
                      </a:extLst>
                    </p:cNvPr>
                    <p:cNvSpPr/>
                    <p:nvPr/>
                  </p:nvSpPr>
                  <p:spPr>
                    <a:xfrm>
                      <a:off x="5241836" y="4017546"/>
                      <a:ext cx="751552" cy="751552"/>
                    </a:xfrm>
                    <a:custGeom>
                      <a:avLst/>
                      <a:gdLst>
                        <a:gd name="connsiteX0" fmla="*/ 375776 w 751552"/>
                        <a:gd name="connsiteY0" fmla="*/ 751553 h 751552"/>
                        <a:gd name="connsiteX1" fmla="*/ 0 w 751552"/>
                        <a:gd name="connsiteY1" fmla="*/ 375776 h 751552"/>
                        <a:gd name="connsiteX2" fmla="*/ 375776 w 751552"/>
                        <a:gd name="connsiteY2" fmla="*/ 0 h 751552"/>
                        <a:gd name="connsiteX3" fmla="*/ 751553 w 751552"/>
                        <a:gd name="connsiteY3" fmla="*/ 375776 h 751552"/>
                        <a:gd name="connsiteX4" fmla="*/ 375776 w 751552"/>
                        <a:gd name="connsiteY4" fmla="*/ 751553 h 751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552" h="751552">
                          <a:moveTo>
                            <a:pt x="375776" y="751553"/>
                          </a:moveTo>
                          <a:cubicBezTo>
                            <a:pt x="167782" y="751553"/>
                            <a:pt x="0" y="582384"/>
                            <a:pt x="0" y="375776"/>
                          </a:cubicBezTo>
                          <a:cubicBezTo>
                            <a:pt x="0" y="167782"/>
                            <a:pt x="169169" y="0"/>
                            <a:pt x="375776" y="0"/>
                          </a:cubicBezTo>
                          <a:cubicBezTo>
                            <a:pt x="583771" y="0"/>
                            <a:pt x="751553" y="169169"/>
                            <a:pt x="751553" y="375776"/>
                          </a:cubicBezTo>
                          <a:cubicBezTo>
                            <a:pt x="751553" y="582384"/>
                            <a:pt x="582384" y="751553"/>
                            <a:pt x="375776" y="751553"/>
                          </a:cubicBezTo>
                          <a:close/>
                        </a:path>
                      </a:pathLst>
                    </a:custGeom>
                    <a:solidFill>
                      <a:srgbClr val="E9E9E9"/>
                    </a:solidFill>
                    <a:ln w="13829" cap="flat">
                      <a:noFill/>
                      <a:prstDash val="solid"/>
                      <a:miter/>
                    </a:ln>
                  </p:spPr>
                  <p:txBody>
                    <a:bodyPr rtlCol="0" anchor="ctr"/>
                    <a:lstStyle/>
                    <a:p>
                      <a:endParaRPr lang="tr-TR"/>
                    </a:p>
                  </p:txBody>
                </p:sp>
                <p:sp>
                  <p:nvSpPr>
                    <p:cNvPr id="306" name="Serbest Form: Şekil 305">
                      <a:extLst>
                        <a:ext uri="{FF2B5EF4-FFF2-40B4-BE49-F238E27FC236}">
                          <a16:creationId xmlns="" xmlns:a16="http://schemas.microsoft.com/office/drawing/2014/main" id="{ABE7EABA-645F-47EE-A56A-D0A4A6E0C47D}"/>
                        </a:ext>
                      </a:extLst>
                    </p:cNvPr>
                    <p:cNvSpPr/>
                    <p:nvPr/>
                  </p:nvSpPr>
                  <p:spPr>
                    <a:xfrm>
                      <a:off x="5244610" y="4020319"/>
                      <a:ext cx="743232" cy="743233"/>
                    </a:xfrm>
                    <a:custGeom>
                      <a:avLst/>
                      <a:gdLst>
                        <a:gd name="connsiteX0" fmla="*/ 371616 w 743232"/>
                        <a:gd name="connsiteY0" fmla="*/ 743233 h 743233"/>
                        <a:gd name="connsiteX1" fmla="*/ 0 w 743232"/>
                        <a:gd name="connsiteY1" fmla="*/ 371617 h 743233"/>
                        <a:gd name="connsiteX2" fmla="*/ 371616 w 743232"/>
                        <a:gd name="connsiteY2" fmla="*/ 0 h 743233"/>
                        <a:gd name="connsiteX3" fmla="*/ 743233 w 743232"/>
                        <a:gd name="connsiteY3" fmla="*/ 371617 h 743233"/>
                        <a:gd name="connsiteX4" fmla="*/ 371616 w 743232"/>
                        <a:gd name="connsiteY4" fmla="*/ 743233 h 743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743233">
                          <a:moveTo>
                            <a:pt x="371616" y="743233"/>
                          </a:moveTo>
                          <a:cubicBezTo>
                            <a:pt x="166395" y="743233"/>
                            <a:pt x="0" y="576838"/>
                            <a:pt x="0" y="371617"/>
                          </a:cubicBezTo>
                          <a:cubicBezTo>
                            <a:pt x="0" y="166395"/>
                            <a:pt x="166395" y="0"/>
                            <a:pt x="371616" y="0"/>
                          </a:cubicBezTo>
                          <a:cubicBezTo>
                            <a:pt x="576837" y="0"/>
                            <a:pt x="743233" y="166395"/>
                            <a:pt x="743233" y="371617"/>
                          </a:cubicBezTo>
                          <a:cubicBezTo>
                            <a:pt x="743233" y="575451"/>
                            <a:pt x="576837" y="743233"/>
                            <a:pt x="371616" y="743233"/>
                          </a:cubicBezTo>
                          <a:close/>
                        </a:path>
                      </a:pathLst>
                    </a:custGeom>
                    <a:solidFill>
                      <a:srgbClr val="E7E7E7"/>
                    </a:solidFill>
                    <a:ln w="13829" cap="flat">
                      <a:noFill/>
                      <a:prstDash val="solid"/>
                      <a:miter/>
                    </a:ln>
                  </p:spPr>
                  <p:txBody>
                    <a:bodyPr rtlCol="0" anchor="ctr"/>
                    <a:lstStyle/>
                    <a:p>
                      <a:endParaRPr lang="tr-TR"/>
                    </a:p>
                  </p:txBody>
                </p:sp>
                <p:sp>
                  <p:nvSpPr>
                    <p:cNvPr id="307" name="Serbest Form: Şekil 306">
                      <a:extLst>
                        <a:ext uri="{FF2B5EF4-FFF2-40B4-BE49-F238E27FC236}">
                          <a16:creationId xmlns="" xmlns:a16="http://schemas.microsoft.com/office/drawing/2014/main" id="{AEACE2C0-B69A-4B0F-B021-CE208681C10E}"/>
                        </a:ext>
                      </a:extLst>
                    </p:cNvPr>
                    <p:cNvSpPr/>
                    <p:nvPr/>
                  </p:nvSpPr>
                  <p:spPr>
                    <a:xfrm>
                      <a:off x="5247383" y="4023093"/>
                      <a:ext cx="734913" cy="734913"/>
                    </a:xfrm>
                    <a:custGeom>
                      <a:avLst/>
                      <a:gdLst>
                        <a:gd name="connsiteX0" fmla="*/ 367457 w 734913"/>
                        <a:gd name="connsiteY0" fmla="*/ 734913 h 734913"/>
                        <a:gd name="connsiteX1" fmla="*/ 0 w 734913"/>
                        <a:gd name="connsiteY1" fmla="*/ 367457 h 734913"/>
                        <a:gd name="connsiteX2" fmla="*/ 367457 w 734913"/>
                        <a:gd name="connsiteY2" fmla="*/ 0 h 734913"/>
                        <a:gd name="connsiteX3" fmla="*/ 734913 w 734913"/>
                        <a:gd name="connsiteY3" fmla="*/ 367457 h 734913"/>
                        <a:gd name="connsiteX4" fmla="*/ 367457 w 734913"/>
                        <a:gd name="connsiteY4" fmla="*/ 734913 h 734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13" h="734913">
                          <a:moveTo>
                            <a:pt x="367457" y="734913"/>
                          </a:moveTo>
                          <a:cubicBezTo>
                            <a:pt x="165009" y="734913"/>
                            <a:pt x="0" y="569904"/>
                            <a:pt x="0" y="367457"/>
                          </a:cubicBezTo>
                          <a:cubicBezTo>
                            <a:pt x="0" y="165009"/>
                            <a:pt x="165009" y="0"/>
                            <a:pt x="367457" y="0"/>
                          </a:cubicBezTo>
                          <a:cubicBezTo>
                            <a:pt x="569904" y="0"/>
                            <a:pt x="734913" y="165009"/>
                            <a:pt x="734913" y="367457"/>
                          </a:cubicBezTo>
                          <a:cubicBezTo>
                            <a:pt x="734913" y="569904"/>
                            <a:pt x="569904" y="734913"/>
                            <a:pt x="367457" y="734913"/>
                          </a:cubicBezTo>
                          <a:close/>
                        </a:path>
                      </a:pathLst>
                    </a:custGeom>
                    <a:solidFill>
                      <a:srgbClr val="E6E6E6"/>
                    </a:solidFill>
                    <a:ln w="13829" cap="flat">
                      <a:noFill/>
                      <a:prstDash val="solid"/>
                      <a:miter/>
                    </a:ln>
                  </p:spPr>
                  <p:txBody>
                    <a:bodyPr rtlCol="0" anchor="ctr"/>
                    <a:lstStyle/>
                    <a:p>
                      <a:endParaRPr lang="tr-TR"/>
                    </a:p>
                  </p:txBody>
                </p:sp>
                <p:sp>
                  <p:nvSpPr>
                    <p:cNvPr id="308" name="Serbest Form: Şekil 307">
                      <a:extLst>
                        <a:ext uri="{FF2B5EF4-FFF2-40B4-BE49-F238E27FC236}">
                          <a16:creationId xmlns="" xmlns:a16="http://schemas.microsoft.com/office/drawing/2014/main" id="{D98A5FF0-F432-4904-9AAE-AEBDAA9085B2}"/>
                        </a:ext>
                      </a:extLst>
                    </p:cNvPr>
                    <p:cNvSpPr/>
                    <p:nvPr/>
                  </p:nvSpPr>
                  <p:spPr>
                    <a:xfrm>
                      <a:off x="5250156" y="4025866"/>
                      <a:ext cx="726593" cy="726593"/>
                    </a:xfrm>
                    <a:custGeom>
                      <a:avLst/>
                      <a:gdLst>
                        <a:gd name="connsiteX0" fmla="*/ 363297 w 726593"/>
                        <a:gd name="connsiteY0" fmla="*/ 726593 h 726593"/>
                        <a:gd name="connsiteX1" fmla="*/ 0 w 726593"/>
                        <a:gd name="connsiteY1" fmla="*/ 363297 h 726593"/>
                        <a:gd name="connsiteX2" fmla="*/ 363297 w 726593"/>
                        <a:gd name="connsiteY2" fmla="*/ 0 h 726593"/>
                        <a:gd name="connsiteX3" fmla="*/ 726593 w 726593"/>
                        <a:gd name="connsiteY3" fmla="*/ 363297 h 726593"/>
                        <a:gd name="connsiteX4" fmla="*/ 363297 w 726593"/>
                        <a:gd name="connsiteY4" fmla="*/ 726593 h 726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593" h="726593">
                          <a:moveTo>
                            <a:pt x="363297" y="726593"/>
                          </a:moveTo>
                          <a:cubicBezTo>
                            <a:pt x="162235" y="726593"/>
                            <a:pt x="0" y="562971"/>
                            <a:pt x="0" y="363297"/>
                          </a:cubicBezTo>
                          <a:cubicBezTo>
                            <a:pt x="0" y="162236"/>
                            <a:pt x="163622" y="0"/>
                            <a:pt x="363297" y="0"/>
                          </a:cubicBezTo>
                          <a:cubicBezTo>
                            <a:pt x="564358" y="0"/>
                            <a:pt x="726593" y="163622"/>
                            <a:pt x="726593" y="363297"/>
                          </a:cubicBezTo>
                          <a:cubicBezTo>
                            <a:pt x="726593" y="562971"/>
                            <a:pt x="564358" y="726593"/>
                            <a:pt x="363297" y="726593"/>
                          </a:cubicBezTo>
                          <a:close/>
                        </a:path>
                      </a:pathLst>
                    </a:custGeom>
                    <a:solidFill>
                      <a:srgbClr val="E5E5E5"/>
                    </a:solidFill>
                    <a:ln w="13829" cap="flat">
                      <a:noFill/>
                      <a:prstDash val="solid"/>
                      <a:miter/>
                    </a:ln>
                  </p:spPr>
                  <p:txBody>
                    <a:bodyPr rtlCol="0" anchor="ctr"/>
                    <a:lstStyle/>
                    <a:p>
                      <a:endParaRPr lang="tr-TR"/>
                    </a:p>
                  </p:txBody>
                </p:sp>
                <p:sp>
                  <p:nvSpPr>
                    <p:cNvPr id="309" name="Serbest Form: Şekil 308">
                      <a:extLst>
                        <a:ext uri="{FF2B5EF4-FFF2-40B4-BE49-F238E27FC236}">
                          <a16:creationId xmlns="" xmlns:a16="http://schemas.microsoft.com/office/drawing/2014/main" id="{178F2FE9-F55A-4831-898E-CC34F27D0E21}"/>
                        </a:ext>
                      </a:extLst>
                    </p:cNvPr>
                    <p:cNvSpPr/>
                    <p:nvPr/>
                  </p:nvSpPr>
                  <p:spPr>
                    <a:xfrm>
                      <a:off x="5252929" y="4028639"/>
                      <a:ext cx="718273" cy="718273"/>
                    </a:xfrm>
                    <a:custGeom>
                      <a:avLst/>
                      <a:gdLst>
                        <a:gd name="connsiteX0" fmla="*/ 359137 w 718273"/>
                        <a:gd name="connsiteY0" fmla="*/ 718274 h 718273"/>
                        <a:gd name="connsiteX1" fmla="*/ 0 w 718273"/>
                        <a:gd name="connsiteY1" fmla="*/ 359137 h 718273"/>
                        <a:gd name="connsiteX2" fmla="*/ 359137 w 718273"/>
                        <a:gd name="connsiteY2" fmla="*/ 0 h 718273"/>
                        <a:gd name="connsiteX3" fmla="*/ 718274 w 718273"/>
                        <a:gd name="connsiteY3" fmla="*/ 359137 h 718273"/>
                        <a:gd name="connsiteX4" fmla="*/ 359137 w 718273"/>
                        <a:gd name="connsiteY4" fmla="*/ 718274 h 718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73" h="718273">
                          <a:moveTo>
                            <a:pt x="359137" y="718274"/>
                          </a:moveTo>
                          <a:cubicBezTo>
                            <a:pt x="160849" y="718274"/>
                            <a:pt x="0" y="557425"/>
                            <a:pt x="0" y="359137"/>
                          </a:cubicBezTo>
                          <a:cubicBezTo>
                            <a:pt x="0" y="160849"/>
                            <a:pt x="160849" y="0"/>
                            <a:pt x="359137" y="0"/>
                          </a:cubicBezTo>
                          <a:cubicBezTo>
                            <a:pt x="557425" y="0"/>
                            <a:pt x="718274" y="160849"/>
                            <a:pt x="718274" y="359137"/>
                          </a:cubicBezTo>
                          <a:cubicBezTo>
                            <a:pt x="718274" y="557425"/>
                            <a:pt x="557425" y="718274"/>
                            <a:pt x="359137" y="718274"/>
                          </a:cubicBezTo>
                          <a:close/>
                        </a:path>
                      </a:pathLst>
                    </a:custGeom>
                    <a:solidFill>
                      <a:srgbClr val="E3E3E3"/>
                    </a:solidFill>
                    <a:ln w="13829" cap="flat">
                      <a:noFill/>
                      <a:prstDash val="solid"/>
                      <a:miter/>
                    </a:ln>
                  </p:spPr>
                  <p:txBody>
                    <a:bodyPr rtlCol="0" anchor="ctr"/>
                    <a:lstStyle/>
                    <a:p>
                      <a:endParaRPr lang="tr-TR"/>
                    </a:p>
                  </p:txBody>
                </p:sp>
                <p:sp>
                  <p:nvSpPr>
                    <p:cNvPr id="310" name="Serbest Form: Şekil 309">
                      <a:extLst>
                        <a:ext uri="{FF2B5EF4-FFF2-40B4-BE49-F238E27FC236}">
                          <a16:creationId xmlns="" xmlns:a16="http://schemas.microsoft.com/office/drawing/2014/main" id="{68DAEC78-72D7-495A-A0F2-948928EB4DDC}"/>
                        </a:ext>
                      </a:extLst>
                    </p:cNvPr>
                    <p:cNvSpPr/>
                    <p:nvPr/>
                  </p:nvSpPr>
                  <p:spPr>
                    <a:xfrm>
                      <a:off x="5255703" y="4031413"/>
                      <a:ext cx="709953" cy="709953"/>
                    </a:xfrm>
                    <a:custGeom>
                      <a:avLst/>
                      <a:gdLst>
                        <a:gd name="connsiteX0" fmla="*/ 354977 w 709953"/>
                        <a:gd name="connsiteY0" fmla="*/ 709954 h 709953"/>
                        <a:gd name="connsiteX1" fmla="*/ 0 w 709953"/>
                        <a:gd name="connsiteY1" fmla="*/ 354977 h 709953"/>
                        <a:gd name="connsiteX2" fmla="*/ 354977 w 709953"/>
                        <a:gd name="connsiteY2" fmla="*/ 0 h 709953"/>
                        <a:gd name="connsiteX3" fmla="*/ 709954 w 709953"/>
                        <a:gd name="connsiteY3" fmla="*/ 354977 h 709953"/>
                        <a:gd name="connsiteX4" fmla="*/ 354977 w 709953"/>
                        <a:gd name="connsiteY4" fmla="*/ 709954 h 70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953" h="709953">
                          <a:moveTo>
                            <a:pt x="354977" y="709954"/>
                          </a:moveTo>
                          <a:cubicBezTo>
                            <a:pt x="159462" y="709954"/>
                            <a:pt x="0" y="550492"/>
                            <a:pt x="0" y="354977"/>
                          </a:cubicBezTo>
                          <a:cubicBezTo>
                            <a:pt x="0" y="159462"/>
                            <a:pt x="159462" y="0"/>
                            <a:pt x="354977" y="0"/>
                          </a:cubicBezTo>
                          <a:cubicBezTo>
                            <a:pt x="550492" y="0"/>
                            <a:pt x="709954" y="159462"/>
                            <a:pt x="709954" y="354977"/>
                          </a:cubicBezTo>
                          <a:cubicBezTo>
                            <a:pt x="709954" y="550492"/>
                            <a:pt x="551878" y="709954"/>
                            <a:pt x="354977" y="709954"/>
                          </a:cubicBezTo>
                          <a:close/>
                        </a:path>
                      </a:pathLst>
                    </a:custGeom>
                    <a:solidFill>
                      <a:srgbClr val="E2E2E2"/>
                    </a:solidFill>
                    <a:ln w="13829" cap="flat">
                      <a:noFill/>
                      <a:prstDash val="solid"/>
                      <a:miter/>
                    </a:ln>
                  </p:spPr>
                  <p:txBody>
                    <a:bodyPr rtlCol="0" anchor="ctr"/>
                    <a:lstStyle/>
                    <a:p>
                      <a:endParaRPr lang="tr-TR"/>
                    </a:p>
                  </p:txBody>
                </p:sp>
                <p:sp>
                  <p:nvSpPr>
                    <p:cNvPr id="311" name="Serbest Form: Şekil 310">
                      <a:extLst>
                        <a:ext uri="{FF2B5EF4-FFF2-40B4-BE49-F238E27FC236}">
                          <a16:creationId xmlns="" xmlns:a16="http://schemas.microsoft.com/office/drawing/2014/main" id="{ACF82699-E587-4C23-8856-100F16577A4B}"/>
                        </a:ext>
                      </a:extLst>
                    </p:cNvPr>
                    <p:cNvSpPr/>
                    <p:nvPr/>
                  </p:nvSpPr>
                  <p:spPr>
                    <a:xfrm>
                      <a:off x="5258476" y="4034186"/>
                      <a:ext cx="701633" cy="701634"/>
                    </a:xfrm>
                    <a:custGeom>
                      <a:avLst/>
                      <a:gdLst>
                        <a:gd name="connsiteX0" fmla="*/ 701634 w 701633"/>
                        <a:gd name="connsiteY0" fmla="*/ 350817 h 701634"/>
                        <a:gd name="connsiteX1" fmla="*/ 350817 w 701633"/>
                        <a:gd name="connsiteY1" fmla="*/ 701634 h 701634"/>
                        <a:gd name="connsiteX2" fmla="*/ 0 w 701633"/>
                        <a:gd name="connsiteY2" fmla="*/ 350817 h 701634"/>
                        <a:gd name="connsiteX3" fmla="*/ 350817 w 701633"/>
                        <a:gd name="connsiteY3" fmla="*/ 0 h 701634"/>
                        <a:gd name="connsiteX4" fmla="*/ 701634 w 701633"/>
                        <a:gd name="connsiteY4" fmla="*/ 350817 h 70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633" h="701634">
                          <a:moveTo>
                            <a:pt x="701634" y="350817"/>
                          </a:moveTo>
                          <a:cubicBezTo>
                            <a:pt x="701634" y="544568"/>
                            <a:pt x="544568" y="701634"/>
                            <a:pt x="350817" y="701634"/>
                          </a:cubicBezTo>
                          <a:cubicBezTo>
                            <a:pt x="157066" y="701634"/>
                            <a:pt x="0" y="544568"/>
                            <a:pt x="0" y="350817"/>
                          </a:cubicBezTo>
                          <a:cubicBezTo>
                            <a:pt x="0" y="157066"/>
                            <a:pt x="157066" y="0"/>
                            <a:pt x="350817" y="0"/>
                          </a:cubicBezTo>
                          <a:cubicBezTo>
                            <a:pt x="544568" y="0"/>
                            <a:pt x="701634" y="157066"/>
                            <a:pt x="701634" y="350817"/>
                          </a:cubicBezTo>
                          <a:close/>
                        </a:path>
                      </a:pathLst>
                    </a:custGeom>
                    <a:solidFill>
                      <a:srgbClr val="E1E1E1"/>
                    </a:solidFill>
                    <a:ln w="13829" cap="flat">
                      <a:noFill/>
                      <a:prstDash val="solid"/>
                      <a:miter/>
                    </a:ln>
                  </p:spPr>
                  <p:txBody>
                    <a:bodyPr rtlCol="0" anchor="ctr"/>
                    <a:lstStyle/>
                    <a:p>
                      <a:endParaRPr lang="tr-TR"/>
                    </a:p>
                  </p:txBody>
                </p:sp>
                <p:sp>
                  <p:nvSpPr>
                    <p:cNvPr id="312" name="Serbest Form: Şekil 311">
                      <a:extLst>
                        <a:ext uri="{FF2B5EF4-FFF2-40B4-BE49-F238E27FC236}">
                          <a16:creationId xmlns="" xmlns:a16="http://schemas.microsoft.com/office/drawing/2014/main" id="{FC587D21-046D-4E3E-99D8-31B25C8C3C1F}"/>
                        </a:ext>
                      </a:extLst>
                    </p:cNvPr>
                    <p:cNvSpPr/>
                    <p:nvPr/>
                  </p:nvSpPr>
                  <p:spPr>
                    <a:xfrm>
                      <a:off x="5261249" y="4036959"/>
                      <a:ext cx="693314" cy="693314"/>
                    </a:xfrm>
                    <a:custGeom>
                      <a:avLst/>
                      <a:gdLst>
                        <a:gd name="connsiteX0" fmla="*/ 693314 w 693314"/>
                        <a:gd name="connsiteY0" fmla="*/ 346657 h 693314"/>
                        <a:gd name="connsiteX1" fmla="*/ 346657 w 693314"/>
                        <a:gd name="connsiteY1" fmla="*/ 693314 h 693314"/>
                        <a:gd name="connsiteX2" fmla="*/ 0 w 693314"/>
                        <a:gd name="connsiteY2" fmla="*/ 346657 h 693314"/>
                        <a:gd name="connsiteX3" fmla="*/ 346657 w 693314"/>
                        <a:gd name="connsiteY3" fmla="*/ 0 h 693314"/>
                        <a:gd name="connsiteX4" fmla="*/ 693314 w 693314"/>
                        <a:gd name="connsiteY4" fmla="*/ 346657 h 69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14" h="693314">
                          <a:moveTo>
                            <a:pt x="693314" y="346657"/>
                          </a:moveTo>
                          <a:cubicBezTo>
                            <a:pt x="693314" y="538111"/>
                            <a:pt x="538111" y="693314"/>
                            <a:pt x="346657" y="693314"/>
                          </a:cubicBezTo>
                          <a:cubicBezTo>
                            <a:pt x="155204" y="693314"/>
                            <a:pt x="0" y="538111"/>
                            <a:pt x="0" y="346657"/>
                          </a:cubicBezTo>
                          <a:cubicBezTo>
                            <a:pt x="0" y="155204"/>
                            <a:pt x="155204" y="0"/>
                            <a:pt x="346657" y="0"/>
                          </a:cubicBezTo>
                          <a:cubicBezTo>
                            <a:pt x="538111" y="0"/>
                            <a:pt x="693314" y="155204"/>
                            <a:pt x="693314" y="346657"/>
                          </a:cubicBezTo>
                          <a:close/>
                        </a:path>
                      </a:pathLst>
                    </a:custGeom>
                    <a:solidFill>
                      <a:srgbClr val="DFDFDF"/>
                    </a:solidFill>
                    <a:ln w="13829" cap="flat">
                      <a:noFill/>
                      <a:prstDash val="solid"/>
                      <a:miter/>
                    </a:ln>
                  </p:spPr>
                  <p:txBody>
                    <a:bodyPr rtlCol="0" anchor="ctr"/>
                    <a:lstStyle/>
                    <a:p>
                      <a:endParaRPr lang="tr-TR"/>
                    </a:p>
                  </p:txBody>
                </p:sp>
                <p:sp>
                  <p:nvSpPr>
                    <p:cNvPr id="313" name="Serbest Form: Şekil 312">
                      <a:extLst>
                        <a:ext uri="{FF2B5EF4-FFF2-40B4-BE49-F238E27FC236}">
                          <a16:creationId xmlns="" xmlns:a16="http://schemas.microsoft.com/office/drawing/2014/main" id="{DA9C5F0D-509F-4FBC-B602-117E3C9DF04E}"/>
                        </a:ext>
                      </a:extLst>
                    </p:cNvPr>
                    <p:cNvSpPr/>
                    <p:nvPr/>
                  </p:nvSpPr>
                  <p:spPr>
                    <a:xfrm>
                      <a:off x="5264022" y="4039732"/>
                      <a:ext cx="684994" cy="684994"/>
                    </a:xfrm>
                    <a:custGeom>
                      <a:avLst/>
                      <a:gdLst>
                        <a:gd name="connsiteX0" fmla="*/ 684994 w 684994"/>
                        <a:gd name="connsiteY0" fmla="*/ 342497 h 684994"/>
                        <a:gd name="connsiteX1" fmla="*/ 342497 w 684994"/>
                        <a:gd name="connsiteY1" fmla="*/ 684995 h 684994"/>
                        <a:gd name="connsiteX2" fmla="*/ 0 w 684994"/>
                        <a:gd name="connsiteY2" fmla="*/ 342497 h 684994"/>
                        <a:gd name="connsiteX3" fmla="*/ 342497 w 684994"/>
                        <a:gd name="connsiteY3" fmla="*/ 0 h 684994"/>
                        <a:gd name="connsiteX4" fmla="*/ 684994 w 684994"/>
                        <a:gd name="connsiteY4" fmla="*/ 342497 h 684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994" h="684994">
                          <a:moveTo>
                            <a:pt x="684994" y="342497"/>
                          </a:moveTo>
                          <a:cubicBezTo>
                            <a:pt x="684994" y="531653"/>
                            <a:pt x="531653" y="684995"/>
                            <a:pt x="342497" y="684995"/>
                          </a:cubicBezTo>
                          <a:cubicBezTo>
                            <a:pt x="153341" y="684995"/>
                            <a:pt x="0" y="531653"/>
                            <a:pt x="0" y="342497"/>
                          </a:cubicBezTo>
                          <a:cubicBezTo>
                            <a:pt x="0" y="153341"/>
                            <a:pt x="153341" y="0"/>
                            <a:pt x="342497" y="0"/>
                          </a:cubicBezTo>
                          <a:cubicBezTo>
                            <a:pt x="531653" y="0"/>
                            <a:pt x="684994" y="153341"/>
                            <a:pt x="684994" y="342497"/>
                          </a:cubicBezTo>
                          <a:close/>
                        </a:path>
                      </a:pathLst>
                    </a:custGeom>
                    <a:solidFill>
                      <a:srgbClr val="DEDEDE"/>
                    </a:solidFill>
                    <a:ln w="13829" cap="flat">
                      <a:noFill/>
                      <a:prstDash val="solid"/>
                      <a:miter/>
                    </a:ln>
                  </p:spPr>
                  <p:txBody>
                    <a:bodyPr rtlCol="0" anchor="ctr"/>
                    <a:lstStyle/>
                    <a:p>
                      <a:endParaRPr lang="tr-TR"/>
                    </a:p>
                  </p:txBody>
                </p:sp>
                <p:sp>
                  <p:nvSpPr>
                    <p:cNvPr id="314" name="Serbest Form: Şekil 313">
                      <a:extLst>
                        <a:ext uri="{FF2B5EF4-FFF2-40B4-BE49-F238E27FC236}">
                          <a16:creationId xmlns="" xmlns:a16="http://schemas.microsoft.com/office/drawing/2014/main" id="{098FB183-5F4A-4A2D-AF33-A631951F9F6F}"/>
                        </a:ext>
                      </a:extLst>
                    </p:cNvPr>
                    <p:cNvSpPr/>
                    <p:nvPr/>
                  </p:nvSpPr>
                  <p:spPr>
                    <a:xfrm>
                      <a:off x="5268182" y="4042506"/>
                      <a:ext cx="676674" cy="676674"/>
                    </a:xfrm>
                    <a:custGeom>
                      <a:avLst/>
                      <a:gdLst>
                        <a:gd name="connsiteX0" fmla="*/ 676675 w 676674"/>
                        <a:gd name="connsiteY0" fmla="*/ 338337 h 676674"/>
                        <a:gd name="connsiteX1" fmla="*/ 338338 w 676674"/>
                        <a:gd name="connsiteY1" fmla="*/ 676675 h 676674"/>
                        <a:gd name="connsiteX2" fmla="*/ 0 w 676674"/>
                        <a:gd name="connsiteY2" fmla="*/ 338337 h 676674"/>
                        <a:gd name="connsiteX3" fmla="*/ 338338 w 676674"/>
                        <a:gd name="connsiteY3" fmla="*/ 0 h 676674"/>
                        <a:gd name="connsiteX4" fmla="*/ 676675 w 676674"/>
                        <a:gd name="connsiteY4" fmla="*/ 338337 h 676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674" h="676674">
                          <a:moveTo>
                            <a:pt x="676675" y="338337"/>
                          </a:moveTo>
                          <a:cubicBezTo>
                            <a:pt x="676675" y="525196"/>
                            <a:pt x="525196" y="676675"/>
                            <a:pt x="338338" y="676675"/>
                          </a:cubicBezTo>
                          <a:cubicBezTo>
                            <a:pt x="151479" y="676675"/>
                            <a:pt x="0" y="525196"/>
                            <a:pt x="0" y="338337"/>
                          </a:cubicBezTo>
                          <a:cubicBezTo>
                            <a:pt x="0" y="151479"/>
                            <a:pt x="151479" y="0"/>
                            <a:pt x="338338" y="0"/>
                          </a:cubicBezTo>
                          <a:cubicBezTo>
                            <a:pt x="525196" y="0"/>
                            <a:pt x="676675" y="151479"/>
                            <a:pt x="676675" y="338337"/>
                          </a:cubicBezTo>
                          <a:close/>
                        </a:path>
                      </a:pathLst>
                    </a:custGeom>
                    <a:solidFill>
                      <a:srgbClr val="DDDDDD"/>
                    </a:solidFill>
                    <a:ln w="13829" cap="flat">
                      <a:noFill/>
                      <a:prstDash val="solid"/>
                      <a:miter/>
                    </a:ln>
                  </p:spPr>
                  <p:txBody>
                    <a:bodyPr rtlCol="0" anchor="ctr"/>
                    <a:lstStyle/>
                    <a:p>
                      <a:endParaRPr lang="tr-TR"/>
                    </a:p>
                  </p:txBody>
                </p:sp>
                <p:sp>
                  <p:nvSpPr>
                    <p:cNvPr id="315" name="Serbest Form: Şekil 314">
                      <a:extLst>
                        <a:ext uri="{FF2B5EF4-FFF2-40B4-BE49-F238E27FC236}">
                          <a16:creationId xmlns="" xmlns:a16="http://schemas.microsoft.com/office/drawing/2014/main" id="{E0F7E003-544A-4111-BFB8-786480D74687}"/>
                        </a:ext>
                      </a:extLst>
                    </p:cNvPr>
                    <p:cNvSpPr/>
                    <p:nvPr/>
                  </p:nvSpPr>
                  <p:spPr>
                    <a:xfrm>
                      <a:off x="5270956" y="4045279"/>
                      <a:ext cx="668354" cy="668354"/>
                    </a:xfrm>
                    <a:custGeom>
                      <a:avLst/>
                      <a:gdLst>
                        <a:gd name="connsiteX0" fmla="*/ 668355 w 668354"/>
                        <a:gd name="connsiteY0" fmla="*/ 334178 h 668354"/>
                        <a:gd name="connsiteX1" fmla="*/ 334177 w 668354"/>
                        <a:gd name="connsiteY1" fmla="*/ 668355 h 668354"/>
                        <a:gd name="connsiteX2" fmla="*/ 0 w 668354"/>
                        <a:gd name="connsiteY2" fmla="*/ 334178 h 668354"/>
                        <a:gd name="connsiteX3" fmla="*/ 334177 w 668354"/>
                        <a:gd name="connsiteY3" fmla="*/ 0 h 668354"/>
                        <a:gd name="connsiteX4" fmla="*/ 668355 w 668354"/>
                        <a:gd name="connsiteY4" fmla="*/ 334178 h 668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354" h="668354">
                          <a:moveTo>
                            <a:pt x="668355" y="334178"/>
                          </a:moveTo>
                          <a:cubicBezTo>
                            <a:pt x="668355" y="518739"/>
                            <a:pt x="518739" y="668355"/>
                            <a:pt x="334177" y="668355"/>
                          </a:cubicBezTo>
                          <a:cubicBezTo>
                            <a:pt x="149616" y="668355"/>
                            <a:pt x="0" y="518739"/>
                            <a:pt x="0" y="334178"/>
                          </a:cubicBezTo>
                          <a:cubicBezTo>
                            <a:pt x="0" y="149616"/>
                            <a:pt x="149616" y="0"/>
                            <a:pt x="334177" y="0"/>
                          </a:cubicBezTo>
                          <a:cubicBezTo>
                            <a:pt x="518738" y="0"/>
                            <a:pt x="668355" y="149616"/>
                            <a:pt x="668355" y="334178"/>
                          </a:cubicBezTo>
                          <a:close/>
                        </a:path>
                      </a:pathLst>
                    </a:custGeom>
                    <a:solidFill>
                      <a:srgbClr val="DBDBDB"/>
                    </a:solidFill>
                    <a:ln w="13829" cap="flat">
                      <a:noFill/>
                      <a:prstDash val="solid"/>
                      <a:miter/>
                    </a:ln>
                  </p:spPr>
                  <p:txBody>
                    <a:bodyPr rtlCol="0" anchor="ctr"/>
                    <a:lstStyle/>
                    <a:p>
                      <a:endParaRPr lang="tr-TR"/>
                    </a:p>
                  </p:txBody>
                </p:sp>
                <p:sp>
                  <p:nvSpPr>
                    <p:cNvPr id="316" name="Serbest Form: Şekil 315">
                      <a:extLst>
                        <a:ext uri="{FF2B5EF4-FFF2-40B4-BE49-F238E27FC236}">
                          <a16:creationId xmlns="" xmlns:a16="http://schemas.microsoft.com/office/drawing/2014/main" id="{7A3EB4B6-D251-4FC1-B46B-BF307D1A2B6C}"/>
                        </a:ext>
                      </a:extLst>
                    </p:cNvPr>
                    <p:cNvSpPr/>
                    <p:nvPr/>
                  </p:nvSpPr>
                  <p:spPr>
                    <a:xfrm>
                      <a:off x="5272342" y="4046665"/>
                      <a:ext cx="662808" cy="662808"/>
                    </a:xfrm>
                    <a:custGeom>
                      <a:avLst/>
                      <a:gdLst>
                        <a:gd name="connsiteX0" fmla="*/ 662808 w 662808"/>
                        <a:gd name="connsiteY0" fmla="*/ 331404 h 662808"/>
                        <a:gd name="connsiteX1" fmla="*/ 331404 w 662808"/>
                        <a:gd name="connsiteY1" fmla="*/ 662808 h 662808"/>
                        <a:gd name="connsiteX2" fmla="*/ 0 w 662808"/>
                        <a:gd name="connsiteY2" fmla="*/ 331404 h 662808"/>
                        <a:gd name="connsiteX3" fmla="*/ 331404 w 662808"/>
                        <a:gd name="connsiteY3" fmla="*/ 0 h 662808"/>
                        <a:gd name="connsiteX4" fmla="*/ 662808 w 662808"/>
                        <a:gd name="connsiteY4" fmla="*/ 331404 h 6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08" h="662808">
                          <a:moveTo>
                            <a:pt x="662808" y="331404"/>
                          </a:moveTo>
                          <a:cubicBezTo>
                            <a:pt x="662808" y="514434"/>
                            <a:pt x="514434" y="662808"/>
                            <a:pt x="331404" y="662808"/>
                          </a:cubicBezTo>
                          <a:cubicBezTo>
                            <a:pt x="148375" y="662808"/>
                            <a:pt x="0" y="514434"/>
                            <a:pt x="0" y="331404"/>
                          </a:cubicBezTo>
                          <a:cubicBezTo>
                            <a:pt x="0" y="148375"/>
                            <a:pt x="148375" y="0"/>
                            <a:pt x="331404" y="0"/>
                          </a:cubicBezTo>
                          <a:cubicBezTo>
                            <a:pt x="514434" y="0"/>
                            <a:pt x="662808" y="148375"/>
                            <a:pt x="662808" y="331404"/>
                          </a:cubicBezTo>
                          <a:close/>
                        </a:path>
                      </a:pathLst>
                    </a:custGeom>
                    <a:solidFill>
                      <a:srgbClr val="DADADA"/>
                    </a:solidFill>
                    <a:ln w="13829" cap="flat">
                      <a:noFill/>
                      <a:prstDash val="solid"/>
                      <a:miter/>
                    </a:ln>
                  </p:spPr>
                  <p:txBody>
                    <a:bodyPr rtlCol="0" anchor="ctr"/>
                    <a:lstStyle/>
                    <a:p>
                      <a:endParaRPr lang="tr-TR"/>
                    </a:p>
                  </p:txBody>
                </p:sp>
                <p:sp>
                  <p:nvSpPr>
                    <p:cNvPr id="317" name="Serbest Form: Şekil 316">
                      <a:extLst>
                        <a:ext uri="{FF2B5EF4-FFF2-40B4-BE49-F238E27FC236}">
                          <a16:creationId xmlns="" xmlns:a16="http://schemas.microsoft.com/office/drawing/2014/main" id="{F1C43B1E-F439-4898-ABDF-6521863051C4}"/>
                        </a:ext>
                      </a:extLst>
                    </p:cNvPr>
                    <p:cNvSpPr/>
                    <p:nvPr/>
                  </p:nvSpPr>
                  <p:spPr>
                    <a:xfrm>
                      <a:off x="5275115" y="4049439"/>
                      <a:ext cx="654488" cy="654488"/>
                    </a:xfrm>
                    <a:custGeom>
                      <a:avLst/>
                      <a:gdLst>
                        <a:gd name="connsiteX0" fmla="*/ 654489 w 654488"/>
                        <a:gd name="connsiteY0" fmla="*/ 327244 h 654488"/>
                        <a:gd name="connsiteX1" fmla="*/ 327244 w 654488"/>
                        <a:gd name="connsiteY1" fmla="*/ 654489 h 654488"/>
                        <a:gd name="connsiteX2" fmla="*/ 0 w 654488"/>
                        <a:gd name="connsiteY2" fmla="*/ 327244 h 654488"/>
                        <a:gd name="connsiteX3" fmla="*/ 327244 w 654488"/>
                        <a:gd name="connsiteY3" fmla="*/ 0 h 654488"/>
                        <a:gd name="connsiteX4" fmla="*/ 654489 w 654488"/>
                        <a:gd name="connsiteY4" fmla="*/ 327244 h 65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488" h="654488">
                          <a:moveTo>
                            <a:pt x="654489" y="327244"/>
                          </a:moveTo>
                          <a:cubicBezTo>
                            <a:pt x="654489" y="507977"/>
                            <a:pt x="507976" y="654489"/>
                            <a:pt x="327244" y="654489"/>
                          </a:cubicBezTo>
                          <a:cubicBezTo>
                            <a:pt x="146512" y="654489"/>
                            <a:pt x="0" y="507977"/>
                            <a:pt x="0" y="327244"/>
                          </a:cubicBezTo>
                          <a:cubicBezTo>
                            <a:pt x="0" y="146512"/>
                            <a:pt x="146512" y="0"/>
                            <a:pt x="327244" y="0"/>
                          </a:cubicBezTo>
                          <a:cubicBezTo>
                            <a:pt x="507976" y="0"/>
                            <a:pt x="654489" y="146512"/>
                            <a:pt x="654489" y="327244"/>
                          </a:cubicBezTo>
                          <a:close/>
                        </a:path>
                      </a:pathLst>
                    </a:custGeom>
                    <a:solidFill>
                      <a:srgbClr val="D9D9D9"/>
                    </a:solidFill>
                    <a:ln w="13829" cap="flat">
                      <a:noFill/>
                      <a:prstDash val="solid"/>
                      <a:miter/>
                    </a:ln>
                  </p:spPr>
                  <p:txBody>
                    <a:bodyPr rtlCol="0" anchor="ctr"/>
                    <a:lstStyle/>
                    <a:p>
                      <a:endParaRPr lang="tr-TR"/>
                    </a:p>
                  </p:txBody>
                </p:sp>
                <p:sp>
                  <p:nvSpPr>
                    <p:cNvPr id="318" name="Serbest Form: Şekil 317">
                      <a:extLst>
                        <a:ext uri="{FF2B5EF4-FFF2-40B4-BE49-F238E27FC236}">
                          <a16:creationId xmlns="" xmlns:a16="http://schemas.microsoft.com/office/drawing/2014/main" id="{77018C97-152D-4DA9-8C7F-CF87F58AC4E1}"/>
                        </a:ext>
                      </a:extLst>
                    </p:cNvPr>
                    <p:cNvSpPr/>
                    <p:nvPr/>
                  </p:nvSpPr>
                  <p:spPr>
                    <a:xfrm>
                      <a:off x="5277889" y="4052212"/>
                      <a:ext cx="646168" cy="646168"/>
                    </a:xfrm>
                    <a:custGeom>
                      <a:avLst/>
                      <a:gdLst>
                        <a:gd name="connsiteX0" fmla="*/ 646169 w 646168"/>
                        <a:gd name="connsiteY0" fmla="*/ 323084 h 646168"/>
                        <a:gd name="connsiteX1" fmla="*/ 323084 w 646168"/>
                        <a:gd name="connsiteY1" fmla="*/ 646169 h 646168"/>
                        <a:gd name="connsiteX2" fmla="*/ 0 w 646168"/>
                        <a:gd name="connsiteY2" fmla="*/ 323084 h 646168"/>
                        <a:gd name="connsiteX3" fmla="*/ 323084 w 646168"/>
                        <a:gd name="connsiteY3" fmla="*/ 0 h 646168"/>
                        <a:gd name="connsiteX4" fmla="*/ 646169 w 646168"/>
                        <a:gd name="connsiteY4" fmla="*/ 323084 h 64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68" h="646168">
                          <a:moveTo>
                            <a:pt x="646169" y="323084"/>
                          </a:moveTo>
                          <a:cubicBezTo>
                            <a:pt x="646169" y="501519"/>
                            <a:pt x="501519" y="646169"/>
                            <a:pt x="323084" y="646169"/>
                          </a:cubicBezTo>
                          <a:cubicBezTo>
                            <a:pt x="144650" y="646169"/>
                            <a:pt x="0" y="501519"/>
                            <a:pt x="0" y="323084"/>
                          </a:cubicBezTo>
                          <a:cubicBezTo>
                            <a:pt x="0" y="144650"/>
                            <a:pt x="144650" y="0"/>
                            <a:pt x="323084" y="0"/>
                          </a:cubicBezTo>
                          <a:cubicBezTo>
                            <a:pt x="501519" y="0"/>
                            <a:pt x="646169" y="144650"/>
                            <a:pt x="646169" y="323084"/>
                          </a:cubicBezTo>
                          <a:close/>
                        </a:path>
                      </a:pathLst>
                    </a:custGeom>
                    <a:solidFill>
                      <a:srgbClr val="D7D7D7"/>
                    </a:solidFill>
                    <a:ln w="13829" cap="flat">
                      <a:noFill/>
                      <a:prstDash val="solid"/>
                      <a:miter/>
                    </a:ln>
                  </p:spPr>
                  <p:txBody>
                    <a:bodyPr rtlCol="0" anchor="ctr"/>
                    <a:lstStyle/>
                    <a:p>
                      <a:endParaRPr lang="tr-TR"/>
                    </a:p>
                  </p:txBody>
                </p:sp>
                <p:sp>
                  <p:nvSpPr>
                    <p:cNvPr id="319" name="Serbest Form: Şekil 318">
                      <a:extLst>
                        <a:ext uri="{FF2B5EF4-FFF2-40B4-BE49-F238E27FC236}">
                          <a16:creationId xmlns="" xmlns:a16="http://schemas.microsoft.com/office/drawing/2014/main" id="{F3E36258-46A2-4AD3-B6EF-A63230A9B1A5}"/>
                        </a:ext>
                      </a:extLst>
                    </p:cNvPr>
                    <p:cNvSpPr/>
                    <p:nvPr/>
                  </p:nvSpPr>
                  <p:spPr>
                    <a:xfrm>
                      <a:off x="5280662" y="4056372"/>
                      <a:ext cx="637849" cy="637849"/>
                    </a:xfrm>
                    <a:custGeom>
                      <a:avLst/>
                      <a:gdLst>
                        <a:gd name="connsiteX0" fmla="*/ 637849 w 637849"/>
                        <a:gd name="connsiteY0" fmla="*/ 318925 h 637849"/>
                        <a:gd name="connsiteX1" fmla="*/ 318925 w 637849"/>
                        <a:gd name="connsiteY1" fmla="*/ 637849 h 637849"/>
                        <a:gd name="connsiteX2" fmla="*/ 0 w 637849"/>
                        <a:gd name="connsiteY2" fmla="*/ 318925 h 637849"/>
                        <a:gd name="connsiteX3" fmla="*/ 318925 w 637849"/>
                        <a:gd name="connsiteY3" fmla="*/ 0 h 637849"/>
                        <a:gd name="connsiteX4" fmla="*/ 637849 w 637849"/>
                        <a:gd name="connsiteY4" fmla="*/ 318925 h 63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49" h="637849">
                          <a:moveTo>
                            <a:pt x="637849" y="318925"/>
                          </a:moveTo>
                          <a:cubicBezTo>
                            <a:pt x="637849" y="495062"/>
                            <a:pt x="495062" y="637849"/>
                            <a:pt x="318925" y="637849"/>
                          </a:cubicBezTo>
                          <a:cubicBezTo>
                            <a:pt x="142787" y="637849"/>
                            <a:pt x="0" y="495062"/>
                            <a:pt x="0" y="318925"/>
                          </a:cubicBezTo>
                          <a:cubicBezTo>
                            <a:pt x="0" y="142787"/>
                            <a:pt x="142787" y="0"/>
                            <a:pt x="318925" y="0"/>
                          </a:cubicBezTo>
                          <a:cubicBezTo>
                            <a:pt x="495062" y="0"/>
                            <a:pt x="637849" y="142787"/>
                            <a:pt x="637849" y="318925"/>
                          </a:cubicBezTo>
                          <a:close/>
                        </a:path>
                      </a:pathLst>
                    </a:custGeom>
                    <a:solidFill>
                      <a:srgbClr val="D6D6D6"/>
                    </a:solidFill>
                    <a:ln w="13829" cap="flat">
                      <a:noFill/>
                      <a:prstDash val="solid"/>
                      <a:miter/>
                    </a:ln>
                  </p:spPr>
                  <p:txBody>
                    <a:bodyPr rtlCol="0" anchor="ctr"/>
                    <a:lstStyle/>
                    <a:p>
                      <a:endParaRPr lang="tr-TR"/>
                    </a:p>
                  </p:txBody>
                </p:sp>
              </p:grpSp>
              <p:grpSp>
                <p:nvGrpSpPr>
                  <p:cNvPr id="320" name="Grafik 4">
                    <a:extLst>
                      <a:ext uri="{FF2B5EF4-FFF2-40B4-BE49-F238E27FC236}">
                        <a16:creationId xmlns="" xmlns:a16="http://schemas.microsoft.com/office/drawing/2014/main" id="{A0C417CE-A35A-47F6-888A-555595F38BB7}"/>
                      </a:ext>
                    </a:extLst>
                  </p:cNvPr>
                  <p:cNvGrpSpPr/>
                  <p:nvPr/>
                </p:nvGrpSpPr>
                <p:grpSpPr>
                  <a:xfrm>
                    <a:off x="4791178" y="3076045"/>
                    <a:ext cx="941525" cy="941501"/>
                    <a:chOff x="4791178" y="3076045"/>
                    <a:chExt cx="941525" cy="941501"/>
                  </a:xfrm>
                </p:grpSpPr>
                <p:sp>
                  <p:nvSpPr>
                    <p:cNvPr id="321" name="Serbest Form: Şekil 320">
                      <a:extLst>
                        <a:ext uri="{FF2B5EF4-FFF2-40B4-BE49-F238E27FC236}">
                          <a16:creationId xmlns="" xmlns:a16="http://schemas.microsoft.com/office/drawing/2014/main" id="{76A017C7-6FE3-40B7-889C-926F523278B2}"/>
                        </a:ext>
                      </a:extLst>
                    </p:cNvPr>
                    <p:cNvSpPr/>
                    <p:nvPr/>
                  </p:nvSpPr>
                  <p:spPr>
                    <a:xfrm>
                      <a:off x="4831394" y="3116238"/>
                      <a:ext cx="901308" cy="901308"/>
                    </a:xfrm>
                    <a:custGeom>
                      <a:avLst/>
                      <a:gdLst>
                        <a:gd name="connsiteX0" fmla="*/ 450654 w 901308"/>
                        <a:gd name="connsiteY0" fmla="*/ 901309 h 901308"/>
                        <a:gd name="connsiteX1" fmla="*/ 131730 w 901308"/>
                        <a:gd name="connsiteY1" fmla="*/ 769579 h 901308"/>
                        <a:gd name="connsiteX2" fmla="*/ 0 w 901308"/>
                        <a:gd name="connsiteY2" fmla="*/ 450654 h 901308"/>
                        <a:gd name="connsiteX3" fmla="*/ 131730 w 901308"/>
                        <a:gd name="connsiteY3" fmla="*/ 131730 h 901308"/>
                        <a:gd name="connsiteX4" fmla="*/ 450654 w 901308"/>
                        <a:gd name="connsiteY4" fmla="*/ 0 h 901308"/>
                        <a:gd name="connsiteX5" fmla="*/ 769579 w 901308"/>
                        <a:gd name="connsiteY5" fmla="*/ 131730 h 901308"/>
                        <a:gd name="connsiteX6" fmla="*/ 901309 w 901308"/>
                        <a:gd name="connsiteY6" fmla="*/ 450654 h 901308"/>
                        <a:gd name="connsiteX7" fmla="*/ 769579 w 901308"/>
                        <a:gd name="connsiteY7" fmla="*/ 769579 h 901308"/>
                        <a:gd name="connsiteX8" fmla="*/ 450654 w 901308"/>
                        <a:gd name="connsiteY8" fmla="*/ 901309 h 90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08" h="901308">
                          <a:moveTo>
                            <a:pt x="450654" y="901309"/>
                          </a:moveTo>
                          <a:cubicBezTo>
                            <a:pt x="330018" y="901309"/>
                            <a:pt x="216314" y="854163"/>
                            <a:pt x="131730" y="769579"/>
                          </a:cubicBezTo>
                          <a:cubicBezTo>
                            <a:pt x="45759" y="683608"/>
                            <a:pt x="0" y="571291"/>
                            <a:pt x="0" y="450654"/>
                          </a:cubicBezTo>
                          <a:cubicBezTo>
                            <a:pt x="0" y="330018"/>
                            <a:pt x="47145" y="216314"/>
                            <a:pt x="131730" y="131730"/>
                          </a:cubicBezTo>
                          <a:cubicBezTo>
                            <a:pt x="217701" y="45759"/>
                            <a:pt x="330018" y="0"/>
                            <a:pt x="450654" y="0"/>
                          </a:cubicBezTo>
                          <a:cubicBezTo>
                            <a:pt x="571291" y="0"/>
                            <a:pt x="684994" y="47145"/>
                            <a:pt x="769579" y="131730"/>
                          </a:cubicBezTo>
                          <a:cubicBezTo>
                            <a:pt x="855550" y="217701"/>
                            <a:pt x="901309" y="330018"/>
                            <a:pt x="901309" y="450654"/>
                          </a:cubicBezTo>
                          <a:cubicBezTo>
                            <a:pt x="901309" y="571291"/>
                            <a:pt x="854163" y="684995"/>
                            <a:pt x="769579" y="769579"/>
                          </a:cubicBezTo>
                          <a:cubicBezTo>
                            <a:pt x="683608" y="854163"/>
                            <a:pt x="571291" y="901309"/>
                            <a:pt x="450654" y="901309"/>
                          </a:cubicBezTo>
                          <a:close/>
                        </a:path>
                      </a:pathLst>
                    </a:custGeom>
                    <a:solidFill>
                      <a:srgbClr val="FFFFFF"/>
                    </a:solidFill>
                    <a:ln w="13829" cap="flat">
                      <a:noFill/>
                      <a:prstDash val="solid"/>
                      <a:miter/>
                    </a:ln>
                  </p:spPr>
                  <p:txBody>
                    <a:bodyPr rtlCol="0" anchor="ctr"/>
                    <a:lstStyle/>
                    <a:p>
                      <a:endParaRPr lang="tr-TR"/>
                    </a:p>
                  </p:txBody>
                </p:sp>
                <p:sp>
                  <p:nvSpPr>
                    <p:cNvPr id="322" name="Serbest Form: Şekil 321">
                      <a:extLst>
                        <a:ext uri="{FF2B5EF4-FFF2-40B4-BE49-F238E27FC236}">
                          <a16:creationId xmlns="" xmlns:a16="http://schemas.microsoft.com/office/drawing/2014/main" id="{3E30C8E2-7C10-47C5-AF2C-7860AF49E9E0}"/>
                        </a:ext>
                      </a:extLst>
                    </p:cNvPr>
                    <p:cNvSpPr/>
                    <p:nvPr/>
                  </p:nvSpPr>
                  <p:spPr>
                    <a:xfrm>
                      <a:off x="4834138" y="3117624"/>
                      <a:ext cx="893018" cy="892988"/>
                    </a:xfrm>
                    <a:custGeom>
                      <a:avLst/>
                      <a:gdLst>
                        <a:gd name="connsiteX0" fmla="*/ 130373 w 893018"/>
                        <a:gd name="connsiteY0" fmla="*/ 130343 h 892988"/>
                        <a:gd name="connsiteX1" fmla="*/ 446524 w 893018"/>
                        <a:gd name="connsiteY1" fmla="*/ 0 h 892988"/>
                        <a:gd name="connsiteX2" fmla="*/ 762675 w 893018"/>
                        <a:gd name="connsiteY2" fmla="*/ 130343 h 892988"/>
                        <a:gd name="connsiteX3" fmla="*/ 893018 w 893018"/>
                        <a:gd name="connsiteY3" fmla="*/ 446494 h 892988"/>
                        <a:gd name="connsiteX4" fmla="*/ 762675 w 893018"/>
                        <a:gd name="connsiteY4" fmla="*/ 762646 h 892988"/>
                        <a:gd name="connsiteX5" fmla="*/ 446524 w 893018"/>
                        <a:gd name="connsiteY5" fmla="*/ 892989 h 892988"/>
                        <a:gd name="connsiteX6" fmla="*/ 130373 w 893018"/>
                        <a:gd name="connsiteY6" fmla="*/ 762646 h 892988"/>
                        <a:gd name="connsiteX7" fmla="*/ 30 w 893018"/>
                        <a:gd name="connsiteY7" fmla="*/ 446494 h 892988"/>
                        <a:gd name="connsiteX8" fmla="*/ 130373 w 893018"/>
                        <a:gd name="connsiteY8" fmla="*/ 130343 h 89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018" h="892988">
                          <a:moveTo>
                            <a:pt x="130373" y="130343"/>
                          </a:moveTo>
                          <a:cubicBezTo>
                            <a:pt x="214957" y="45759"/>
                            <a:pt x="327274" y="0"/>
                            <a:pt x="446524" y="0"/>
                          </a:cubicBezTo>
                          <a:cubicBezTo>
                            <a:pt x="565774" y="0"/>
                            <a:pt x="678091" y="45759"/>
                            <a:pt x="762675" y="130343"/>
                          </a:cubicBezTo>
                          <a:cubicBezTo>
                            <a:pt x="847260" y="214927"/>
                            <a:pt x="893018" y="327244"/>
                            <a:pt x="893018" y="446494"/>
                          </a:cubicBezTo>
                          <a:cubicBezTo>
                            <a:pt x="893018" y="565744"/>
                            <a:pt x="847260" y="678061"/>
                            <a:pt x="762675" y="762646"/>
                          </a:cubicBezTo>
                          <a:cubicBezTo>
                            <a:pt x="678091" y="847230"/>
                            <a:pt x="565774" y="892989"/>
                            <a:pt x="446524" y="892989"/>
                          </a:cubicBezTo>
                          <a:cubicBezTo>
                            <a:pt x="327274" y="892989"/>
                            <a:pt x="214957" y="847230"/>
                            <a:pt x="130373" y="762646"/>
                          </a:cubicBezTo>
                          <a:cubicBezTo>
                            <a:pt x="45789" y="678061"/>
                            <a:pt x="30" y="565744"/>
                            <a:pt x="30" y="446494"/>
                          </a:cubicBezTo>
                          <a:cubicBezTo>
                            <a:pt x="-1357" y="327244"/>
                            <a:pt x="45789" y="214927"/>
                            <a:pt x="130373" y="130343"/>
                          </a:cubicBezTo>
                          <a:close/>
                        </a:path>
                      </a:pathLst>
                    </a:custGeom>
                    <a:solidFill>
                      <a:srgbClr val="FEFEFE"/>
                    </a:solidFill>
                    <a:ln w="13829" cap="flat">
                      <a:noFill/>
                      <a:prstDash val="solid"/>
                      <a:miter/>
                    </a:ln>
                  </p:spPr>
                  <p:txBody>
                    <a:bodyPr rtlCol="0" anchor="ctr"/>
                    <a:lstStyle/>
                    <a:p>
                      <a:endParaRPr lang="tr-TR"/>
                    </a:p>
                  </p:txBody>
                </p:sp>
                <p:sp>
                  <p:nvSpPr>
                    <p:cNvPr id="323" name="Serbest Form: Şekil 322">
                      <a:extLst>
                        <a:ext uri="{FF2B5EF4-FFF2-40B4-BE49-F238E27FC236}">
                          <a16:creationId xmlns="" xmlns:a16="http://schemas.microsoft.com/office/drawing/2014/main" id="{F3081EEE-B29C-4279-AB09-8A29A6ECB3BF}"/>
                        </a:ext>
                      </a:extLst>
                    </p:cNvPr>
                    <p:cNvSpPr/>
                    <p:nvPr/>
                  </p:nvSpPr>
                  <p:spPr>
                    <a:xfrm>
                      <a:off x="4836941" y="3120398"/>
                      <a:ext cx="884668" cy="884669"/>
                    </a:xfrm>
                    <a:custGeom>
                      <a:avLst/>
                      <a:gdLst>
                        <a:gd name="connsiteX0" fmla="*/ 128956 w 884668"/>
                        <a:gd name="connsiteY0" fmla="*/ 128957 h 884669"/>
                        <a:gd name="connsiteX1" fmla="*/ 442335 w 884668"/>
                        <a:gd name="connsiteY1" fmla="*/ 0 h 884669"/>
                        <a:gd name="connsiteX2" fmla="*/ 755713 w 884668"/>
                        <a:gd name="connsiteY2" fmla="*/ 128957 h 884669"/>
                        <a:gd name="connsiteX3" fmla="*/ 884669 w 884668"/>
                        <a:gd name="connsiteY3" fmla="*/ 442335 h 884669"/>
                        <a:gd name="connsiteX4" fmla="*/ 755713 w 884668"/>
                        <a:gd name="connsiteY4" fmla="*/ 755713 h 884669"/>
                        <a:gd name="connsiteX5" fmla="*/ 442335 w 884668"/>
                        <a:gd name="connsiteY5" fmla="*/ 884669 h 884669"/>
                        <a:gd name="connsiteX6" fmla="*/ 128956 w 884668"/>
                        <a:gd name="connsiteY6" fmla="*/ 755713 h 884669"/>
                        <a:gd name="connsiteX7" fmla="*/ 0 w 884668"/>
                        <a:gd name="connsiteY7" fmla="*/ 442335 h 884669"/>
                        <a:gd name="connsiteX8" fmla="*/ 128956 w 884668"/>
                        <a:gd name="connsiteY8" fmla="*/ 128957 h 88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668" h="884669">
                          <a:moveTo>
                            <a:pt x="128956" y="128957"/>
                          </a:moveTo>
                          <a:cubicBezTo>
                            <a:pt x="212154" y="45759"/>
                            <a:pt x="324471" y="0"/>
                            <a:pt x="442335" y="0"/>
                          </a:cubicBezTo>
                          <a:cubicBezTo>
                            <a:pt x="560198" y="0"/>
                            <a:pt x="671128" y="45759"/>
                            <a:pt x="755713" y="128957"/>
                          </a:cubicBezTo>
                          <a:cubicBezTo>
                            <a:pt x="838910" y="212154"/>
                            <a:pt x="884669" y="324471"/>
                            <a:pt x="884669" y="442335"/>
                          </a:cubicBezTo>
                          <a:cubicBezTo>
                            <a:pt x="884669" y="560198"/>
                            <a:pt x="838910" y="671128"/>
                            <a:pt x="755713" y="755713"/>
                          </a:cubicBezTo>
                          <a:cubicBezTo>
                            <a:pt x="672515" y="838910"/>
                            <a:pt x="560198" y="884669"/>
                            <a:pt x="442335" y="884669"/>
                          </a:cubicBezTo>
                          <a:cubicBezTo>
                            <a:pt x="324471" y="884669"/>
                            <a:pt x="213541" y="838910"/>
                            <a:pt x="128956" y="755713"/>
                          </a:cubicBezTo>
                          <a:cubicBezTo>
                            <a:pt x="45759" y="672515"/>
                            <a:pt x="0" y="560198"/>
                            <a:pt x="0" y="442335"/>
                          </a:cubicBezTo>
                          <a:cubicBezTo>
                            <a:pt x="0" y="324471"/>
                            <a:pt x="45759" y="213541"/>
                            <a:pt x="128956" y="128957"/>
                          </a:cubicBezTo>
                          <a:close/>
                        </a:path>
                      </a:pathLst>
                    </a:custGeom>
                    <a:solidFill>
                      <a:srgbClr val="FCFCFC"/>
                    </a:solidFill>
                    <a:ln w="13829" cap="flat">
                      <a:noFill/>
                      <a:prstDash val="solid"/>
                      <a:miter/>
                    </a:ln>
                  </p:spPr>
                  <p:txBody>
                    <a:bodyPr rtlCol="0" anchor="ctr"/>
                    <a:lstStyle/>
                    <a:p>
                      <a:endParaRPr lang="tr-TR"/>
                    </a:p>
                  </p:txBody>
                </p:sp>
                <p:sp>
                  <p:nvSpPr>
                    <p:cNvPr id="324" name="Serbest Form: Şekil 323">
                      <a:extLst>
                        <a:ext uri="{FF2B5EF4-FFF2-40B4-BE49-F238E27FC236}">
                          <a16:creationId xmlns="" xmlns:a16="http://schemas.microsoft.com/office/drawing/2014/main" id="{71CE8985-EC07-4D17-BCAE-A7B5A84F9460}"/>
                        </a:ext>
                      </a:extLst>
                    </p:cNvPr>
                    <p:cNvSpPr/>
                    <p:nvPr/>
                  </p:nvSpPr>
                  <p:spPr>
                    <a:xfrm>
                      <a:off x="4841101" y="3124557"/>
                      <a:ext cx="873575" cy="873576"/>
                    </a:xfrm>
                    <a:custGeom>
                      <a:avLst/>
                      <a:gdLst>
                        <a:gd name="connsiteX0" fmla="*/ 127570 w 873575"/>
                        <a:gd name="connsiteY0" fmla="*/ 127570 h 873576"/>
                        <a:gd name="connsiteX1" fmla="*/ 436788 w 873575"/>
                        <a:gd name="connsiteY1" fmla="*/ 0 h 873576"/>
                        <a:gd name="connsiteX2" fmla="*/ 746006 w 873575"/>
                        <a:gd name="connsiteY2" fmla="*/ 127570 h 873576"/>
                        <a:gd name="connsiteX3" fmla="*/ 873576 w 873575"/>
                        <a:gd name="connsiteY3" fmla="*/ 436788 h 873576"/>
                        <a:gd name="connsiteX4" fmla="*/ 746006 w 873575"/>
                        <a:gd name="connsiteY4" fmla="*/ 746006 h 873576"/>
                        <a:gd name="connsiteX5" fmla="*/ 436788 w 873575"/>
                        <a:gd name="connsiteY5" fmla="*/ 873576 h 873576"/>
                        <a:gd name="connsiteX6" fmla="*/ 127570 w 873575"/>
                        <a:gd name="connsiteY6" fmla="*/ 744620 h 873576"/>
                        <a:gd name="connsiteX7" fmla="*/ 0 w 873575"/>
                        <a:gd name="connsiteY7" fmla="*/ 435401 h 873576"/>
                        <a:gd name="connsiteX8" fmla="*/ 127570 w 873575"/>
                        <a:gd name="connsiteY8" fmla="*/ 127570 h 87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575" h="873576">
                          <a:moveTo>
                            <a:pt x="127570" y="127570"/>
                          </a:moveTo>
                          <a:cubicBezTo>
                            <a:pt x="210767" y="44372"/>
                            <a:pt x="320311" y="0"/>
                            <a:pt x="436788" y="0"/>
                          </a:cubicBezTo>
                          <a:cubicBezTo>
                            <a:pt x="553265" y="0"/>
                            <a:pt x="664195" y="45759"/>
                            <a:pt x="746006" y="127570"/>
                          </a:cubicBezTo>
                          <a:cubicBezTo>
                            <a:pt x="829204" y="210768"/>
                            <a:pt x="873576" y="320311"/>
                            <a:pt x="873576" y="436788"/>
                          </a:cubicBezTo>
                          <a:cubicBezTo>
                            <a:pt x="873576" y="553265"/>
                            <a:pt x="827817" y="664195"/>
                            <a:pt x="746006" y="746006"/>
                          </a:cubicBezTo>
                          <a:cubicBezTo>
                            <a:pt x="662808" y="829204"/>
                            <a:pt x="553265" y="873576"/>
                            <a:pt x="436788" y="873576"/>
                          </a:cubicBezTo>
                          <a:cubicBezTo>
                            <a:pt x="320311" y="873576"/>
                            <a:pt x="209381" y="827817"/>
                            <a:pt x="127570" y="744620"/>
                          </a:cubicBezTo>
                          <a:cubicBezTo>
                            <a:pt x="44372" y="661422"/>
                            <a:pt x="0" y="551878"/>
                            <a:pt x="0" y="435401"/>
                          </a:cubicBezTo>
                          <a:cubicBezTo>
                            <a:pt x="0" y="318925"/>
                            <a:pt x="44372" y="210768"/>
                            <a:pt x="127570" y="127570"/>
                          </a:cubicBezTo>
                          <a:close/>
                        </a:path>
                      </a:pathLst>
                    </a:custGeom>
                    <a:solidFill>
                      <a:srgbClr val="FBFBFB"/>
                    </a:solidFill>
                    <a:ln w="13829" cap="flat">
                      <a:noFill/>
                      <a:prstDash val="solid"/>
                      <a:miter/>
                    </a:ln>
                  </p:spPr>
                  <p:txBody>
                    <a:bodyPr rtlCol="0" anchor="ctr"/>
                    <a:lstStyle/>
                    <a:p>
                      <a:endParaRPr lang="tr-TR"/>
                    </a:p>
                  </p:txBody>
                </p:sp>
                <p:sp>
                  <p:nvSpPr>
                    <p:cNvPr id="325" name="Serbest Form: Şekil 324">
                      <a:extLst>
                        <a:ext uri="{FF2B5EF4-FFF2-40B4-BE49-F238E27FC236}">
                          <a16:creationId xmlns="" xmlns:a16="http://schemas.microsoft.com/office/drawing/2014/main" id="{9CE48F93-844B-4B31-A583-7DF6B7E87957}"/>
                        </a:ext>
                      </a:extLst>
                    </p:cNvPr>
                    <p:cNvSpPr/>
                    <p:nvPr/>
                  </p:nvSpPr>
                  <p:spPr>
                    <a:xfrm>
                      <a:off x="4842487" y="3125944"/>
                      <a:ext cx="868029" cy="868029"/>
                    </a:xfrm>
                    <a:custGeom>
                      <a:avLst/>
                      <a:gdLst>
                        <a:gd name="connsiteX0" fmla="*/ 127570 w 868029"/>
                        <a:gd name="connsiteY0" fmla="*/ 127570 h 868029"/>
                        <a:gd name="connsiteX1" fmla="*/ 434015 w 868029"/>
                        <a:gd name="connsiteY1" fmla="*/ 0 h 868029"/>
                        <a:gd name="connsiteX2" fmla="*/ 740460 w 868029"/>
                        <a:gd name="connsiteY2" fmla="*/ 127570 h 868029"/>
                        <a:gd name="connsiteX3" fmla="*/ 868029 w 868029"/>
                        <a:gd name="connsiteY3" fmla="*/ 434015 h 868029"/>
                        <a:gd name="connsiteX4" fmla="*/ 740460 w 868029"/>
                        <a:gd name="connsiteY4" fmla="*/ 740460 h 868029"/>
                        <a:gd name="connsiteX5" fmla="*/ 434015 w 868029"/>
                        <a:gd name="connsiteY5" fmla="*/ 868030 h 868029"/>
                        <a:gd name="connsiteX6" fmla="*/ 127570 w 868029"/>
                        <a:gd name="connsiteY6" fmla="*/ 740460 h 868029"/>
                        <a:gd name="connsiteX7" fmla="*/ 0 w 868029"/>
                        <a:gd name="connsiteY7" fmla="*/ 434015 h 868029"/>
                        <a:gd name="connsiteX8" fmla="*/ 127570 w 868029"/>
                        <a:gd name="connsiteY8" fmla="*/ 127570 h 86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029" h="868029">
                          <a:moveTo>
                            <a:pt x="127570" y="127570"/>
                          </a:moveTo>
                          <a:cubicBezTo>
                            <a:pt x="209381" y="45759"/>
                            <a:pt x="318925" y="0"/>
                            <a:pt x="434015" y="0"/>
                          </a:cubicBezTo>
                          <a:cubicBezTo>
                            <a:pt x="549105" y="0"/>
                            <a:pt x="658649" y="44372"/>
                            <a:pt x="740460" y="127570"/>
                          </a:cubicBezTo>
                          <a:cubicBezTo>
                            <a:pt x="822271" y="209381"/>
                            <a:pt x="868029" y="318925"/>
                            <a:pt x="868029" y="434015"/>
                          </a:cubicBezTo>
                          <a:cubicBezTo>
                            <a:pt x="868029" y="549105"/>
                            <a:pt x="823657" y="658649"/>
                            <a:pt x="740460" y="740460"/>
                          </a:cubicBezTo>
                          <a:cubicBezTo>
                            <a:pt x="658649" y="822271"/>
                            <a:pt x="549105" y="868030"/>
                            <a:pt x="434015" y="868030"/>
                          </a:cubicBezTo>
                          <a:cubicBezTo>
                            <a:pt x="318925" y="868030"/>
                            <a:pt x="209381" y="823657"/>
                            <a:pt x="127570" y="740460"/>
                          </a:cubicBezTo>
                          <a:cubicBezTo>
                            <a:pt x="45759" y="658649"/>
                            <a:pt x="0" y="549105"/>
                            <a:pt x="0" y="434015"/>
                          </a:cubicBezTo>
                          <a:cubicBezTo>
                            <a:pt x="0" y="318925"/>
                            <a:pt x="45759" y="210768"/>
                            <a:pt x="127570" y="127570"/>
                          </a:cubicBezTo>
                          <a:close/>
                        </a:path>
                      </a:pathLst>
                    </a:custGeom>
                    <a:solidFill>
                      <a:srgbClr val="FAFAFA"/>
                    </a:solidFill>
                    <a:ln w="13829" cap="flat">
                      <a:noFill/>
                      <a:prstDash val="solid"/>
                      <a:miter/>
                    </a:ln>
                  </p:spPr>
                  <p:txBody>
                    <a:bodyPr rtlCol="0" anchor="ctr"/>
                    <a:lstStyle/>
                    <a:p>
                      <a:endParaRPr lang="tr-TR"/>
                    </a:p>
                  </p:txBody>
                </p:sp>
                <p:sp>
                  <p:nvSpPr>
                    <p:cNvPr id="326" name="Serbest Form: Şekil 325">
                      <a:extLst>
                        <a:ext uri="{FF2B5EF4-FFF2-40B4-BE49-F238E27FC236}">
                          <a16:creationId xmlns="" xmlns:a16="http://schemas.microsoft.com/office/drawing/2014/main" id="{7B8AFBAB-6724-4CCA-9520-A87C6D767A1E}"/>
                        </a:ext>
                      </a:extLst>
                    </p:cNvPr>
                    <p:cNvSpPr/>
                    <p:nvPr/>
                  </p:nvSpPr>
                  <p:spPr>
                    <a:xfrm>
                      <a:off x="4845261" y="3130104"/>
                      <a:ext cx="859709" cy="859709"/>
                    </a:xfrm>
                    <a:custGeom>
                      <a:avLst/>
                      <a:gdLst>
                        <a:gd name="connsiteX0" fmla="*/ 126183 w 859709"/>
                        <a:gd name="connsiteY0" fmla="*/ 126183 h 859709"/>
                        <a:gd name="connsiteX1" fmla="*/ 429855 w 859709"/>
                        <a:gd name="connsiteY1" fmla="*/ 0 h 859709"/>
                        <a:gd name="connsiteX2" fmla="*/ 733526 w 859709"/>
                        <a:gd name="connsiteY2" fmla="*/ 126183 h 859709"/>
                        <a:gd name="connsiteX3" fmla="*/ 859710 w 859709"/>
                        <a:gd name="connsiteY3" fmla="*/ 429855 h 859709"/>
                        <a:gd name="connsiteX4" fmla="*/ 733526 w 859709"/>
                        <a:gd name="connsiteY4" fmla="*/ 733527 h 859709"/>
                        <a:gd name="connsiteX5" fmla="*/ 429855 w 859709"/>
                        <a:gd name="connsiteY5" fmla="*/ 859710 h 859709"/>
                        <a:gd name="connsiteX6" fmla="*/ 126183 w 859709"/>
                        <a:gd name="connsiteY6" fmla="*/ 733527 h 859709"/>
                        <a:gd name="connsiteX7" fmla="*/ 0 w 859709"/>
                        <a:gd name="connsiteY7" fmla="*/ 429855 h 859709"/>
                        <a:gd name="connsiteX8" fmla="*/ 126183 w 859709"/>
                        <a:gd name="connsiteY8" fmla="*/ 126183 h 85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709" h="859709">
                          <a:moveTo>
                            <a:pt x="126183" y="126183"/>
                          </a:moveTo>
                          <a:cubicBezTo>
                            <a:pt x="207994" y="44372"/>
                            <a:pt x="316151" y="0"/>
                            <a:pt x="429855" y="0"/>
                          </a:cubicBezTo>
                          <a:cubicBezTo>
                            <a:pt x="543558" y="0"/>
                            <a:pt x="651715" y="44372"/>
                            <a:pt x="733526" y="126183"/>
                          </a:cubicBezTo>
                          <a:cubicBezTo>
                            <a:pt x="815338" y="207994"/>
                            <a:pt x="859710" y="316151"/>
                            <a:pt x="859710" y="429855"/>
                          </a:cubicBezTo>
                          <a:cubicBezTo>
                            <a:pt x="859710" y="543559"/>
                            <a:pt x="815338" y="651715"/>
                            <a:pt x="733526" y="733527"/>
                          </a:cubicBezTo>
                          <a:cubicBezTo>
                            <a:pt x="651715" y="815338"/>
                            <a:pt x="543558" y="859710"/>
                            <a:pt x="429855" y="859710"/>
                          </a:cubicBezTo>
                          <a:cubicBezTo>
                            <a:pt x="316151" y="859710"/>
                            <a:pt x="207994" y="815338"/>
                            <a:pt x="126183" y="733527"/>
                          </a:cubicBezTo>
                          <a:cubicBezTo>
                            <a:pt x="44372" y="651715"/>
                            <a:pt x="0" y="543559"/>
                            <a:pt x="0" y="429855"/>
                          </a:cubicBezTo>
                          <a:cubicBezTo>
                            <a:pt x="1387" y="314765"/>
                            <a:pt x="45759" y="206608"/>
                            <a:pt x="126183" y="126183"/>
                          </a:cubicBezTo>
                          <a:close/>
                        </a:path>
                      </a:pathLst>
                    </a:custGeom>
                    <a:solidFill>
                      <a:srgbClr val="F8F8F8"/>
                    </a:solidFill>
                    <a:ln w="13829" cap="flat">
                      <a:noFill/>
                      <a:prstDash val="solid"/>
                      <a:miter/>
                    </a:ln>
                  </p:spPr>
                  <p:txBody>
                    <a:bodyPr rtlCol="0" anchor="ctr"/>
                    <a:lstStyle/>
                    <a:p>
                      <a:endParaRPr lang="tr-TR"/>
                    </a:p>
                  </p:txBody>
                </p:sp>
                <p:sp>
                  <p:nvSpPr>
                    <p:cNvPr id="327" name="Serbest Form: Şekil 326">
                      <a:extLst>
                        <a:ext uri="{FF2B5EF4-FFF2-40B4-BE49-F238E27FC236}">
                          <a16:creationId xmlns="" xmlns:a16="http://schemas.microsoft.com/office/drawing/2014/main" id="{CA2DDF38-51AE-410E-8BE6-58CB2A7BEC7B}"/>
                        </a:ext>
                      </a:extLst>
                    </p:cNvPr>
                    <p:cNvSpPr/>
                    <p:nvPr/>
                  </p:nvSpPr>
                  <p:spPr>
                    <a:xfrm>
                      <a:off x="4849421" y="3132877"/>
                      <a:ext cx="848616" cy="848616"/>
                    </a:xfrm>
                    <a:custGeom>
                      <a:avLst/>
                      <a:gdLst>
                        <a:gd name="connsiteX0" fmla="*/ 124797 w 848616"/>
                        <a:gd name="connsiteY0" fmla="*/ 124797 h 848616"/>
                        <a:gd name="connsiteX1" fmla="*/ 424308 w 848616"/>
                        <a:gd name="connsiteY1" fmla="*/ 0 h 848616"/>
                        <a:gd name="connsiteX2" fmla="*/ 723820 w 848616"/>
                        <a:gd name="connsiteY2" fmla="*/ 124797 h 848616"/>
                        <a:gd name="connsiteX3" fmla="*/ 848617 w 848616"/>
                        <a:gd name="connsiteY3" fmla="*/ 424308 h 848616"/>
                        <a:gd name="connsiteX4" fmla="*/ 723820 w 848616"/>
                        <a:gd name="connsiteY4" fmla="*/ 723820 h 848616"/>
                        <a:gd name="connsiteX5" fmla="*/ 424308 w 848616"/>
                        <a:gd name="connsiteY5" fmla="*/ 848617 h 848616"/>
                        <a:gd name="connsiteX6" fmla="*/ 124797 w 848616"/>
                        <a:gd name="connsiteY6" fmla="*/ 723820 h 848616"/>
                        <a:gd name="connsiteX7" fmla="*/ 0 w 848616"/>
                        <a:gd name="connsiteY7" fmla="*/ 424308 h 848616"/>
                        <a:gd name="connsiteX8" fmla="*/ 124797 w 848616"/>
                        <a:gd name="connsiteY8" fmla="*/ 124797 h 84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616" h="848616">
                          <a:moveTo>
                            <a:pt x="124797" y="124797"/>
                          </a:moveTo>
                          <a:cubicBezTo>
                            <a:pt x="205221" y="44372"/>
                            <a:pt x="311991" y="0"/>
                            <a:pt x="424308" y="0"/>
                          </a:cubicBezTo>
                          <a:cubicBezTo>
                            <a:pt x="536625" y="0"/>
                            <a:pt x="643396" y="44372"/>
                            <a:pt x="723820" y="124797"/>
                          </a:cubicBezTo>
                          <a:cubicBezTo>
                            <a:pt x="804245" y="205221"/>
                            <a:pt x="848617" y="311991"/>
                            <a:pt x="848617" y="424308"/>
                          </a:cubicBezTo>
                          <a:cubicBezTo>
                            <a:pt x="848617" y="536625"/>
                            <a:pt x="804245" y="643396"/>
                            <a:pt x="723820" y="723820"/>
                          </a:cubicBezTo>
                          <a:cubicBezTo>
                            <a:pt x="643396" y="804245"/>
                            <a:pt x="536625" y="848617"/>
                            <a:pt x="424308" y="848617"/>
                          </a:cubicBezTo>
                          <a:cubicBezTo>
                            <a:pt x="311991" y="848617"/>
                            <a:pt x="205221" y="804245"/>
                            <a:pt x="124797" y="723820"/>
                          </a:cubicBezTo>
                          <a:cubicBezTo>
                            <a:pt x="44372" y="643396"/>
                            <a:pt x="0" y="536625"/>
                            <a:pt x="0" y="424308"/>
                          </a:cubicBezTo>
                          <a:cubicBezTo>
                            <a:pt x="0" y="311991"/>
                            <a:pt x="44372" y="205221"/>
                            <a:pt x="124797" y="124797"/>
                          </a:cubicBezTo>
                          <a:close/>
                        </a:path>
                      </a:pathLst>
                    </a:custGeom>
                    <a:solidFill>
                      <a:srgbClr val="F7F7F7"/>
                    </a:solidFill>
                    <a:ln w="13829" cap="flat">
                      <a:noFill/>
                      <a:prstDash val="solid"/>
                      <a:miter/>
                    </a:ln>
                  </p:spPr>
                  <p:txBody>
                    <a:bodyPr rtlCol="0" anchor="ctr"/>
                    <a:lstStyle/>
                    <a:p>
                      <a:endParaRPr lang="tr-TR"/>
                    </a:p>
                  </p:txBody>
                </p:sp>
                <p:sp>
                  <p:nvSpPr>
                    <p:cNvPr id="328" name="Serbest Form: Şekil 327">
                      <a:extLst>
                        <a:ext uri="{FF2B5EF4-FFF2-40B4-BE49-F238E27FC236}">
                          <a16:creationId xmlns="" xmlns:a16="http://schemas.microsoft.com/office/drawing/2014/main" id="{EAF48EDC-D9F7-4CF0-9F6E-75684125A6B9}"/>
                        </a:ext>
                      </a:extLst>
                    </p:cNvPr>
                    <p:cNvSpPr/>
                    <p:nvPr/>
                  </p:nvSpPr>
                  <p:spPr>
                    <a:xfrm>
                      <a:off x="4852194" y="3135650"/>
                      <a:ext cx="840296" cy="840296"/>
                    </a:xfrm>
                    <a:custGeom>
                      <a:avLst/>
                      <a:gdLst>
                        <a:gd name="connsiteX0" fmla="*/ 123410 w 840296"/>
                        <a:gd name="connsiteY0" fmla="*/ 123410 h 840296"/>
                        <a:gd name="connsiteX1" fmla="*/ 420148 w 840296"/>
                        <a:gd name="connsiteY1" fmla="*/ 0 h 840296"/>
                        <a:gd name="connsiteX2" fmla="*/ 716887 w 840296"/>
                        <a:gd name="connsiteY2" fmla="*/ 123410 h 840296"/>
                        <a:gd name="connsiteX3" fmla="*/ 840297 w 840296"/>
                        <a:gd name="connsiteY3" fmla="*/ 420149 h 840296"/>
                        <a:gd name="connsiteX4" fmla="*/ 716887 w 840296"/>
                        <a:gd name="connsiteY4" fmla="*/ 716887 h 840296"/>
                        <a:gd name="connsiteX5" fmla="*/ 420148 w 840296"/>
                        <a:gd name="connsiteY5" fmla="*/ 840297 h 840296"/>
                        <a:gd name="connsiteX6" fmla="*/ 123410 w 840296"/>
                        <a:gd name="connsiteY6" fmla="*/ 716887 h 840296"/>
                        <a:gd name="connsiteX7" fmla="*/ 0 w 840296"/>
                        <a:gd name="connsiteY7" fmla="*/ 420149 h 840296"/>
                        <a:gd name="connsiteX8" fmla="*/ 123410 w 840296"/>
                        <a:gd name="connsiteY8" fmla="*/ 123410 h 84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296" h="840296">
                          <a:moveTo>
                            <a:pt x="123410" y="123410"/>
                          </a:moveTo>
                          <a:cubicBezTo>
                            <a:pt x="203834" y="42985"/>
                            <a:pt x="309218" y="0"/>
                            <a:pt x="420148" y="0"/>
                          </a:cubicBezTo>
                          <a:cubicBezTo>
                            <a:pt x="531079" y="0"/>
                            <a:pt x="637849" y="42985"/>
                            <a:pt x="716887" y="123410"/>
                          </a:cubicBezTo>
                          <a:cubicBezTo>
                            <a:pt x="797311" y="203834"/>
                            <a:pt x="840297" y="309218"/>
                            <a:pt x="840297" y="420149"/>
                          </a:cubicBezTo>
                          <a:cubicBezTo>
                            <a:pt x="840297" y="531079"/>
                            <a:pt x="797311" y="637849"/>
                            <a:pt x="716887" y="716887"/>
                          </a:cubicBezTo>
                          <a:cubicBezTo>
                            <a:pt x="636462" y="797312"/>
                            <a:pt x="531079" y="840297"/>
                            <a:pt x="420148" y="840297"/>
                          </a:cubicBezTo>
                          <a:cubicBezTo>
                            <a:pt x="309218" y="840297"/>
                            <a:pt x="202448" y="797312"/>
                            <a:pt x="123410" y="716887"/>
                          </a:cubicBezTo>
                          <a:cubicBezTo>
                            <a:pt x="42985" y="636463"/>
                            <a:pt x="0" y="531079"/>
                            <a:pt x="0" y="420149"/>
                          </a:cubicBezTo>
                          <a:cubicBezTo>
                            <a:pt x="0" y="309218"/>
                            <a:pt x="44372" y="203834"/>
                            <a:pt x="123410" y="123410"/>
                          </a:cubicBezTo>
                          <a:close/>
                        </a:path>
                      </a:pathLst>
                    </a:custGeom>
                    <a:solidFill>
                      <a:srgbClr val="F6F6F6"/>
                    </a:solidFill>
                    <a:ln w="13829" cap="flat">
                      <a:noFill/>
                      <a:prstDash val="solid"/>
                      <a:miter/>
                    </a:ln>
                  </p:spPr>
                  <p:txBody>
                    <a:bodyPr rtlCol="0" anchor="ctr"/>
                    <a:lstStyle/>
                    <a:p>
                      <a:endParaRPr lang="tr-TR"/>
                    </a:p>
                  </p:txBody>
                </p:sp>
                <p:sp>
                  <p:nvSpPr>
                    <p:cNvPr id="329" name="Serbest Form: Şekil 328">
                      <a:extLst>
                        <a:ext uri="{FF2B5EF4-FFF2-40B4-BE49-F238E27FC236}">
                          <a16:creationId xmlns="" xmlns:a16="http://schemas.microsoft.com/office/drawing/2014/main" id="{FB8E2533-C36E-4566-BCA5-8F1470ED3084}"/>
                        </a:ext>
                      </a:extLst>
                    </p:cNvPr>
                    <p:cNvSpPr/>
                    <p:nvPr/>
                  </p:nvSpPr>
                  <p:spPr>
                    <a:xfrm>
                      <a:off x="4854967" y="3139810"/>
                      <a:ext cx="831977" cy="831977"/>
                    </a:xfrm>
                    <a:custGeom>
                      <a:avLst/>
                      <a:gdLst>
                        <a:gd name="connsiteX0" fmla="*/ 122023 w 831977"/>
                        <a:gd name="connsiteY0" fmla="*/ 122023 h 831977"/>
                        <a:gd name="connsiteX1" fmla="*/ 415989 w 831977"/>
                        <a:gd name="connsiteY1" fmla="*/ 0 h 831977"/>
                        <a:gd name="connsiteX2" fmla="*/ 709954 w 831977"/>
                        <a:gd name="connsiteY2" fmla="*/ 122023 h 831977"/>
                        <a:gd name="connsiteX3" fmla="*/ 831977 w 831977"/>
                        <a:gd name="connsiteY3" fmla="*/ 415989 h 831977"/>
                        <a:gd name="connsiteX4" fmla="*/ 709954 w 831977"/>
                        <a:gd name="connsiteY4" fmla="*/ 709954 h 831977"/>
                        <a:gd name="connsiteX5" fmla="*/ 415989 w 831977"/>
                        <a:gd name="connsiteY5" fmla="*/ 831977 h 831977"/>
                        <a:gd name="connsiteX6" fmla="*/ 122023 w 831977"/>
                        <a:gd name="connsiteY6" fmla="*/ 709954 h 831977"/>
                        <a:gd name="connsiteX7" fmla="*/ 0 w 831977"/>
                        <a:gd name="connsiteY7" fmla="*/ 415989 h 831977"/>
                        <a:gd name="connsiteX8" fmla="*/ 122023 w 831977"/>
                        <a:gd name="connsiteY8" fmla="*/ 122023 h 83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977" h="831977">
                          <a:moveTo>
                            <a:pt x="122023" y="122023"/>
                          </a:moveTo>
                          <a:cubicBezTo>
                            <a:pt x="201061" y="42985"/>
                            <a:pt x="306445" y="0"/>
                            <a:pt x="415989" y="0"/>
                          </a:cubicBezTo>
                          <a:cubicBezTo>
                            <a:pt x="525532" y="0"/>
                            <a:pt x="630916" y="42985"/>
                            <a:pt x="709954" y="122023"/>
                          </a:cubicBezTo>
                          <a:cubicBezTo>
                            <a:pt x="788992" y="201061"/>
                            <a:pt x="831977" y="306445"/>
                            <a:pt x="831977" y="415989"/>
                          </a:cubicBezTo>
                          <a:cubicBezTo>
                            <a:pt x="831977" y="525532"/>
                            <a:pt x="788992" y="630916"/>
                            <a:pt x="709954" y="709954"/>
                          </a:cubicBezTo>
                          <a:cubicBezTo>
                            <a:pt x="630916" y="788992"/>
                            <a:pt x="525532" y="831977"/>
                            <a:pt x="415989" y="831977"/>
                          </a:cubicBezTo>
                          <a:cubicBezTo>
                            <a:pt x="306445" y="831977"/>
                            <a:pt x="201061" y="788992"/>
                            <a:pt x="122023" y="709954"/>
                          </a:cubicBezTo>
                          <a:cubicBezTo>
                            <a:pt x="42986" y="630916"/>
                            <a:pt x="0" y="525532"/>
                            <a:pt x="0" y="415989"/>
                          </a:cubicBezTo>
                          <a:cubicBezTo>
                            <a:pt x="1387" y="305058"/>
                            <a:pt x="42986" y="201061"/>
                            <a:pt x="122023" y="122023"/>
                          </a:cubicBezTo>
                          <a:close/>
                        </a:path>
                      </a:pathLst>
                    </a:custGeom>
                    <a:solidFill>
                      <a:srgbClr val="F4F4F4"/>
                    </a:solidFill>
                    <a:ln w="13829" cap="flat">
                      <a:noFill/>
                      <a:prstDash val="solid"/>
                      <a:miter/>
                    </a:ln>
                  </p:spPr>
                  <p:txBody>
                    <a:bodyPr rtlCol="0" anchor="ctr"/>
                    <a:lstStyle/>
                    <a:p>
                      <a:endParaRPr lang="tr-TR"/>
                    </a:p>
                  </p:txBody>
                </p:sp>
                <p:sp>
                  <p:nvSpPr>
                    <p:cNvPr id="330" name="Serbest Form: Şekil 329">
                      <a:extLst>
                        <a:ext uri="{FF2B5EF4-FFF2-40B4-BE49-F238E27FC236}">
                          <a16:creationId xmlns="" xmlns:a16="http://schemas.microsoft.com/office/drawing/2014/main" id="{A1CDB8B0-F732-46C5-BF9A-DDF47E7DD4C6}"/>
                        </a:ext>
                      </a:extLst>
                    </p:cNvPr>
                    <p:cNvSpPr/>
                    <p:nvPr/>
                  </p:nvSpPr>
                  <p:spPr>
                    <a:xfrm>
                      <a:off x="4859127" y="3142584"/>
                      <a:ext cx="823657" cy="823657"/>
                    </a:xfrm>
                    <a:custGeom>
                      <a:avLst/>
                      <a:gdLst>
                        <a:gd name="connsiteX0" fmla="*/ 120637 w 823657"/>
                        <a:gd name="connsiteY0" fmla="*/ 120637 h 823657"/>
                        <a:gd name="connsiteX1" fmla="*/ 411829 w 823657"/>
                        <a:gd name="connsiteY1" fmla="*/ 0 h 823657"/>
                        <a:gd name="connsiteX2" fmla="*/ 703021 w 823657"/>
                        <a:gd name="connsiteY2" fmla="*/ 120637 h 823657"/>
                        <a:gd name="connsiteX3" fmla="*/ 823657 w 823657"/>
                        <a:gd name="connsiteY3" fmla="*/ 411829 h 823657"/>
                        <a:gd name="connsiteX4" fmla="*/ 703021 w 823657"/>
                        <a:gd name="connsiteY4" fmla="*/ 703021 h 823657"/>
                        <a:gd name="connsiteX5" fmla="*/ 411829 w 823657"/>
                        <a:gd name="connsiteY5" fmla="*/ 823657 h 823657"/>
                        <a:gd name="connsiteX6" fmla="*/ 120637 w 823657"/>
                        <a:gd name="connsiteY6" fmla="*/ 703021 h 823657"/>
                        <a:gd name="connsiteX7" fmla="*/ 0 w 823657"/>
                        <a:gd name="connsiteY7" fmla="*/ 411829 h 823657"/>
                        <a:gd name="connsiteX8" fmla="*/ 120637 w 823657"/>
                        <a:gd name="connsiteY8" fmla="*/ 120637 h 82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657" h="823657">
                          <a:moveTo>
                            <a:pt x="120637" y="120637"/>
                          </a:moveTo>
                          <a:cubicBezTo>
                            <a:pt x="198288" y="42985"/>
                            <a:pt x="302285" y="0"/>
                            <a:pt x="411829" y="0"/>
                          </a:cubicBezTo>
                          <a:cubicBezTo>
                            <a:pt x="519986" y="0"/>
                            <a:pt x="623983" y="41599"/>
                            <a:pt x="703021" y="120637"/>
                          </a:cubicBezTo>
                          <a:cubicBezTo>
                            <a:pt x="780672" y="198288"/>
                            <a:pt x="823657" y="302285"/>
                            <a:pt x="823657" y="411829"/>
                          </a:cubicBezTo>
                          <a:cubicBezTo>
                            <a:pt x="823657" y="519986"/>
                            <a:pt x="782058" y="623983"/>
                            <a:pt x="703021" y="703021"/>
                          </a:cubicBezTo>
                          <a:cubicBezTo>
                            <a:pt x="625369" y="780672"/>
                            <a:pt x="521372" y="823657"/>
                            <a:pt x="411829" y="823657"/>
                          </a:cubicBezTo>
                          <a:cubicBezTo>
                            <a:pt x="303672" y="823657"/>
                            <a:pt x="199674" y="782059"/>
                            <a:pt x="120637" y="703021"/>
                          </a:cubicBezTo>
                          <a:cubicBezTo>
                            <a:pt x="42985" y="625370"/>
                            <a:pt x="0" y="521372"/>
                            <a:pt x="0" y="411829"/>
                          </a:cubicBezTo>
                          <a:cubicBezTo>
                            <a:pt x="0" y="302285"/>
                            <a:pt x="41599" y="199675"/>
                            <a:pt x="120637" y="120637"/>
                          </a:cubicBezTo>
                          <a:close/>
                        </a:path>
                      </a:pathLst>
                    </a:custGeom>
                    <a:solidFill>
                      <a:srgbClr val="F3F3F3"/>
                    </a:solidFill>
                    <a:ln w="13829" cap="flat">
                      <a:noFill/>
                      <a:prstDash val="solid"/>
                      <a:miter/>
                    </a:ln>
                  </p:spPr>
                  <p:txBody>
                    <a:bodyPr rtlCol="0" anchor="ctr"/>
                    <a:lstStyle/>
                    <a:p>
                      <a:endParaRPr lang="tr-TR"/>
                    </a:p>
                  </p:txBody>
                </p:sp>
                <p:sp>
                  <p:nvSpPr>
                    <p:cNvPr id="331" name="Serbest Form: Şekil 330">
                      <a:extLst>
                        <a:ext uri="{FF2B5EF4-FFF2-40B4-BE49-F238E27FC236}">
                          <a16:creationId xmlns="" xmlns:a16="http://schemas.microsoft.com/office/drawing/2014/main" id="{A1576191-9E29-4435-8EB3-D2F4C88333A2}"/>
                        </a:ext>
                      </a:extLst>
                    </p:cNvPr>
                    <p:cNvSpPr/>
                    <p:nvPr/>
                  </p:nvSpPr>
                  <p:spPr>
                    <a:xfrm>
                      <a:off x="4861900" y="3145357"/>
                      <a:ext cx="812564" cy="812564"/>
                    </a:xfrm>
                    <a:custGeom>
                      <a:avLst/>
                      <a:gdLst>
                        <a:gd name="connsiteX0" fmla="*/ 119250 w 812564"/>
                        <a:gd name="connsiteY0" fmla="*/ 119250 h 812564"/>
                        <a:gd name="connsiteX1" fmla="*/ 406282 w 812564"/>
                        <a:gd name="connsiteY1" fmla="*/ 0 h 812564"/>
                        <a:gd name="connsiteX2" fmla="*/ 693314 w 812564"/>
                        <a:gd name="connsiteY2" fmla="*/ 119250 h 812564"/>
                        <a:gd name="connsiteX3" fmla="*/ 812564 w 812564"/>
                        <a:gd name="connsiteY3" fmla="*/ 406282 h 812564"/>
                        <a:gd name="connsiteX4" fmla="*/ 693314 w 812564"/>
                        <a:gd name="connsiteY4" fmla="*/ 693314 h 812564"/>
                        <a:gd name="connsiteX5" fmla="*/ 406282 w 812564"/>
                        <a:gd name="connsiteY5" fmla="*/ 812564 h 812564"/>
                        <a:gd name="connsiteX6" fmla="*/ 119250 w 812564"/>
                        <a:gd name="connsiteY6" fmla="*/ 693314 h 812564"/>
                        <a:gd name="connsiteX7" fmla="*/ 0 w 812564"/>
                        <a:gd name="connsiteY7" fmla="*/ 406282 h 812564"/>
                        <a:gd name="connsiteX8" fmla="*/ 119250 w 812564"/>
                        <a:gd name="connsiteY8" fmla="*/ 119250 h 81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564" h="812564">
                          <a:moveTo>
                            <a:pt x="119250" y="119250"/>
                          </a:moveTo>
                          <a:cubicBezTo>
                            <a:pt x="196901" y="41599"/>
                            <a:pt x="299512" y="0"/>
                            <a:pt x="406282" y="0"/>
                          </a:cubicBezTo>
                          <a:cubicBezTo>
                            <a:pt x="513053" y="0"/>
                            <a:pt x="615663" y="41599"/>
                            <a:pt x="693314" y="119250"/>
                          </a:cubicBezTo>
                          <a:cubicBezTo>
                            <a:pt x="770966" y="196901"/>
                            <a:pt x="812564" y="299512"/>
                            <a:pt x="812564" y="406282"/>
                          </a:cubicBezTo>
                          <a:cubicBezTo>
                            <a:pt x="812564" y="513053"/>
                            <a:pt x="770966" y="615663"/>
                            <a:pt x="693314" y="693314"/>
                          </a:cubicBezTo>
                          <a:cubicBezTo>
                            <a:pt x="615663" y="770965"/>
                            <a:pt x="513053" y="812564"/>
                            <a:pt x="406282" y="812564"/>
                          </a:cubicBezTo>
                          <a:cubicBezTo>
                            <a:pt x="299512" y="812564"/>
                            <a:pt x="196901" y="770965"/>
                            <a:pt x="119250" y="693314"/>
                          </a:cubicBezTo>
                          <a:cubicBezTo>
                            <a:pt x="41599" y="615663"/>
                            <a:pt x="0" y="513053"/>
                            <a:pt x="0" y="406282"/>
                          </a:cubicBezTo>
                          <a:cubicBezTo>
                            <a:pt x="0" y="299512"/>
                            <a:pt x="41599" y="196901"/>
                            <a:pt x="119250" y="119250"/>
                          </a:cubicBezTo>
                          <a:close/>
                        </a:path>
                      </a:pathLst>
                    </a:custGeom>
                    <a:solidFill>
                      <a:srgbClr val="F2F2F2"/>
                    </a:solidFill>
                    <a:ln w="13829" cap="flat">
                      <a:noFill/>
                      <a:prstDash val="solid"/>
                      <a:miter/>
                    </a:ln>
                  </p:spPr>
                  <p:txBody>
                    <a:bodyPr rtlCol="0" anchor="ctr"/>
                    <a:lstStyle/>
                    <a:p>
                      <a:endParaRPr lang="tr-TR"/>
                    </a:p>
                  </p:txBody>
                </p:sp>
                <p:sp>
                  <p:nvSpPr>
                    <p:cNvPr id="332" name="Serbest Form: Şekil 331">
                      <a:extLst>
                        <a:ext uri="{FF2B5EF4-FFF2-40B4-BE49-F238E27FC236}">
                          <a16:creationId xmlns="" xmlns:a16="http://schemas.microsoft.com/office/drawing/2014/main" id="{C391A088-A238-49B3-90AE-ED9331FAEBD1}"/>
                        </a:ext>
                      </a:extLst>
                    </p:cNvPr>
                    <p:cNvSpPr/>
                    <p:nvPr/>
                  </p:nvSpPr>
                  <p:spPr>
                    <a:xfrm>
                      <a:off x="4864673" y="3149517"/>
                      <a:ext cx="804244" cy="804244"/>
                    </a:xfrm>
                    <a:custGeom>
                      <a:avLst/>
                      <a:gdLst>
                        <a:gd name="connsiteX0" fmla="*/ 117863 w 804244"/>
                        <a:gd name="connsiteY0" fmla="*/ 117863 h 804244"/>
                        <a:gd name="connsiteX1" fmla="*/ 402122 w 804244"/>
                        <a:gd name="connsiteY1" fmla="*/ 0 h 804244"/>
                        <a:gd name="connsiteX2" fmla="*/ 686381 w 804244"/>
                        <a:gd name="connsiteY2" fmla="*/ 117863 h 804244"/>
                        <a:gd name="connsiteX3" fmla="*/ 804245 w 804244"/>
                        <a:gd name="connsiteY3" fmla="*/ 402122 h 804244"/>
                        <a:gd name="connsiteX4" fmla="*/ 686381 w 804244"/>
                        <a:gd name="connsiteY4" fmla="*/ 686381 h 804244"/>
                        <a:gd name="connsiteX5" fmla="*/ 402122 w 804244"/>
                        <a:gd name="connsiteY5" fmla="*/ 804245 h 804244"/>
                        <a:gd name="connsiteX6" fmla="*/ 117863 w 804244"/>
                        <a:gd name="connsiteY6" fmla="*/ 686381 h 804244"/>
                        <a:gd name="connsiteX7" fmla="*/ 0 w 804244"/>
                        <a:gd name="connsiteY7" fmla="*/ 402122 h 804244"/>
                        <a:gd name="connsiteX8" fmla="*/ 117863 w 804244"/>
                        <a:gd name="connsiteY8" fmla="*/ 117863 h 80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44" h="804244">
                          <a:moveTo>
                            <a:pt x="117863" y="117863"/>
                          </a:moveTo>
                          <a:cubicBezTo>
                            <a:pt x="194128" y="41599"/>
                            <a:pt x="296739" y="0"/>
                            <a:pt x="402122" y="0"/>
                          </a:cubicBezTo>
                          <a:cubicBezTo>
                            <a:pt x="508893" y="0"/>
                            <a:pt x="610117" y="41599"/>
                            <a:pt x="686381" y="117863"/>
                          </a:cubicBezTo>
                          <a:cubicBezTo>
                            <a:pt x="762646" y="194128"/>
                            <a:pt x="804245" y="296739"/>
                            <a:pt x="804245" y="402122"/>
                          </a:cubicBezTo>
                          <a:cubicBezTo>
                            <a:pt x="804245" y="508893"/>
                            <a:pt x="762646" y="610117"/>
                            <a:pt x="686381" y="686381"/>
                          </a:cubicBezTo>
                          <a:cubicBezTo>
                            <a:pt x="610117" y="762646"/>
                            <a:pt x="507506" y="804245"/>
                            <a:pt x="402122" y="804245"/>
                          </a:cubicBezTo>
                          <a:cubicBezTo>
                            <a:pt x="295352" y="804245"/>
                            <a:pt x="194128" y="762646"/>
                            <a:pt x="117863" y="686381"/>
                          </a:cubicBezTo>
                          <a:cubicBezTo>
                            <a:pt x="41599" y="610117"/>
                            <a:pt x="0" y="507506"/>
                            <a:pt x="0" y="402122"/>
                          </a:cubicBezTo>
                          <a:cubicBezTo>
                            <a:pt x="1387" y="295352"/>
                            <a:pt x="41599" y="194128"/>
                            <a:pt x="117863" y="117863"/>
                          </a:cubicBezTo>
                          <a:close/>
                        </a:path>
                      </a:pathLst>
                    </a:custGeom>
                    <a:solidFill>
                      <a:srgbClr val="F0F0F0"/>
                    </a:solidFill>
                    <a:ln w="13829" cap="flat">
                      <a:noFill/>
                      <a:prstDash val="solid"/>
                      <a:miter/>
                    </a:ln>
                  </p:spPr>
                  <p:txBody>
                    <a:bodyPr rtlCol="0" anchor="ctr"/>
                    <a:lstStyle/>
                    <a:p>
                      <a:endParaRPr lang="tr-TR"/>
                    </a:p>
                  </p:txBody>
                </p:sp>
                <p:sp>
                  <p:nvSpPr>
                    <p:cNvPr id="333" name="Serbest Form: Şekil 332">
                      <a:extLst>
                        <a:ext uri="{FF2B5EF4-FFF2-40B4-BE49-F238E27FC236}">
                          <a16:creationId xmlns="" xmlns:a16="http://schemas.microsoft.com/office/drawing/2014/main" id="{E71EF7A0-632D-4C1D-9EF4-89555EE9A11A}"/>
                        </a:ext>
                      </a:extLst>
                    </p:cNvPr>
                    <p:cNvSpPr/>
                    <p:nvPr/>
                  </p:nvSpPr>
                  <p:spPr>
                    <a:xfrm>
                      <a:off x="4868833" y="3152290"/>
                      <a:ext cx="795924" cy="795924"/>
                    </a:xfrm>
                    <a:custGeom>
                      <a:avLst/>
                      <a:gdLst>
                        <a:gd name="connsiteX0" fmla="*/ 116477 w 795924"/>
                        <a:gd name="connsiteY0" fmla="*/ 116477 h 795924"/>
                        <a:gd name="connsiteX1" fmla="*/ 397962 w 795924"/>
                        <a:gd name="connsiteY1" fmla="*/ 0 h 795924"/>
                        <a:gd name="connsiteX2" fmla="*/ 679448 w 795924"/>
                        <a:gd name="connsiteY2" fmla="*/ 116477 h 795924"/>
                        <a:gd name="connsiteX3" fmla="*/ 795925 w 795924"/>
                        <a:gd name="connsiteY3" fmla="*/ 397962 h 795924"/>
                        <a:gd name="connsiteX4" fmla="*/ 679448 w 795924"/>
                        <a:gd name="connsiteY4" fmla="*/ 679448 h 795924"/>
                        <a:gd name="connsiteX5" fmla="*/ 397962 w 795924"/>
                        <a:gd name="connsiteY5" fmla="*/ 795925 h 795924"/>
                        <a:gd name="connsiteX6" fmla="*/ 116477 w 795924"/>
                        <a:gd name="connsiteY6" fmla="*/ 679448 h 795924"/>
                        <a:gd name="connsiteX7" fmla="*/ 0 w 795924"/>
                        <a:gd name="connsiteY7" fmla="*/ 397962 h 795924"/>
                        <a:gd name="connsiteX8" fmla="*/ 116477 w 795924"/>
                        <a:gd name="connsiteY8" fmla="*/ 116477 h 79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924" h="795924">
                          <a:moveTo>
                            <a:pt x="116477" y="116477"/>
                          </a:moveTo>
                          <a:cubicBezTo>
                            <a:pt x="192741" y="40212"/>
                            <a:pt x="292579" y="0"/>
                            <a:pt x="397962" y="0"/>
                          </a:cubicBezTo>
                          <a:cubicBezTo>
                            <a:pt x="503346" y="0"/>
                            <a:pt x="603183" y="40212"/>
                            <a:pt x="679448" y="116477"/>
                          </a:cubicBezTo>
                          <a:cubicBezTo>
                            <a:pt x="755713" y="192741"/>
                            <a:pt x="795925" y="292579"/>
                            <a:pt x="795925" y="397962"/>
                          </a:cubicBezTo>
                          <a:cubicBezTo>
                            <a:pt x="795925" y="503346"/>
                            <a:pt x="755713" y="603183"/>
                            <a:pt x="679448" y="679448"/>
                          </a:cubicBezTo>
                          <a:cubicBezTo>
                            <a:pt x="603183" y="755713"/>
                            <a:pt x="503346" y="795925"/>
                            <a:pt x="397962" y="795925"/>
                          </a:cubicBezTo>
                          <a:cubicBezTo>
                            <a:pt x="292579" y="795925"/>
                            <a:pt x="192741" y="755713"/>
                            <a:pt x="116477" y="679448"/>
                          </a:cubicBezTo>
                          <a:cubicBezTo>
                            <a:pt x="40212" y="603183"/>
                            <a:pt x="0" y="503346"/>
                            <a:pt x="0" y="397962"/>
                          </a:cubicBezTo>
                          <a:cubicBezTo>
                            <a:pt x="0" y="292579"/>
                            <a:pt x="40212" y="192741"/>
                            <a:pt x="116477" y="116477"/>
                          </a:cubicBezTo>
                          <a:close/>
                        </a:path>
                      </a:pathLst>
                    </a:custGeom>
                    <a:solidFill>
                      <a:srgbClr val="EFEFEF"/>
                    </a:solidFill>
                    <a:ln w="13829" cap="flat">
                      <a:noFill/>
                      <a:prstDash val="solid"/>
                      <a:miter/>
                    </a:ln>
                  </p:spPr>
                  <p:txBody>
                    <a:bodyPr rtlCol="0" anchor="ctr"/>
                    <a:lstStyle/>
                    <a:p>
                      <a:endParaRPr lang="tr-TR"/>
                    </a:p>
                  </p:txBody>
                </p:sp>
                <p:sp>
                  <p:nvSpPr>
                    <p:cNvPr id="334" name="Serbest Form: Şekil 333">
                      <a:extLst>
                        <a:ext uri="{FF2B5EF4-FFF2-40B4-BE49-F238E27FC236}">
                          <a16:creationId xmlns="" xmlns:a16="http://schemas.microsoft.com/office/drawing/2014/main" id="{DDE2769C-B859-4AFD-92B0-E5111E9CC47A}"/>
                        </a:ext>
                      </a:extLst>
                    </p:cNvPr>
                    <p:cNvSpPr/>
                    <p:nvPr/>
                  </p:nvSpPr>
                  <p:spPr>
                    <a:xfrm>
                      <a:off x="4871607" y="3155063"/>
                      <a:ext cx="787605" cy="787605"/>
                    </a:xfrm>
                    <a:custGeom>
                      <a:avLst/>
                      <a:gdLst>
                        <a:gd name="connsiteX0" fmla="*/ 115090 w 787605"/>
                        <a:gd name="connsiteY0" fmla="*/ 115090 h 787605"/>
                        <a:gd name="connsiteX1" fmla="*/ 393803 w 787605"/>
                        <a:gd name="connsiteY1" fmla="*/ 0 h 787605"/>
                        <a:gd name="connsiteX2" fmla="*/ 672515 w 787605"/>
                        <a:gd name="connsiteY2" fmla="*/ 115090 h 787605"/>
                        <a:gd name="connsiteX3" fmla="*/ 787605 w 787605"/>
                        <a:gd name="connsiteY3" fmla="*/ 393803 h 787605"/>
                        <a:gd name="connsiteX4" fmla="*/ 672515 w 787605"/>
                        <a:gd name="connsiteY4" fmla="*/ 672515 h 787605"/>
                        <a:gd name="connsiteX5" fmla="*/ 393803 w 787605"/>
                        <a:gd name="connsiteY5" fmla="*/ 787605 h 787605"/>
                        <a:gd name="connsiteX6" fmla="*/ 115090 w 787605"/>
                        <a:gd name="connsiteY6" fmla="*/ 672515 h 787605"/>
                        <a:gd name="connsiteX7" fmla="*/ 0 w 787605"/>
                        <a:gd name="connsiteY7" fmla="*/ 393803 h 787605"/>
                        <a:gd name="connsiteX8" fmla="*/ 115090 w 787605"/>
                        <a:gd name="connsiteY8" fmla="*/ 115090 h 78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605" h="787605">
                          <a:moveTo>
                            <a:pt x="115090" y="115090"/>
                          </a:moveTo>
                          <a:cubicBezTo>
                            <a:pt x="189968" y="40212"/>
                            <a:pt x="289805" y="0"/>
                            <a:pt x="393803" y="0"/>
                          </a:cubicBezTo>
                          <a:cubicBezTo>
                            <a:pt x="497800" y="0"/>
                            <a:pt x="596250" y="40212"/>
                            <a:pt x="672515" y="115090"/>
                          </a:cubicBezTo>
                          <a:cubicBezTo>
                            <a:pt x="747393" y="189968"/>
                            <a:pt x="787605" y="289805"/>
                            <a:pt x="787605" y="393803"/>
                          </a:cubicBezTo>
                          <a:cubicBezTo>
                            <a:pt x="787605" y="497800"/>
                            <a:pt x="747393" y="596250"/>
                            <a:pt x="672515" y="672515"/>
                          </a:cubicBezTo>
                          <a:cubicBezTo>
                            <a:pt x="597637" y="747393"/>
                            <a:pt x="497800" y="787605"/>
                            <a:pt x="393803" y="787605"/>
                          </a:cubicBezTo>
                          <a:cubicBezTo>
                            <a:pt x="289805" y="787605"/>
                            <a:pt x="191355" y="747393"/>
                            <a:pt x="115090" y="672515"/>
                          </a:cubicBezTo>
                          <a:cubicBezTo>
                            <a:pt x="40212" y="597637"/>
                            <a:pt x="0" y="497800"/>
                            <a:pt x="0" y="393803"/>
                          </a:cubicBezTo>
                          <a:cubicBezTo>
                            <a:pt x="0" y="289805"/>
                            <a:pt x="40212" y="191355"/>
                            <a:pt x="115090" y="115090"/>
                          </a:cubicBezTo>
                          <a:close/>
                        </a:path>
                      </a:pathLst>
                    </a:custGeom>
                    <a:solidFill>
                      <a:srgbClr val="EEEEEE"/>
                    </a:solidFill>
                    <a:ln w="13829" cap="flat">
                      <a:noFill/>
                      <a:prstDash val="solid"/>
                      <a:miter/>
                    </a:ln>
                  </p:spPr>
                  <p:txBody>
                    <a:bodyPr rtlCol="0" anchor="ctr"/>
                    <a:lstStyle/>
                    <a:p>
                      <a:endParaRPr lang="tr-TR"/>
                    </a:p>
                  </p:txBody>
                </p:sp>
                <p:sp>
                  <p:nvSpPr>
                    <p:cNvPr id="335" name="Serbest Form: Şekil 334">
                      <a:extLst>
                        <a:ext uri="{FF2B5EF4-FFF2-40B4-BE49-F238E27FC236}">
                          <a16:creationId xmlns="" xmlns:a16="http://schemas.microsoft.com/office/drawing/2014/main" id="{ECC770B1-1B04-4C72-9A02-8E0C293FBF0F}"/>
                        </a:ext>
                      </a:extLst>
                    </p:cNvPr>
                    <p:cNvSpPr/>
                    <p:nvPr/>
                  </p:nvSpPr>
                  <p:spPr>
                    <a:xfrm>
                      <a:off x="4874380" y="3159223"/>
                      <a:ext cx="776511" cy="776512"/>
                    </a:xfrm>
                    <a:custGeom>
                      <a:avLst/>
                      <a:gdLst>
                        <a:gd name="connsiteX0" fmla="*/ 113704 w 776511"/>
                        <a:gd name="connsiteY0" fmla="*/ 113704 h 776512"/>
                        <a:gd name="connsiteX1" fmla="*/ 388256 w 776511"/>
                        <a:gd name="connsiteY1" fmla="*/ 0 h 776512"/>
                        <a:gd name="connsiteX2" fmla="*/ 662808 w 776511"/>
                        <a:gd name="connsiteY2" fmla="*/ 113704 h 776512"/>
                        <a:gd name="connsiteX3" fmla="*/ 776512 w 776511"/>
                        <a:gd name="connsiteY3" fmla="*/ 388256 h 776512"/>
                        <a:gd name="connsiteX4" fmla="*/ 662808 w 776511"/>
                        <a:gd name="connsiteY4" fmla="*/ 662809 h 776512"/>
                        <a:gd name="connsiteX5" fmla="*/ 388256 w 776511"/>
                        <a:gd name="connsiteY5" fmla="*/ 776512 h 776512"/>
                        <a:gd name="connsiteX6" fmla="*/ 113704 w 776511"/>
                        <a:gd name="connsiteY6" fmla="*/ 662809 h 776512"/>
                        <a:gd name="connsiteX7" fmla="*/ 0 w 776511"/>
                        <a:gd name="connsiteY7" fmla="*/ 388256 h 776512"/>
                        <a:gd name="connsiteX8" fmla="*/ 113704 w 776511"/>
                        <a:gd name="connsiteY8" fmla="*/ 113704 h 77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511" h="776512">
                          <a:moveTo>
                            <a:pt x="113704" y="113704"/>
                          </a:moveTo>
                          <a:cubicBezTo>
                            <a:pt x="188582" y="38826"/>
                            <a:pt x="287032" y="0"/>
                            <a:pt x="388256" y="0"/>
                          </a:cubicBezTo>
                          <a:cubicBezTo>
                            <a:pt x="490867" y="0"/>
                            <a:pt x="589317" y="38826"/>
                            <a:pt x="662808" y="113704"/>
                          </a:cubicBezTo>
                          <a:cubicBezTo>
                            <a:pt x="737687" y="188581"/>
                            <a:pt x="776512" y="287032"/>
                            <a:pt x="776512" y="388256"/>
                          </a:cubicBezTo>
                          <a:cubicBezTo>
                            <a:pt x="776512" y="490866"/>
                            <a:pt x="737687" y="589317"/>
                            <a:pt x="662808" y="662809"/>
                          </a:cubicBezTo>
                          <a:cubicBezTo>
                            <a:pt x="587931" y="737686"/>
                            <a:pt x="489480" y="776512"/>
                            <a:pt x="388256" y="776512"/>
                          </a:cubicBezTo>
                          <a:cubicBezTo>
                            <a:pt x="285646" y="776512"/>
                            <a:pt x="187195" y="737686"/>
                            <a:pt x="113704" y="662809"/>
                          </a:cubicBezTo>
                          <a:cubicBezTo>
                            <a:pt x="38826" y="587930"/>
                            <a:pt x="0" y="489480"/>
                            <a:pt x="0" y="388256"/>
                          </a:cubicBezTo>
                          <a:cubicBezTo>
                            <a:pt x="0" y="285645"/>
                            <a:pt x="40212" y="187195"/>
                            <a:pt x="113704" y="113704"/>
                          </a:cubicBezTo>
                          <a:close/>
                        </a:path>
                      </a:pathLst>
                    </a:custGeom>
                    <a:solidFill>
                      <a:srgbClr val="ECECEC"/>
                    </a:solidFill>
                    <a:ln w="13829" cap="flat">
                      <a:noFill/>
                      <a:prstDash val="solid"/>
                      <a:miter/>
                    </a:ln>
                  </p:spPr>
                  <p:txBody>
                    <a:bodyPr rtlCol="0" anchor="ctr"/>
                    <a:lstStyle/>
                    <a:p>
                      <a:endParaRPr lang="tr-TR"/>
                    </a:p>
                  </p:txBody>
                </p:sp>
                <p:sp>
                  <p:nvSpPr>
                    <p:cNvPr id="336" name="Serbest Form: Şekil 335">
                      <a:extLst>
                        <a:ext uri="{FF2B5EF4-FFF2-40B4-BE49-F238E27FC236}">
                          <a16:creationId xmlns="" xmlns:a16="http://schemas.microsoft.com/office/drawing/2014/main" id="{EC3901A1-2EA4-483C-A6E0-35F1BA5B0BCF}"/>
                        </a:ext>
                      </a:extLst>
                    </p:cNvPr>
                    <p:cNvSpPr/>
                    <p:nvPr/>
                  </p:nvSpPr>
                  <p:spPr>
                    <a:xfrm>
                      <a:off x="4878505" y="3161996"/>
                      <a:ext cx="768226" cy="768192"/>
                    </a:xfrm>
                    <a:custGeom>
                      <a:avLst/>
                      <a:gdLst>
                        <a:gd name="connsiteX0" fmla="*/ 112352 w 768226"/>
                        <a:gd name="connsiteY0" fmla="*/ 112317 h 768192"/>
                        <a:gd name="connsiteX1" fmla="*/ 384131 w 768226"/>
                        <a:gd name="connsiteY1" fmla="*/ 0 h 768192"/>
                        <a:gd name="connsiteX2" fmla="*/ 655910 w 768226"/>
                        <a:gd name="connsiteY2" fmla="*/ 112317 h 768192"/>
                        <a:gd name="connsiteX3" fmla="*/ 768227 w 768226"/>
                        <a:gd name="connsiteY3" fmla="*/ 384096 h 768192"/>
                        <a:gd name="connsiteX4" fmla="*/ 655910 w 768226"/>
                        <a:gd name="connsiteY4" fmla="*/ 655875 h 768192"/>
                        <a:gd name="connsiteX5" fmla="*/ 384131 w 768226"/>
                        <a:gd name="connsiteY5" fmla="*/ 768192 h 768192"/>
                        <a:gd name="connsiteX6" fmla="*/ 112352 w 768226"/>
                        <a:gd name="connsiteY6" fmla="*/ 655875 h 768192"/>
                        <a:gd name="connsiteX7" fmla="*/ 35 w 768226"/>
                        <a:gd name="connsiteY7" fmla="*/ 384096 h 768192"/>
                        <a:gd name="connsiteX8" fmla="*/ 112352 w 768226"/>
                        <a:gd name="connsiteY8" fmla="*/ 112317 h 76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226" h="768192">
                          <a:moveTo>
                            <a:pt x="112352" y="112317"/>
                          </a:moveTo>
                          <a:cubicBezTo>
                            <a:pt x="185843" y="38826"/>
                            <a:pt x="282907" y="0"/>
                            <a:pt x="384131" y="0"/>
                          </a:cubicBezTo>
                          <a:cubicBezTo>
                            <a:pt x="485355" y="0"/>
                            <a:pt x="582419" y="38826"/>
                            <a:pt x="655910" y="112317"/>
                          </a:cubicBezTo>
                          <a:cubicBezTo>
                            <a:pt x="729401" y="185808"/>
                            <a:pt x="768227" y="282872"/>
                            <a:pt x="768227" y="384096"/>
                          </a:cubicBezTo>
                          <a:cubicBezTo>
                            <a:pt x="768227" y="485320"/>
                            <a:pt x="729401" y="582384"/>
                            <a:pt x="655910" y="655875"/>
                          </a:cubicBezTo>
                          <a:cubicBezTo>
                            <a:pt x="582419" y="729367"/>
                            <a:pt x="485355" y="768192"/>
                            <a:pt x="384131" y="768192"/>
                          </a:cubicBezTo>
                          <a:cubicBezTo>
                            <a:pt x="282907" y="768192"/>
                            <a:pt x="185843" y="729367"/>
                            <a:pt x="112352" y="655875"/>
                          </a:cubicBezTo>
                          <a:cubicBezTo>
                            <a:pt x="38860" y="582384"/>
                            <a:pt x="35" y="485320"/>
                            <a:pt x="35" y="384096"/>
                          </a:cubicBezTo>
                          <a:cubicBezTo>
                            <a:pt x="-1352" y="282872"/>
                            <a:pt x="38860" y="185808"/>
                            <a:pt x="112352" y="112317"/>
                          </a:cubicBezTo>
                          <a:close/>
                        </a:path>
                      </a:pathLst>
                    </a:custGeom>
                    <a:solidFill>
                      <a:srgbClr val="EBEBEB"/>
                    </a:solidFill>
                    <a:ln w="13829" cap="flat">
                      <a:noFill/>
                      <a:prstDash val="solid"/>
                      <a:miter/>
                    </a:ln>
                  </p:spPr>
                  <p:txBody>
                    <a:bodyPr rtlCol="0" anchor="ctr"/>
                    <a:lstStyle/>
                    <a:p>
                      <a:endParaRPr lang="tr-TR"/>
                    </a:p>
                  </p:txBody>
                </p:sp>
                <p:sp>
                  <p:nvSpPr>
                    <p:cNvPr id="337" name="Serbest Form: Şekil 336">
                      <a:extLst>
                        <a:ext uri="{FF2B5EF4-FFF2-40B4-BE49-F238E27FC236}">
                          <a16:creationId xmlns="" xmlns:a16="http://schemas.microsoft.com/office/drawing/2014/main" id="{C4EBEE18-429C-4D2B-BB9C-092A32B025F9}"/>
                        </a:ext>
                      </a:extLst>
                    </p:cNvPr>
                    <p:cNvSpPr/>
                    <p:nvPr/>
                  </p:nvSpPr>
                  <p:spPr>
                    <a:xfrm>
                      <a:off x="4881313" y="3164770"/>
                      <a:ext cx="759872" cy="759872"/>
                    </a:xfrm>
                    <a:custGeom>
                      <a:avLst/>
                      <a:gdLst>
                        <a:gd name="connsiteX0" fmla="*/ 110930 w 759872"/>
                        <a:gd name="connsiteY0" fmla="*/ 110930 h 759872"/>
                        <a:gd name="connsiteX1" fmla="*/ 379936 w 759872"/>
                        <a:gd name="connsiteY1" fmla="*/ 0 h 759872"/>
                        <a:gd name="connsiteX2" fmla="*/ 648942 w 759872"/>
                        <a:gd name="connsiteY2" fmla="*/ 110930 h 759872"/>
                        <a:gd name="connsiteX3" fmla="*/ 759872 w 759872"/>
                        <a:gd name="connsiteY3" fmla="*/ 379936 h 759872"/>
                        <a:gd name="connsiteX4" fmla="*/ 648942 w 759872"/>
                        <a:gd name="connsiteY4" fmla="*/ 648942 h 759872"/>
                        <a:gd name="connsiteX5" fmla="*/ 379936 w 759872"/>
                        <a:gd name="connsiteY5" fmla="*/ 759873 h 759872"/>
                        <a:gd name="connsiteX6" fmla="*/ 110930 w 759872"/>
                        <a:gd name="connsiteY6" fmla="*/ 648942 h 759872"/>
                        <a:gd name="connsiteX7" fmla="*/ 0 w 759872"/>
                        <a:gd name="connsiteY7" fmla="*/ 379936 h 759872"/>
                        <a:gd name="connsiteX8" fmla="*/ 110930 w 759872"/>
                        <a:gd name="connsiteY8" fmla="*/ 110930 h 75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872" h="759872">
                          <a:moveTo>
                            <a:pt x="110930" y="110930"/>
                          </a:moveTo>
                          <a:cubicBezTo>
                            <a:pt x="184422" y="37439"/>
                            <a:pt x="280099" y="0"/>
                            <a:pt x="379936" y="0"/>
                          </a:cubicBezTo>
                          <a:cubicBezTo>
                            <a:pt x="479774" y="0"/>
                            <a:pt x="575451" y="38826"/>
                            <a:pt x="648942" y="110930"/>
                          </a:cubicBezTo>
                          <a:cubicBezTo>
                            <a:pt x="722434" y="184422"/>
                            <a:pt x="759872" y="280099"/>
                            <a:pt x="759872" y="379936"/>
                          </a:cubicBezTo>
                          <a:cubicBezTo>
                            <a:pt x="759872" y="479774"/>
                            <a:pt x="721047" y="575451"/>
                            <a:pt x="648942" y="648942"/>
                          </a:cubicBezTo>
                          <a:cubicBezTo>
                            <a:pt x="575451" y="722434"/>
                            <a:pt x="479774" y="759873"/>
                            <a:pt x="379936" y="759873"/>
                          </a:cubicBezTo>
                          <a:cubicBezTo>
                            <a:pt x="280099" y="759873"/>
                            <a:pt x="184422" y="721047"/>
                            <a:pt x="110930" y="648942"/>
                          </a:cubicBezTo>
                          <a:cubicBezTo>
                            <a:pt x="37439" y="575451"/>
                            <a:pt x="0" y="479774"/>
                            <a:pt x="0" y="379936"/>
                          </a:cubicBezTo>
                          <a:cubicBezTo>
                            <a:pt x="0" y="280099"/>
                            <a:pt x="37439" y="184422"/>
                            <a:pt x="110930" y="110930"/>
                          </a:cubicBezTo>
                          <a:close/>
                        </a:path>
                      </a:pathLst>
                    </a:custGeom>
                    <a:solidFill>
                      <a:srgbClr val="EAEAEA"/>
                    </a:solidFill>
                    <a:ln w="13829" cap="flat">
                      <a:noFill/>
                      <a:prstDash val="solid"/>
                      <a:miter/>
                    </a:ln>
                  </p:spPr>
                  <p:txBody>
                    <a:bodyPr rtlCol="0" anchor="ctr"/>
                    <a:lstStyle/>
                    <a:p>
                      <a:endParaRPr lang="tr-TR"/>
                    </a:p>
                  </p:txBody>
                </p:sp>
                <p:sp>
                  <p:nvSpPr>
                    <p:cNvPr id="338" name="Serbest Form: Şekil 337">
                      <a:extLst>
                        <a:ext uri="{FF2B5EF4-FFF2-40B4-BE49-F238E27FC236}">
                          <a16:creationId xmlns="" xmlns:a16="http://schemas.microsoft.com/office/drawing/2014/main" id="{1399A7CF-10CE-4212-AD69-789C581A033C}"/>
                        </a:ext>
                      </a:extLst>
                    </p:cNvPr>
                    <p:cNvSpPr/>
                    <p:nvPr/>
                  </p:nvSpPr>
                  <p:spPr>
                    <a:xfrm>
                      <a:off x="4884086" y="3168930"/>
                      <a:ext cx="751552" cy="751552"/>
                    </a:xfrm>
                    <a:custGeom>
                      <a:avLst/>
                      <a:gdLst>
                        <a:gd name="connsiteX0" fmla="*/ 109544 w 751552"/>
                        <a:gd name="connsiteY0" fmla="*/ 109544 h 751552"/>
                        <a:gd name="connsiteX1" fmla="*/ 375776 w 751552"/>
                        <a:gd name="connsiteY1" fmla="*/ 0 h 751552"/>
                        <a:gd name="connsiteX2" fmla="*/ 642009 w 751552"/>
                        <a:gd name="connsiteY2" fmla="*/ 109544 h 751552"/>
                        <a:gd name="connsiteX3" fmla="*/ 751553 w 751552"/>
                        <a:gd name="connsiteY3" fmla="*/ 375776 h 751552"/>
                        <a:gd name="connsiteX4" fmla="*/ 642009 w 751552"/>
                        <a:gd name="connsiteY4" fmla="*/ 642009 h 751552"/>
                        <a:gd name="connsiteX5" fmla="*/ 375776 w 751552"/>
                        <a:gd name="connsiteY5" fmla="*/ 751553 h 751552"/>
                        <a:gd name="connsiteX6" fmla="*/ 109544 w 751552"/>
                        <a:gd name="connsiteY6" fmla="*/ 642009 h 751552"/>
                        <a:gd name="connsiteX7" fmla="*/ 0 w 751552"/>
                        <a:gd name="connsiteY7" fmla="*/ 375776 h 751552"/>
                        <a:gd name="connsiteX8" fmla="*/ 109544 w 751552"/>
                        <a:gd name="connsiteY8" fmla="*/ 109544 h 75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552" h="751552">
                          <a:moveTo>
                            <a:pt x="109544" y="109544"/>
                          </a:moveTo>
                          <a:cubicBezTo>
                            <a:pt x="181648" y="37439"/>
                            <a:pt x="277326" y="0"/>
                            <a:pt x="375776" y="0"/>
                          </a:cubicBezTo>
                          <a:cubicBezTo>
                            <a:pt x="474227" y="0"/>
                            <a:pt x="569904" y="37439"/>
                            <a:pt x="642009" y="109544"/>
                          </a:cubicBezTo>
                          <a:cubicBezTo>
                            <a:pt x="714114" y="181648"/>
                            <a:pt x="751553" y="277326"/>
                            <a:pt x="751553" y="375776"/>
                          </a:cubicBezTo>
                          <a:cubicBezTo>
                            <a:pt x="751553" y="474227"/>
                            <a:pt x="714114" y="569904"/>
                            <a:pt x="642009" y="642009"/>
                          </a:cubicBezTo>
                          <a:cubicBezTo>
                            <a:pt x="569904" y="714114"/>
                            <a:pt x="474227" y="751553"/>
                            <a:pt x="375776" y="751553"/>
                          </a:cubicBezTo>
                          <a:cubicBezTo>
                            <a:pt x="277326" y="751553"/>
                            <a:pt x="181648" y="714114"/>
                            <a:pt x="109544" y="642009"/>
                          </a:cubicBezTo>
                          <a:cubicBezTo>
                            <a:pt x="37439" y="569904"/>
                            <a:pt x="0" y="474227"/>
                            <a:pt x="0" y="375776"/>
                          </a:cubicBezTo>
                          <a:cubicBezTo>
                            <a:pt x="0" y="275939"/>
                            <a:pt x="37439" y="181648"/>
                            <a:pt x="109544" y="109544"/>
                          </a:cubicBezTo>
                          <a:close/>
                        </a:path>
                      </a:pathLst>
                    </a:custGeom>
                    <a:solidFill>
                      <a:srgbClr val="E9E9E9"/>
                    </a:solidFill>
                    <a:ln w="13829" cap="flat">
                      <a:noFill/>
                      <a:prstDash val="solid"/>
                      <a:miter/>
                    </a:ln>
                  </p:spPr>
                  <p:txBody>
                    <a:bodyPr rtlCol="0" anchor="ctr"/>
                    <a:lstStyle/>
                    <a:p>
                      <a:endParaRPr lang="tr-TR"/>
                    </a:p>
                  </p:txBody>
                </p:sp>
                <p:sp>
                  <p:nvSpPr>
                    <p:cNvPr id="339" name="Serbest Form: Şekil 338">
                      <a:extLst>
                        <a:ext uri="{FF2B5EF4-FFF2-40B4-BE49-F238E27FC236}">
                          <a16:creationId xmlns="" xmlns:a16="http://schemas.microsoft.com/office/drawing/2014/main" id="{1DB1B5BE-4871-45B8-97A0-C710E83E99EB}"/>
                        </a:ext>
                      </a:extLst>
                    </p:cNvPr>
                    <p:cNvSpPr/>
                    <p:nvPr/>
                  </p:nvSpPr>
                  <p:spPr>
                    <a:xfrm>
                      <a:off x="4886860" y="3170316"/>
                      <a:ext cx="746006" cy="746006"/>
                    </a:xfrm>
                    <a:custGeom>
                      <a:avLst/>
                      <a:gdLst>
                        <a:gd name="connsiteX0" fmla="*/ 109544 w 746006"/>
                        <a:gd name="connsiteY0" fmla="*/ 109544 h 746006"/>
                        <a:gd name="connsiteX1" fmla="*/ 373003 w 746006"/>
                        <a:gd name="connsiteY1" fmla="*/ 0 h 746006"/>
                        <a:gd name="connsiteX2" fmla="*/ 636462 w 746006"/>
                        <a:gd name="connsiteY2" fmla="*/ 109544 h 746006"/>
                        <a:gd name="connsiteX3" fmla="*/ 746006 w 746006"/>
                        <a:gd name="connsiteY3" fmla="*/ 373003 h 746006"/>
                        <a:gd name="connsiteX4" fmla="*/ 636462 w 746006"/>
                        <a:gd name="connsiteY4" fmla="*/ 636463 h 746006"/>
                        <a:gd name="connsiteX5" fmla="*/ 373003 w 746006"/>
                        <a:gd name="connsiteY5" fmla="*/ 746006 h 746006"/>
                        <a:gd name="connsiteX6" fmla="*/ 109544 w 746006"/>
                        <a:gd name="connsiteY6" fmla="*/ 636463 h 746006"/>
                        <a:gd name="connsiteX7" fmla="*/ 0 w 746006"/>
                        <a:gd name="connsiteY7" fmla="*/ 373003 h 746006"/>
                        <a:gd name="connsiteX8" fmla="*/ 109544 w 746006"/>
                        <a:gd name="connsiteY8" fmla="*/ 109544 h 74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006" h="746006">
                          <a:moveTo>
                            <a:pt x="109544" y="109544"/>
                          </a:moveTo>
                          <a:cubicBezTo>
                            <a:pt x="181648" y="37439"/>
                            <a:pt x="275939" y="0"/>
                            <a:pt x="373003" y="0"/>
                          </a:cubicBezTo>
                          <a:cubicBezTo>
                            <a:pt x="470067" y="0"/>
                            <a:pt x="564358" y="37439"/>
                            <a:pt x="636462" y="109544"/>
                          </a:cubicBezTo>
                          <a:cubicBezTo>
                            <a:pt x="708567" y="181648"/>
                            <a:pt x="746006" y="275939"/>
                            <a:pt x="746006" y="373003"/>
                          </a:cubicBezTo>
                          <a:cubicBezTo>
                            <a:pt x="746006" y="470067"/>
                            <a:pt x="708567" y="564358"/>
                            <a:pt x="636462" y="636463"/>
                          </a:cubicBezTo>
                          <a:cubicBezTo>
                            <a:pt x="564358" y="708567"/>
                            <a:pt x="470067" y="746006"/>
                            <a:pt x="373003" y="746006"/>
                          </a:cubicBezTo>
                          <a:cubicBezTo>
                            <a:pt x="275939" y="746006"/>
                            <a:pt x="181648" y="708567"/>
                            <a:pt x="109544" y="636463"/>
                          </a:cubicBezTo>
                          <a:cubicBezTo>
                            <a:pt x="37439" y="564358"/>
                            <a:pt x="0" y="470067"/>
                            <a:pt x="0" y="373003"/>
                          </a:cubicBezTo>
                          <a:cubicBezTo>
                            <a:pt x="0" y="274553"/>
                            <a:pt x="37439" y="180262"/>
                            <a:pt x="109544" y="109544"/>
                          </a:cubicBezTo>
                          <a:close/>
                        </a:path>
                      </a:pathLst>
                    </a:custGeom>
                    <a:solidFill>
                      <a:srgbClr val="E7E7E7"/>
                    </a:solidFill>
                    <a:ln w="13829" cap="flat">
                      <a:noFill/>
                      <a:prstDash val="solid"/>
                      <a:miter/>
                    </a:ln>
                  </p:spPr>
                  <p:txBody>
                    <a:bodyPr rtlCol="0" anchor="ctr"/>
                    <a:lstStyle/>
                    <a:p>
                      <a:endParaRPr lang="tr-TR"/>
                    </a:p>
                  </p:txBody>
                </p:sp>
                <p:sp>
                  <p:nvSpPr>
                    <p:cNvPr id="340" name="Serbest Form: Şekil 339">
                      <a:extLst>
                        <a:ext uri="{FF2B5EF4-FFF2-40B4-BE49-F238E27FC236}">
                          <a16:creationId xmlns="" xmlns:a16="http://schemas.microsoft.com/office/drawing/2014/main" id="{BFBE5AF1-92FC-40CF-B69A-8CBBBD156624}"/>
                        </a:ext>
                      </a:extLst>
                    </p:cNvPr>
                    <p:cNvSpPr/>
                    <p:nvPr/>
                  </p:nvSpPr>
                  <p:spPr>
                    <a:xfrm>
                      <a:off x="4889633" y="3173089"/>
                      <a:ext cx="737686" cy="737686"/>
                    </a:xfrm>
                    <a:custGeom>
                      <a:avLst/>
                      <a:gdLst>
                        <a:gd name="connsiteX0" fmla="*/ 108157 w 737686"/>
                        <a:gd name="connsiteY0" fmla="*/ 108157 h 737686"/>
                        <a:gd name="connsiteX1" fmla="*/ 368843 w 737686"/>
                        <a:gd name="connsiteY1" fmla="*/ 0 h 737686"/>
                        <a:gd name="connsiteX2" fmla="*/ 629529 w 737686"/>
                        <a:gd name="connsiteY2" fmla="*/ 108157 h 737686"/>
                        <a:gd name="connsiteX3" fmla="*/ 737686 w 737686"/>
                        <a:gd name="connsiteY3" fmla="*/ 368843 h 737686"/>
                        <a:gd name="connsiteX4" fmla="*/ 629529 w 737686"/>
                        <a:gd name="connsiteY4" fmla="*/ 629529 h 737686"/>
                        <a:gd name="connsiteX5" fmla="*/ 368843 w 737686"/>
                        <a:gd name="connsiteY5" fmla="*/ 737686 h 737686"/>
                        <a:gd name="connsiteX6" fmla="*/ 108157 w 737686"/>
                        <a:gd name="connsiteY6" fmla="*/ 629529 h 737686"/>
                        <a:gd name="connsiteX7" fmla="*/ 0 w 737686"/>
                        <a:gd name="connsiteY7" fmla="*/ 368843 h 737686"/>
                        <a:gd name="connsiteX8" fmla="*/ 108157 w 737686"/>
                        <a:gd name="connsiteY8" fmla="*/ 108157 h 7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686" h="737686">
                          <a:moveTo>
                            <a:pt x="108157" y="108157"/>
                          </a:moveTo>
                          <a:cubicBezTo>
                            <a:pt x="178875" y="37439"/>
                            <a:pt x="271779" y="0"/>
                            <a:pt x="368843" y="0"/>
                          </a:cubicBezTo>
                          <a:cubicBezTo>
                            <a:pt x="464521" y="0"/>
                            <a:pt x="558811" y="37439"/>
                            <a:pt x="629529" y="108157"/>
                          </a:cubicBezTo>
                          <a:cubicBezTo>
                            <a:pt x="700247" y="178875"/>
                            <a:pt x="737686" y="271779"/>
                            <a:pt x="737686" y="368843"/>
                          </a:cubicBezTo>
                          <a:cubicBezTo>
                            <a:pt x="737686" y="464521"/>
                            <a:pt x="700247" y="558811"/>
                            <a:pt x="629529" y="629529"/>
                          </a:cubicBezTo>
                          <a:cubicBezTo>
                            <a:pt x="558811" y="700247"/>
                            <a:pt x="465907" y="737686"/>
                            <a:pt x="368843" y="737686"/>
                          </a:cubicBezTo>
                          <a:cubicBezTo>
                            <a:pt x="273166" y="737686"/>
                            <a:pt x="178875" y="700247"/>
                            <a:pt x="108157" y="629529"/>
                          </a:cubicBezTo>
                          <a:cubicBezTo>
                            <a:pt x="37439" y="558811"/>
                            <a:pt x="0" y="465907"/>
                            <a:pt x="0" y="368843"/>
                          </a:cubicBezTo>
                          <a:cubicBezTo>
                            <a:pt x="0" y="271779"/>
                            <a:pt x="37439" y="178875"/>
                            <a:pt x="108157" y="108157"/>
                          </a:cubicBezTo>
                          <a:close/>
                        </a:path>
                      </a:pathLst>
                    </a:custGeom>
                    <a:solidFill>
                      <a:srgbClr val="E6E6E6"/>
                    </a:solidFill>
                    <a:ln w="13829" cap="flat">
                      <a:noFill/>
                      <a:prstDash val="solid"/>
                      <a:miter/>
                    </a:ln>
                  </p:spPr>
                  <p:txBody>
                    <a:bodyPr rtlCol="0" anchor="ctr"/>
                    <a:lstStyle/>
                    <a:p>
                      <a:endParaRPr lang="tr-TR"/>
                    </a:p>
                  </p:txBody>
                </p:sp>
                <p:sp>
                  <p:nvSpPr>
                    <p:cNvPr id="341" name="Serbest Form: Şekil 340">
                      <a:extLst>
                        <a:ext uri="{FF2B5EF4-FFF2-40B4-BE49-F238E27FC236}">
                          <a16:creationId xmlns="" xmlns:a16="http://schemas.microsoft.com/office/drawing/2014/main" id="{1E9E3D34-2255-4DB0-9EFD-C809A3769D10}"/>
                        </a:ext>
                      </a:extLst>
                    </p:cNvPr>
                    <p:cNvSpPr/>
                    <p:nvPr/>
                  </p:nvSpPr>
                  <p:spPr>
                    <a:xfrm>
                      <a:off x="4892406" y="3175863"/>
                      <a:ext cx="726593" cy="726593"/>
                    </a:xfrm>
                    <a:custGeom>
                      <a:avLst/>
                      <a:gdLst>
                        <a:gd name="connsiteX0" fmla="*/ 106770 w 726593"/>
                        <a:gd name="connsiteY0" fmla="*/ 106770 h 726593"/>
                        <a:gd name="connsiteX1" fmla="*/ 363297 w 726593"/>
                        <a:gd name="connsiteY1" fmla="*/ 0 h 726593"/>
                        <a:gd name="connsiteX2" fmla="*/ 619823 w 726593"/>
                        <a:gd name="connsiteY2" fmla="*/ 106770 h 726593"/>
                        <a:gd name="connsiteX3" fmla="*/ 726593 w 726593"/>
                        <a:gd name="connsiteY3" fmla="*/ 363297 h 726593"/>
                        <a:gd name="connsiteX4" fmla="*/ 619823 w 726593"/>
                        <a:gd name="connsiteY4" fmla="*/ 619823 h 726593"/>
                        <a:gd name="connsiteX5" fmla="*/ 363297 w 726593"/>
                        <a:gd name="connsiteY5" fmla="*/ 726593 h 726593"/>
                        <a:gd name="connsiteX6" fmla="*/ 106770 w 726593"/>
                        <a:gd name="connsiteY6" fmla="*/ 619823 h 726593"/>
                        <a:gd name="connsiteX7" fmla="*/ 0 w 726593"/>
                        <a:gd name="connsiteY7" fmla="*/ 363297 h 726593"/>
                        <a:gd name="connsiteX8" fmla="*/ 106770 w 726593"/>
                        <a:gd name="connsiteY8" fmla="*/ 106770 h 72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593" h="726593">
                          <a:moveTo>
                            <a:pt x="106770" y="106770"/>
                          </a:moveTo>
                          <a:cubicBezTo>
                            <a:pt x="177488" y="36052"/>
                            <a:pt x="269006" y="0"/>
                            <a:pt x="363297" y="0"/>
                          </a:cubicBezTo>
                          <a:cubicBezTo>
                            <a:pt x="457587" y="0"/>
                            <a:pt x="550491" y="36052"/>
                            <a:pt x="619823" y="106770"/>
                          </a:cubicBezTo>
                          <a:cubicBezTo>
                            <a:pt x="690541" y="177489"/>
                            <a:pt x="726593" y="269006"/>
                            <a:pt x="726593" y="363297"/>
                          </a:cubicBezTo>
                          <a:cubicBezTo>
                            <a:pt x="726593" y="457587"/>
                            <a:pt x="690541" y="550492"/>
                            <a:pt x="619823" y="619823"/>
                          </a:cubicBezTo>
                          <a:cubicBezTo>
                            <a:pt x="549105" y="690541"/>
                            <a:pt x="457587" y="726593"/>
                            <a:pt x="363297" y="726593"/>
                          </a:cubicBezTo>
                          <a:cubicBezTo>
                            <a:pt x="269006" y="726593"/>
                            <a:pt x="176102" y="690541"/>
                            <a:pt x="106770" y="619823"/>
                          </a:cubicBezTo>
                          <a:cubicBezTo>
                            <a:pt x="36052" y="549105"/>
                            <a:pt x="0" y="457587"/>
                            <a:pt x="0" y="363297"/>
                          </a:cubicBezTo>
                          <a:cubicBezTo>
                            <a:pt x="0" y="269006"/>
                            <a:pt x="36052" y="177489"/>
                            <a:pt x="106770" y="106770"/>
                          </a:cubicBezTo>
                          <a:close/>
                        </a:path>
                      </a:pathLst>
                    </a:custGeom>
                    <a:solidFill>
                      <a:srgbClr val="E5E5E5"/>
                    </a:solidFill>
                    <a:ln w="13829" cap="flat">
                      <a:noFill/>
                      <a:prstDash val="solid"/>
                      <a:miter/>
                    </a:ln>
                  </p:spPr>
                  <p:txBody>
                    <a:bodyPr rtlCol="0" anchor="ctr"/>
                    <a:lstStyle/>
                    <a:p>
                      <a:endParaRPr lang="tr-TR"/>
                    </a:p>
                  </p:txBody>
                </p:sp>
                <p:sp>
                  <p:nvSpPr>
                    <p:cNvPr id="342" name="Serbest Form: Şekil 341">
                      <a:extLst>
                        <a:ext uri="{FF2B5EF4-FFF2-40B4-BE49-F238E27FC236}">
                          <a16:creationId xmlns="" xmlns:a16="http://schemas.microsoft.com/office/drawing/2014/main" id="{A09382D6-EC91-460B-809B-978B5CF43448}"/>
                        </a:ext>
                      </a:extLst>
                    </p:cNvPr>
                    <p:cNvSpPr/>
                    <p:nvPr/>
                  </p:nvSpPr>
                  <p:spPr>
                    <a:xfrm>
                      <a:off x="4895179" y="3180023"/>
                      <a:ext cx="718273" cy="718273"/>
                    </a:xfrm>
                    <a:custGeom>
                      <a:avLst/>
                      <a:gdLst>
                        <a:gd name="connsiteX0" fmla="*/ 105384 w 718273"/>
                        <a:gd name="connsiteY0" fmla="*/ 105384 h 718273"/>
                        <a:gd name="connsiteX1" fmla="*/ 359137 w 718273"/>
                        <a:gd name="connsiteY1" fmla="*/ 0 h 718273"/>
                        <a:gd name="connsiteX2" fmla="*/ 612890 w 718273"/>
                        <a:gd name="connsiteY2" fmla="*/ 105384 h 718273"/>
                        <a:gd name="connsiteX3" fmla="*/ 718274 w 718273"/>
                        <a:gd name="connsiteY3" fmla="*/ 359137 h 718273"/>
                        <a:gd name="connsiteX4" fmla="*/ 612890 w 718273"/>
                        <a:gd name="connsiteY4" fmla="*/ 612890 h 718273"/>
                        <a:gd name="connsiteX5" fmla="*/ 359137 w 718273"/>
                        <a:gd name="connsiteY5" fmla="*/ 718274 h 718273"/>
                        <a:gd name="connsiteX6" fmla="*/ 105384 w 718273"/>
                        <a:gd name="connsiteY6" fmla="*/ 612890 h 718273"/>
                        <a:gd name="connsiteX7" fmla="*/ 0 w 718273"/>
                        <a:gd name="connsiteY7" fmla="*/ 359137 h 718273"/>
                        <a:gd name="connsiteX8" fmla="*/ 105384 w 718273"/>
                        <a:gd name="connsiteY8" fmla="*/ 105384 h 71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273" h="718273">
                          <a:moveTo>
                            <a:pt x="105384" y="105384"/>
                          </a:moveTo>
                          <a:cubicBezTo>
                            <a:pt x="174715" y="36052"/>
                            <a:pt x="266233" y="0"/>
                            <a:pt x="359137" y="0"/>
                          </a:cubicBezTo>
                          <a:cubicBezTo>
                            <a:pt x="452041" y="0"/>
                            <a:pt x="543559" y="36052"/>
                            <a:pt x="612890" y="105384"/>
                          </a:cubicBezTo>
                          <a:cubicBezTo>
                            <a:pt x="682221" y="174715"/>
                            <a:pt x="718274" y="266233"/>
                            <a:pt x="718274" y="359137"/>
                          </a:cubicBezTo>
                          <a:cubicBezTo>
                            <a:pt x="718274" y="452041"/>
                            <a:pt x="682221" y="543558"/>
                            <a:pt x="612890" y="612890"/>
                          </a:cubicBezTo>
                          <a:cubicBezTo>
                            <a:pt x="543559" y="682221"/>
                            <a:pt x="452041" y="718274"/>
                            <a:pt x="359137" y="718274"/>
                          </a:cubicBezTo>
                          <a:cubicBezTo>
                            <a:pt x="266233" y="718274"/>
                            <a:pt x="174715" y="682221"/>
                            <a:pt x="105384" y="612890"/>
                          </a:cubicBezTo>
                          <a:cubicBezTo>
                            <a:pt x="36052" y="543558"/>
                            <a:pt x="0" y="452041"/>
                            <a:pt x="0" y="359137"/>
                          </a:cubicBezTo>
                          <a:cubicBezTo>
                            <a:pt x="0" y="264846"/>
                            <a:pt x="36052" y="174715"/>
                            <a:pt x="105384" y="105384"/>
                          </a:cubicBezTo>
                          <a:close/>
                        </a:path>
                      </a:pathLst>
                    </a:custGeom>
                    <a:solidFill>
                      <a:srgbClr val="E3E3E3"/>
                    </a:solidFill>
                    <a:ln w="13829" cap="flat">
                      <a:noFill/>
                      <a:prstDash val="solid"/>
                      <a:miter/>
                    </a:ln>
                  </p:spPr>
                  <p:txBody>
                    <a:bodyPr rtlCol="0" anchor="ctr"/>
                    <a:lstStyle/>
                    <a:p>
                      <a:endParaRPr lang="tr-TR"/>
                    </a:p>
                  </p:txBody>
                </p:sp>
                <p:sp>
                  <p:nvSpPr>
                    <p:cNvPr id="343" name="Serbest Form: Şekil 342">
                      <a:extLst>
                        <a:ext uri="{FF2B5EF4-FFF2-40B4-BE49-F238E27FC236}">
                          <a16:creationId xmlns="" xmlns:a16="http://schemas.microsoft.com/office/drawing/2014/main" id="{152B3DCD-D9F6-40C9-8689-B6D983A9BB95}"/>
                        </a:ext>
                      </a:extLst>
                    </p:cNvPr>
                    <p:cNvSpPr/>
                    <p:nvPr/>
                  </p:nvSpPr>
                  <p:spPr>
                    <a:xfrm>
                      <a:off x="4897953" y="3182796"/>
                      <a:ext cx="709953" cy="709953"/>
                    </a:xfrm>
                    <a:custGeom>
                      <a:avLst/>
                      <a:gdLst>
                        <a:gd name="connsiteX0" fmla="*/ 103997 w 709953"/>
                        <a:gd name="connsiteY0" fmla="*/ 103997 h 709953"/>
                        <a:gd name="connsiteX1" fmla="*/ 354977 w 709953"/>
                        <a:gd name="connsiteY1" fmla="*/ 0 h 709953"/>
                        <a:gd name="connsiteX2" fmla="*/ 605957 w 709953"/>
                        <a:gd name="connsiteY2" fmla="*/ 103997 h 709953"/>
                        <a:gd name="connsiteX3" fmla="*/ 709954 w 709953"/>
                        <a:gd name="connsiteY3" fmla="*/ 354977 h 709953"/>
                        <a:gd name="connsiteX4" fmla="*/ 605957 w 709953"/>
                        <a:gd name="connsiteY4" fmla="*/ 605957 h 709953"/>
                        <a:gd name="connsiteX5" fmla="*/ 354977 w 709953"/>
                        <a:gd name="connsiteY5" fmla="*/ 709954 h 709953"/>
                        <a:gd name="connsiteX6" fmla="*/ 103997 w 709953"/>
                        <a:gd name="connsiteY6" fmla="*/ 605957 h 709953"/>
                        <a:gd name="connsiteX7" fmla="*/ 0 w 709953"/>
                        <a:gd name="connsiteY7" fmla="*/ 354977 h 709953"/>
                        <a:gd name="connsiteX8" fmla="*/ 103997 w 709953"/>
                        <a:gd name="connsiteY8" fmla="*/ 103997 h 7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953" h="709953">
                          <a:moveTo>
                            <a:pt x="103997" y="103997"/>
                          </a:moveTo>
                          <a:cubicBezTo>
                            <a:pt x="171942" y="36052"/>
                            <a:pt x="263459" y="0"/>
                            <a:pt x="354977" y="0"/>
                          </a:cubicBezTo>
                          <a:cubicBezTo>
                            <a:pt x="447881" y="0"/>
                            <a:pt x="538012" y="36052"/>
                            <a:pt x="605957" y="103997"/>
                          </a:cubicBezTo>
                          <a:cubicBezTo>
                            <a:pt x="673901" y="171942"/>
                            <a:pt x="709954" y="263459"/>
                            <a:pt x="709954" y="354977"/>
                          </a:cubicBezTo>
                          <a:cubicBezTo>
                            <a:pt x="709954" y="447881"/>
                            <a:pt x="673901" y="538012"/>
                            <a:pt x="605957" y="605957"/>
                          </a:cubicBezTo>
                          <a:cubicBezTo>
                            <a:pt x="538012" y="673902"/>
                            <a:pt x="446494" y="709954"/>
                            <a:pt x="354977" y="709954"/>
                          </a:cubicBezTo>
                          <a:cubicBezTo>
                            <a:pt x="262073" y="709954"/>
                            <a:pt x="171942" y="673902"/>
                            <a:pt x="103997" y="605957"/>
                          </a:cubicBezTo>
                          <a:cubicBezTo>
                            <a:pt x="36052" y="538012"/>
                            <a:pt x="0" y="446494"/>
                            <a:pt x="0" y="354977"/>
                          </a:cubicBezTo>
                          <a:cubicBezTo>
                            <a:pt x="0" y="262073"/>
                            <a:pt x="36052" y="171942"/>
                            <a:pt x="103997" y="103997"/>
                          </a:cubicBezTo>
                          <a:close/>
                        </a:path>
                      </a:pathLst>
                    </a:custGeom>
                    <a:solidFill>
                      <a:srgbClr val="E2E2E2"/>
                    </a:solidFill>
                    <a:ln w="13829" cap="flat">
                      <a:noFill/>
                      <a:prstDash val="solid"/>
                      <a:miter/>
                    </a:ln>
                  </p:spPr>
                  <p:txBody>
                    <a:bodyPr rtlCol="0" anchor="ctr"/>
                    <a:lstStyle/>
                    <a:p>
                      <a:endParaRPr lang="tr-TR"/>
                    </a:p>
                  </p:txBody>
                </p:sp>
                <p:sp>
                  <p:nvSpPr>
                    <p:cNvPr id="344" name="Serbest Form: Şekil 343">
                      <a:extLst>
                        <a:ext uri="{FF2B5EF4-FFF2-40B4-BE49-F238E27FC236}">
                          <a16:creationId xmlns="" xmlns:a16="http://schemas.microsoft.com/office/drawing/2014/main" id="{BEAA87E1-5204-4E53-93D1-4FF1A52CDE40}"/>
                        </a:ext>
                      </a:extLst>
                    </p:cNvPr>
                    <p:cNvSpPr/>
                    <p:nvPr/>
                  </p:nvSpPr>
                  <p:spPr>
                    <a:xfrm>
                      <a:off x="4902074" y="3185569"/>
                      <a:ext cx="701672" cy="701634"/>
                    </a:xfrm>
                    <a:custGeom>
                      <a:avLst/>
                      <a:gdLst>
                        <a:gd name="connsiteX0" fmla="*/ 102649 w 701672"/>
                        <a:gd name="connsiteY0" fmla="*/ 102611 h 701634"/>
                        <a:gd name="connsiteX1" fmla="*/ 350856 w 701672"/>
                        <a:gd name="connsiteY1" fmla="*/ 0 h 701634"/>
                        <a:gd name="connsiteX2" fmla="*/ 599062 w 701672"/>
                        <a:gd name="connsiteY2" fmla="*/ 102611 h 701634"/>
                        <a:gd name="connsiteX3" fmla="*/ 701673 w 701672"/>
                        <a:gd name="connsiteY3" fmla="*/ 350817 h 701634"/>
                        <a:gd name="connsiteX4" fmla="*/ 599062 w 701672"/>
                        <a:gd name="connsiteY4" fmla="*/ 599024 h 701634"/>
                        <a:gd name="connsiteX5" fmla="*/ 350856 w 701672"/>
                        <a:gd name="connsiteY5" fmla="*/ 701634 h 701634"/>
                        <a:gd name="connsiteX6" fmla="*/ 102649 w 701672"/>
                        <a:gd name="connsiteY6" fmla="*/ 599024 h 701634"/>
                        <a:gd name="connsiteX7" fmla="*/ 39 w 701672"/>
                        <a:gd name="connsiteY7" fmla="*/ 350817 h 701634"/>
                        <a:gd name="connsiteX8" fmla="*/ 102649 w 701672"/>
                        <a:gd name="connsiteY8" fmla="*/ 102611 h 70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672" h="701634">
                          <a:moveTo>
                            <a:pt x="102649" y="102611"/>
                          </a:moveTo>
                          <a:cubicBezTo>
                            <a:pt x="170594" y="34666"/>
                            <a:pt x="259338" y="0"/>
                            <a:pt x="350856" y="0"/>
                          </a:cubicBezTo>
                          <a:cubicBezTo>
                            <a:pt x="442373" y="0"/>
                            <a:pt x="531117" y="34666"/>
                            <a:pt x="599062" y="102611"/>
                          </a:cubicBezTo>
                          <a:cubicBezTo>
                            <a:pt x="667007" y="170555"/>
                            <a:pt x="701673" y="259300"/>
                            <a:pt x="701673" y="350817"/>
                          </a:cubicBezTo>
                          <a:cubicBezTo>
                            <a:pt x="701673" y="442335"/>
                            <a:pt x="667007" y="531079"/>
                            <a:pt x="599062" y="599024"/>
                          </a:cubicBezTo>
                          <a:cubicBezTo>
                            <a:pt x="531117" y="666968"/>
                            <a:pt x="442373" y="701634"/>
                            <a:pt x="350856" y="701634"/>
                          </a:cubicBezTo>
                          <a:cubicBezTo>
                            <a:pt x="259338" y="701634"/>
                            <a:pt x="170594" y="666968"/>
                            <a:pt x="102649" y="599024"/>
                          </a:cubicBezTo>
                          <a:cubicBezTo>
                            <a:pt x="34704" y="531079"/>
                            <a:pt x="39" y="442335"/>
                            <a:pt x="39" y="350817"/>
                          </a:cubicBezTo>
                          <a:cubicBezTo>
                            <a:pt x="-1348" y="259300"/>
                            <a:pt x="34704" y="170555"/>
                            <a:pt x="102649" y="102611"/>
                          </a:cubicBezTo>
                          <a:close/>
                        </a:path>
                      </a:pathLst>
                    </a:custGeom>
                    <a:solidFill>
                      <a:srgbClr val="E1E1E1"/>
                    </a:solidFill>
                    <a:ln w="13829" cap="flat">
                      <a:noFill/>
                      <a:prstDash val="solid"/>
                      <a:miter/>
                    </a:ln>
                  </p:spPr>
                  <p:txBody>
                    <a:bodyPr rtlCol="0" anchor="ctr"/>
                    <a:lstStyle/>
                    <a:p>
                      <a:endParaRPr lang="tr-TR"/>
                    </a:p>
                  </p:txBody>
                </p:sp>
                <p:sp>
                  <p:nvSpPr>
                    <p:cNvPr id="345" name="Serbest Form: Şekil 344">
                      <a:extLst>
                        <a:ext uri="{FF2B5EF4-FFF2-40B4-BE49-F238E27FC236}">
                          <a16:creationId xmlns="" xmlns:a16="http://schemas.microsoft.com/office/drawing/2014/main" id="{451F3A98-BDC8-43B6-B882-AC91BF3638D4}"/>
                        </a:ext>
                      </a:extLst>
                    </p:cNvPr>
                    <p:cNvSpPr/>
                    <p:nvPr/>
                  </p:nvSpPr>
                  <p:spPr>
                    <a:xfrm>
                      <a:off x="4904886" y="3188342"/>
                      <a:ext cx="693314" cy="693314"/>
                    </a:xfrm>
                    <a:custGeom>
                      <a:avLst/>
                      <a:gdLst>
                        <a:gd name="connsiteX0" fmla="*/ 101224 w 693314"/>
                        <a:gd name="connsiteY0" fmla="*/ 101224 h 693314"/>
                        <a:gd name="connsiteX1" fmla="*/ 346657 w 693314"/>
                        <a:gd name="connsiteY1" fmla="*/ 0 h 693314"/>
                        <a:gd name="connsiteX2" fmla="*/ 592090 w 693314"/>
                        <a:gd name="connsiteY2" fmla="*/ 101224 h 693314"/>
                        <a:gd name="connsiteX3" fmla="*/ 693314 w 693314"/>
                        <a:gd name="connsiteY3" fmla="*/ 346657 h 693314"/>
                        <a:gd name="connsiteX4" fmla="*/ 592090 w 693314"/>
                        <a:gd name="connsiteY4" fmla="*/ 592091 h 693314"/>
                        <a:gd name="connsiteX5" fmla="*/ 346657 w 693314"/>
                        <a:gd name="connsiteY5" fmla="*/ 693314 h 693314"/>
                        <a:gd name="connsiteX6" fmla="*/ 101224 w 693314"/>
                        <a:gd name="connsiteY6" fmla="*/ 592091 h 693314"/>
                        <a:gd name="connsiteX7" fmla="*/ 0 w 693314"/>
                        <a:gd name="connsiteY7" fmla="*/ 346657 h 693314"/>
                        <a:gd name="connsiteX8" fmla="*/ 101224 w 693314"/>
                        <a:gd name="connsiteY8" fmla="*/ 101224 h 69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314" h="693314">
                          <a:moveTo>
                            <a:pt x="101224" y="101224"/>
                          </a:moveTo>
                          <a:cubicBezTo>
                            <a:pt x="167782" y="34666"/>
                            <a:pt x="256526" y="0"/>
                            <a:pt x="346657" y="0"/>
                          </a:cubicBezTo>
                          <a:cubicBezTo>
                            <a:pt x="436788" y="0"/>
                            <a:pt x="525532" y="34666"/>
                            <a:pt x="592090" y="101224"/>
                          </a:cubicBezTo>
                          <a:cubicBezTo>
                            <a:pt x="658649" y="167782"/>
                            <a:pt x="693314" y="256526"/>
                            <a:pt x="693314" y="346657"/>
                          </a:cubicBezTo>
                          <a:cubicBezTo>
                            <a:pt x="693314" y="436788"/>
                            <a:pt x="658649" y="525532"/>
                            <a:pt x="592090" y="592091"/>
                          </a:cubicBezTo>
                          <a:cubicBezTo>
                            <a:pt x="525532" y="658649"/>
                            <a:pt x="436788" y="693314"/>
                            <a:pt x="346657" y="693314"/>
                          </a:cubicBezTo>
                          <a:cubicBezTo>
                            <a:pt x="256526" y="693314"/>
                            <a:pt x="167782" y="658649"/>
                            <a:pt x="101224" y="592091"/>
                          </a:cubicBezTo>
                          <a:cubicBezTo>
                            <a:pt x="34666" y="525532"/>
                            <a:pt x="0" y="436788"/>
                            <a:pt x="0" y="346657"/>
                          </a:cubicBezTo>
                          <a:cubicBezTo>
                            <a:pt x="0" y="256526"/>
                            <a:pt x="33279" y="169169"/>
                            <a:pt x="101224" y="101224"/>
                          </a:cubicBezTo>
                          <a:close/>
                        </a:path>
                      </a:pathLst>
                    </a:custGeom>
                    <a:solidFill>
                      <a:srgbClr val="DFDFDF"/>
                    </a:solidFill>
                    <a:ln w="13829" cap="flat">
                      <a:noFill/>
                      <a:prstDash val="solid"/>
                      <a:miter/>
                    </a:ln>
                  </p:spPr>
                  <p:txBody>
                    <a:bodyPr rtlCol="0" anchor="ctr"/>
                    <a:lstStyle/>
                    <a:p>
                      <a:endParaRPr lang="tr-TR"/>
                    </a:p>
                  </p:txBody>
                </p:sp>
                <p:sp>
                  <p:nvSpPr>
                    <p:cNvPr id="346" name="Serbest Form: Şekil 345">
                      <a:extLst>
                        <a:ext uri="{FF2B5EF4-FFF2-40B4-BE49-F238E27FC236}">
                          <a16:creationId xmlns="" xmlns:a16="http://schemas.microsoft.com/office/drawing/2014/main" id="{CFBFC705-180A-4415-A8E1-7DDC2CCDFFAF}"/>
                        </a:ext>
                      </a:extLst>
                    </p:cNvPr>
                    <p:cNvSpPr/>
                    <p:nvPr/>
                  </p:nvSpPr>
                  <p:spPr>
                    <a:xfrm>
                      <a:off x="4907659" y="3191116"/>
                      <a:ext cx="684994" cy="684994"/>
                    </a:xfrm>
                    <a:custGeom>
                      <a:avLst/>
                      <a:gdLst>
                        <a:gd name="connsiteX0" fmla="*/ 99837 w 684994"/>
                        <a:gd name="connsiteY0" fmla="*/ 99837 h 684994"/>
                        <a:gd name="connsiteX1" fmla="*/ 342497 w 684994"/>
                        <a:gd name="connsiteY1" fmla="*/ 0 h 684994"/>
                        <a:gd name="connsiteX2" fmla="*/ 585157 w 684994"/>
                        <a:gd name="connsiteY2" fmla="*/ 99837 h 684994"/>
                        <a:gd name="connsiteX3" fmla="*/ 684994 w 684994"/>
                        <a:gd name="connsiteY3" fmla="*/ 342497 h 684994"/>
                        <a:gd name="connsiteX4" fmla="*/ 585157 w 684994"/>
                        <a:gd name="connsiteY4" fmla="*/ 585157 h 684994"/>
                        <a:gd name="connsiteX5" fmla="*/ 342497 w 684994"/>
                        <a:gd name="connsiteY5" fmla="*/ 684995 h 684994"/>
                        <a:gd name="connsiteX6" fmla="*/ 99837 w 684994"/>
                        <a:gd name="connsiteY6" fmla="*/ 585157 h 684994"/>
                        <a:gd name="connsiteX7" fmla="*/ 0 w 684994"/>
                        <a:gd name="connsiteY7" fmla="*/ 342497 h 684994"/>
                        <a:gd name="connsiteX8" fmla="*/ 99837 w 684994"/>
                        <a:gd name="connsiteY8" fmla="*/ 99837 h 68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994" h="684994">
                          <a:moveTo>
                            <a:pt x="99837" y="99837"/>
                          </a:moveTo>
                          <a:cubicBezTo>
                            <a:pt x="166395" y="33279"/>
                            <a:pt x="253753" y="0"/>
                            <a:pt x="342497" y="0"/>
                          </a:cubicBezTo>
                          <a:cubicBezTo>
                            <a:pt x="431241" y="0"/>
                            <a:pt x="518599" y="34666"/>
                            <a:pt x="585157" y="99837"/>
                          </a:cubicBezTo>
                          <a:cubicBezTo>
                            <a:pt x="651715" y="166395"/>
                            <a:pt x="684994" y="253753"/>
                            <a:pt x="684994" y="342497"/>
                          </a:cubicBezTo>
                          <a:cubicBezTo>
                            <a:pt x="684994" y="431241"/>
                            <a:pt x="650329" y="518599"/>
                            <a:pt x="585157" y="585157"/>
                          </a:cubicBezTo>
                          <a:cubicBezTo>
                            <a:pt x="518599" y="651716"/>
                            <a:pt x="431241" y="684995"/>
                            <a:pt x="342497" y="684995"/>
                          </a:cubicBezTo>
                          <a:cubicBezTo>
                            <a:pt x="253753" y="684995"/>
                            <a:pt x="166395" y="650329"/>
                            <a:pt x="99837" y="585157"/>
                          </a:cubicBezTo>
                          <a:cubicBezTo>
                            <a:pt x="33279" y="518599"/>
                            <a:pt x="0" y="431241"/>
                            <a:pt x="0" y="342497"/>
                          </a:cubicBezTo>
                          <a:cubicBezTo>
                            <a:pt x="0" y="253753"/>
                            <a:pt x="33279" y="166395"/>
                            <a:pt x="99837" y="99837"/>
                          </a:cubicBezTo>
                          <a:close/>
                        </a:path>
                      </a:pathLst>
                    </a:custGeom>
                    <a:solidFill>
                      <a:srgbClr val="DEDEDE"/>
                    </a:solidFill>
                    <a:ln w="13829" cap="flat">
                      <a:noFill/>
                      <a:prstDash val="solid"/>
                      <a:miter/>
                    </a:ln>
                  </p:spPr>
                  <p:txBody>
                    <a:bodyPr rtlCol="0" anchor="ctr"/>
                    <a:lstStyle/>
                    <a:p>
                      <a:endParaRPr lang="tr-TR"/>
                    </a:p>
                  </p:txBody>
                </p:sp>
                <p:sp>
                  <p:nvSpPr>
                    <p:cNvPr id="347" name="Serbest Form: Şekil 346">
                      <a:extLst>
                        <a:ext uri="{FF2B5EF4-FFF2-40B4-BE49-F238E27FC236}">
                          <a16:creationId xmlns="" xmlns:a16="http://schemas.microsoft.com/office/drawing/2014/main" id="{03C32D3F-39E1-4230-AC7D-88D14EB9DEEB}"/>
                        </a:ext>
                      </a:extLst>
                    </p:cNvPr>
                    <p:cNvSpPr/>
                    <p:nvPr/>
                  </p:nvSpPr>
                  <p:spPr>
                    <a:xfrm>
                      <a:off x="4909045" y="3193889"/>
                      <a:ext cx="679447" cy="679448"/>
                    </a:xfrm>
                    <a:custGeom>
                      <a:avLst/>
                      <a:gdLst>
                        <a:gd name="connsiteX0" fmla="*/ 99837 w 679447"/>
                        <a:gd name="connsiteY0" fmla="*/ 99837 h 679448"/>
                        <a:gd name="connsiteX1" fmla="*/ 339724 w 679447"/>
                        <a:gd name="connsiteY1" fmla="*/ 0 h 679448"/>
                        <a:gd name="connsiteX2" fmla="*/ 579611 w 679447"/>
                        <a:gd name="connsiteY2" fmla="*/ 99837 h 679448"/>
                        <a:gd name="connsiteX3" fmla="*/ 679448 w 679447"/>
                        <a:gd name="connsiteY3" fmla="*/ 339724 h 679448"/>
                        <a:gd name="connsiteX4" fmla="*/ 579611 w 679447"/>
                        <a:gd name="connsiteY4" fmla="*/ 579611 h 679448"/>
                        <a:gd name="connsiteX5" fmla="*/ 339724 w 679447"/>
                        <a:gd name="connsiteY5" fmla="*/ 679448 h 679448"/>
                        <a:gd name="connsiteX6" fmla="*/ 99837 w 679447"/>
                        <a:gd name="connsiteY6" fmla="*/ 579611 h 679448"/>
                        <a:gd name="connsiteX7" fmla="*/ 0 w 679447"/>
                        <a:gd name="connsiteY7" fmla="*/ 339724 h 679448"/>
                        <a:gd name="connsiteX8" fmla="*/ 99837 w 679447"/>
                        <a:gd name="connsiteY8" fmla="*/ 99837 h 67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447" h="679448">
                          <a:moveTo>
                            <a:pt x="99837" y="99837"/>
                          </a:moveTo>
                          <a:cubicBezTo>
                            <a:pt x="165009" y="34666"/>
                            <a:pt x="252367" y="0"/>
                            <a:pt x="339724" y="0"/>
                          </a:cubicBezTo>
                          <a:cubicBezTo>
                            <a:pt x="427082" y="0"/>
                            <a:pt x="513053" y="33279"/>
                            <a:pt x="579611" y="99837"/>
                          </a:cubicBezTo>
                          <a:cubicBezTo>
                            <a:pt x="644782" y="165009"/>
                            <a:pt x="679448" y="252366"/>
                            <a:pt x="679448" y="339724"/>
                          </a:cubicBezTo>
                          <a:cubicBezTo>
                            <a:pt x="679448" y="427082"/>
                            <a:pt x="646169" y="513053"/>
                            <a:pt x="579611" y="579611"/>
                          </a:cubicBezTo>
                          <a:cubicBezTo>
                            <a:pt x="514439" y="644782"/>
                            <a:pt x="427082" y="679448"/>
                            <a:pt x="339724" y="679448"/>
                          </a:cubicBezTo>
                          <a:cubicBezTo>
                            <a:pt x="252367" y="679448"/>
                            <a:pt x="166395" y="646169"/>
                            <a:pt x="99837" y="579611"/>
                          </a:cubicBezTo>
                          <a:cubicBezTo>
                            <a:pt x="34666" y="514439"/>
                            <a:pt x="0" y="427082"/>
                            <a:pt x="0" y="339724"/>
                          </a:cubicBezTo>
                          <a:cubicBezTo>
                            <a:pt x="1387" y="250980"/>
                            <a:pt x="34666" y="165009"/>
                            <a:pt x="99837" y="99837"/>
                          </a:cubicBezTo>
                          <a:close/>
                        </a:path>
                      </a:pathLst>
                    </a:custGeom>
                    <a:solidFill>
                      <a:srgbClr val="DDDDDD"/>
                    </a:solidFill>
                    <a:ln w="13829" cap="flat">
                      <a:noFill/>
                      <a:prstDash val="solid"/>
                      <a:miter/>
                    </a:ln>
                  </p:spPr>
                  <p:txBody>
                    <a:bodyPr rtlCol="0" anchor="ctr"/>
                    <a:lstStyle/>
                    <a:p>
                      <a:endParaRPr lang="tr-TR"/>
                    </a:p>
                  </p:txBody>
                </p:sp>
                <p:sp>
                  <p:nvSpPr>
                    <p:cNvPr id="348" name="Serbest Form: Şekil 347">
                      <a:extLst>
                        <a:ext uri="{FF2B5EF4-FFF2-40B4-BE49-F238E27FC236}">
                          <a16:creationId xmlns="" xmlns:a16="http://schemas.microsoft.com/office/drawing/2014/main" id="{69E42061-59D7-4411-AF14-E8CE1F7F9EF9}"/>
                        </a:ext>
                      </a:extLst>
                    </p:cNvPr>
                    <p:cNvSpPr/>
                    <p:nvPr/>
                  </p:nvSpPr>
                  <p:spPr>
                    <a:xfrm>
                      <a:off x="4911819" y="3196662"/>
                      <a:ext cx="671128" cy="671128"/>
                    </a:xfrm>
                    <a:custGeom>
                      <a:avLst/>
                      <a:gdLst>
                        <a:gd name="connsiteX0" fmla="*/ 98450 w 671128"/>
                        <a:gd name="connsiteY0" fmla="*/ 98451 h 671128"/>
                        <a:gd name="connsiteX1" fmla="*/ 335564 w 671128"/>
                        <a:gd name="connsiteY1" fmla="*/ 0 h 671128"/>
                        <a:gd name="connsiteX2" fmla="*/ 572677 w 671128"/>
                        <a:gd name="connsiteY2" fmla="*/ 98451 h 671128"/>
                        <a:gd name="connsiteX3" fmla="*/ 671128 w 671128"/>
                        <a:gd name="connsiteY3" fmla="*/ 335564 h 671128"/>
                        <a:gd name="connsiteX4" fmla="*/ 572677 w 671128"/>
                        <a:gd name="connsiteY4" fmla="*/ 572678 h 671128"/>
                        <a:gd name="connsiteX5" fmla="*/ 335564 w 671128"/>
                        <a:gd name="connsiteY5" fmla="*/ 671128 h 671128"/>
                        <a:gd name="connsiteX6" fmla="*/ 98450 w 671128"/>
                        <a:gd name="connsiteY6" fmla="*/ 572678 h 671128"/>
                        <a:gd name="connsiteX7" fmla="*/ 0 w 671128"/>
                        <a:gd name="connsiteY7" fmla="*/ 335564 h 671128"/>
                        <a:gd name="connsiteX8" fmla="*/ 98450 w 671128"/>
                        <a:gd name="connsiteY8" fmla="*/ 98451 h 67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128" h="671128">
                          <a:moveTo>
                            <a:pt x="98450" y="98451"/>
                          </a:moveTo>
                          <a:cubicBezTo>
                            <a:pt x="163622" y="33279"/>
                            <a:pt x="249593" y="0"/>
                            <a:pt x="335564" y="0"/>
                          </a:cubicBezTo>
                          <a:cubicBezTo>
                            <a:pt x="421535" y="0"/>
                            <a:pt x="507506" y="33279"/>
                            <a:pt x="572677" y="98451"/>
                          </a:cubicBezTo>
                          <a:cubicBezTo>
                            <a:pt x="637849" y="163622"/>
                            <a:pt x="671128" y="249593"/>
                            <a:pt x="671128" y="335564"/>
                          </a:cubicBezTo>
                          <a:cubicBezTo>
                            <a:pt x="671128" y="421535"/>
                            <a:pt x="637849" y="507506"/>
                            <a:pt x="572677" y="572678"/>
                          </a:cubicBezTo>
                          <a:cubicBezTo>
                            <a:pt x="507506" y="637849"/>
                            <a:pt x="421535" y="671128"/>
                            <a:pt x="335564" y="671128"/>
                          </a:cubicBezTo>
                          <a:cubicBezTo>
                            <a:pt x="249593" y="671128"/>
                            <a:pt x="163622" y="637849"/>
                            <a:pt x="98450" y="572678"/>
                          </a:cubicBezTo>
                          <a:cubicBezTo>
                            <a:pt x="33279" y="507506"/>
                            <a:pt x="0" y="421535"/>
                            <a:pt x="0" y="335564"/>
                          </a:cubicBezTo>
                          <a:cubicBezTo>
                            <a:pt x="1387" y="248207"/>
                            <a:pt x="33279" y="163622"/>
                            <a:pt x="98450" y="98451"/>
                          </a:cubicBezTo>
                          <a:close/>
                        </a:path>
                      </a:pathLst>
                    </a:custGeom>
                    <a:solidFill>
                      <a:srgbClr val="DBDBDB"/>
                    </a:solidFill>
                    <a:ln w="13829" cap="flat">
                      <a:noFill/>
                      <a:prstDash val="solid"/>
                      <a:miter/>
                    </a:ln>
                  </p:spPr>
                  <p:txBody>
                    <a:bodyPr rtlCol="0" anchor="ctr"/>
                    <a:lstStyle/>
                    <a:p>
                      <a:endParaRPr lang="tr-TR"/>
                    </a:p>
                  </p:txBody>
                </p:sp>
                <p:sp>
                  <p:nvSpPr>
                    <p:cNvPr id="349" name="Serbest Form: Şekil 348">
                      <a:extLst>
                        <a:ext uri="{FF2B5EF4-FFF2-40B4-BE49-F238E27FC236}">
                          <a16:creationId xmlns="" xmlns:a16="http://schemas.microsoft.com/office/drawing/2014/main" id="{C4A00CAD-16D1-46B4-A3E3-5C554E12E0A0}"/>
                        </a:ext>
                      </a:extLst>
                    </p:cNvPr>
                    <p:cNvSpPr/>
                    <p:nvPr/>
                  </p:nvSpPr>
                  <p:spPr>
                    <a:xfrm>
                      <a:off x="4915979" y="3199435"/>
                      <a:ext cx="662808" cy="662808"/>
                    </a:xfrm>
                    <a:custGeom>
                      <a:avLst/>
                      <a:gdLst>
                        <a:gd name="connsiteX0" fmla="*/ 97064 w 662808"/>
                        <a:gd name="connsiteY0" fmla="*/ 97064 h 662808"/>
                        <a:gd name="connsiteX1" fmla="*/ 331404 w 662808"/>
                        <a:gd name="connsiteY1" fmla="*/ 0 h 662808"/>
                        <a:gd name="connsiteX2" fmla="*/ 565744 w 662808"/>
                        <a:gd name="connsiteY2" fmla="*/ 97064 h 662808"/>
                        <a:gd name="connsiteX3" fmla="*/ 662808 w 662808"/>
                        <a:gd name="connsiteY3" fmla="*/ 331404 h 662808"/>
                        <a:gd name="connsiteX4" fmla="*/ 565744 w 662808"/>
                        <a:gd name="connsiteY4" fmla="*/ 565745 h 662808"/>
                        <a:gd name="connsiteX5" fmla="*/ 331404 w 662808"/>
                        <a:gd name="connsiteY5" fmla="*/ 662809 h 662808"/>
                        <a:gd name="connsiteX6" fmla="*/ 97064 w 662808"/>
                        <a:gd name="connsiteY6" fmla="*/ 565745 h 662808"/>
                        <a:gd name="connsiteX7" fmla="*/ 0 w 662808"/>
                        <a:gd name="connsiteY7" fmla="*/ 331404 h 662808"/>
                        <a:gd name="connsiteX8" fmla="*/ 97064 w 662808"/>
                        <a:gd name="connsiteY8" fmla="*/ 97064 h 66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808" h="662808">
                          <a:moveTo>
                            <a:pt x="97064" y="97064"/>
                          </a:moveTo>
                          <a:cubicBezTo>
                            <a:pt x="160849" y="33279"/>
                            <a:pt x="245433" y="0"/>
                            <a:pt x="331404" y="0"/>
                          </a:cubicBezTo>
                          <a:cubicBezTo>
                            <a:pt x="415989" y="0"/>
                            <a:pt x="500573" y="31893"/>
                            <a:pt x="565744" y="97064"/>
                          </a:cubicBezTo>
                          <a:cubicBezTo>
                            <a:pt x="629529" y="160849"/>
                            <a:pt x="662808" y="245433"/>
                            <a:pt x="662808" y="331404"/>
                          </a:cubicBezTo>
                          <a:cubicBezTo>
                            <a:pt x="662808" y="415989"/>
                            <a:pt x="630916" y="500573"/>
                            <a:pt x="565744" y="565745"/>
                          </a:cubicBezTo>
                          <a:cubicBezTo>
                            <a:pt x="501960" y="629530"/>
                            <a:pt x="417375" y="662809"/>
                            <a:pt x="331404" y="662809"/>
                          </a:cubicBezTo>
                          <a:cubicBezTo>
                            <a:pt x="246820" y="662809"/>
                            <a:pt x="162236" y="630916"/>
                            <a:pt x="97064" y="565745"/>
                          </a:cubicBezTo>
                          <a:cubicBezTo>
                            <a:pt x="33279" y="501960"/>
                            <a:pt x="0" y="417375"/>
                            <a:pt x="0" y="331404"/>
                          </a:cubicBezTo>
                          <a:cubicBezTo>
                            <a:pt x="0" y="245433"/>
                            <a:pt x="31892" y="160849"/>
                            <a:pt x="97064" y="97064"/>
                          </a:cubicBezTo>
                          <a:close/>
                        </a:path>
                      </a:pathLst>
                    </a:custGeom>
                    <a:solidFill>
                      <a:srgbClr val="DADADA"/>
                    </a:solidFill>
                    <a:ln w="13829" cap="flat">
                      <a:noFill/>
                      <a:prstDash val="solid"/>
                      <a:miter/>
                    </a:ln>
                  </p:spPr>
                  <p:txBody>
                    <a:bodyPr rtlCol="0" anchor="ctr"/>
                    <a:lstStyle/>
                    <a:p>
                      <a:endParaRPr lang="tr-TR"/>
                    </a:p>
                  </p:txBody>
                </p:sp>
                <p:sp>
                  <p:nvSpPr>
                    <p:cNvPr id="350" name="Serbest Form: Şekil 349">
                      <a:extLst>
                        <a:ext uri="{FF2B5EF4-FFF2-40B4-BE49-F238E27FC236}">
                          <a16:creationId xmlns="" xmlns:a16="http://schemas.microsoft.com/office/drawing/2014/main" id="{C825CEB3-2C4A-4F28-83CB-BDAF5F5F7DFF}"/>
                        </a:ext>
                      </a:extLst>
                    </p:cNvPr>
                    <p:cNvSpPr/>
                    <p:nvPr/>
                  </p:nvSpPr>
                  <p:spPr>
                    <a:xfrm>
                      <a:off x="4918752" y="3202209"/>
                      <a:ext cx="654488" cy="654488"/>
                    </a:xfrm>
                    <a:custGeom>
                      <a:avLst/>
                      <a:gdLst>
                        <a:gd name="connsiteX0" fmla="*/ 95677 w 654488"/>
                        <a:gd name="connsiteY0" fmla="*/ 95677 h 654488"/>
                        <a:gd name="connsiteX1" fmla="*/ 327244 w 654488"/>
                        <a:gd name="connsiteY1" fmla="*/ 0 h 654488"/>
                        <a:gd name="connsiteX2" fmla="*/ 558811 w 654488"/>
                        <a:gd name="connsiteY2" fmla="*/ 95677 h 654488"/>
                        <a:gd name="connsiteX3" fmla="*/ 654489 w 654488"/>
                        <a:gd name="connsiteY3" fmla="*/ 327244 h 654488"/>
                        <a:gd name="connsiteX4" fmla="*/ 558811 w 654488"/>
                        <a:gd name="connsiteY4" fmla="*/ 558811 h 654488"/>
                        <a:gd name="connsiteX5" fmla="*/ 327244 w 654488"/>
                        <a:gd name="connsiteY5" fmla="*/ 654489 h 654488"/>
                        <a:gd name="connsiteX6" fmla="*/ 95677 w 654488"/>
                        <a:gd name="connsiteY6" fmla="*/ 558811 h 654488"/>
                        <a:gd name="connsiteX7" fmla="*/ 0 w 654488"/>
                        <a:gd name="connsiteY7" fmla="*/ 327244 h 654488"/>
                        <a:gd name="connsiteX8" fmla="*/ 95677 w 654488"/>
                        <a:gd name="connsiteY8" fmla="*/ 95677 h 65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488" h="654488">
                          <a:moveTo>
                            <a:pt x="95677" y="95677"/>
                          </a:moveTo>
                          <a:cubicBezTo>
                            <a:pt x="159462" y="31892"/>
                            <a:pt x="242660" y="0"/>
                            <a:pt x="327244" y="0"/>
                          </a:cubicBezTo>
                          <a:cubicBezTo>
                            <a:pt x="411829" y="0"/>
                            <a:pt x="495026" y="31892"/>
                            <a:pt x="558811" y="95677"/>
                          </a:cubicBezTo>
                          <a:cubicBezTo>
                            <a:pt x="622596" y="159462"/>
                            <a:pt x="654489" y="242660"/>
                            <a:pt x="654489" y="327244"/>
                          </a:cubicBezTo>
                          <a:cubicBezTo>
                            <a:pt x="654489" y="411829"/>
                            <a:pt x="622596" y="495026"/>
                            <a:pt x="558811" y="558811"/>
                          </a:cubicBezTo>
                          <a:cubicBezTo>
                            <a:pt x="495026" y="622596"/>
                            <a:pt x="411829" y="654489"/>
                            <a:pt x="327244" y="654489"/>
                          </a:cubicBezTo>
                          <a:cubicBezTo>
                            <a:pt x="242660" y="654489"/>
                            <a:pt x="159462" y="622596"/>
                            <a:pt x="95677" y="558811"/>
                          </a:cubicBezTo>
                          <a:cubicBezTo>
                            <a:pt x="31892" y="495026"/>
                            <a:pt x="0" y="411829"/>
                            <a:pt x="0" y="327244"/>
                          </a:cubicBezTo>
                          <a:cubicBezTo>
                            <a:pt x="0" y="242660"/>
                            <a:pt x="31892" y="159462"/>
                            <a:pt x="95677" y="95677"/>
                          </a:cubicBezTo>
                          <a:close/>
                        </a:path>
                      </a:pathLst>
                    </a:custGeom>
                    <a:solidFill>
                      <a:srgbClr val="D9D9D9"/>
                    </a:solidFill>
                    <a:ln w="13829" cap="flat">
                      <a:noFill/>
                      <a:prstDash val="solid"/>
                      <a:miter/>
                    </a:ln>
                  </p:spPr>
                  <p:txBody>
                    <a:bodyPr rtlCol="0" anchor="ctr"/>
                    <a:lstStyle/>
                    <a:p>
                      <a:endParaRPr lang="tr-TR"/>
                    </a:p>
                  </p:txBody>
                </p:sp>
                <p:sp>
                  <p:nvSpPr>
                    <p:cNvPr id="351" name="Serbest Form: Şekil 350">
                      <a:extLst>
                        <a:ext uri="{FF2B5EF4-FFF2-40B4-BE49-F238E27FC236}">
                          <a16:creationId xmlns="" xmlns:a16="http://schemas.microsoft.com/office/drawing/2014/main" id="{507EBFA5-806F-4F9C-819A-2EC4CBBB11F2}"/>
                        </a:ext>
                      </a:extLst>
                    </p:cNvPr>
                    <p:cNvSpPr/>
                    <p:nvPr/>
                  </p:nvSpPr>
                  <p:spPr>
                    <a:xfrm>
                      <a:off x="4921525" y="3204982"/>
                      <a:ext cx="646168" cy="646168"/>
                    </a:xfrm>
                    <a:custGeom>
                      <a:avLst/>
                      <a:gdLst>
                        <a:gd name="connsiteX0" fmla="*/ 94291 w 646168"/>
                        <a:gd name="connsiteY0" fmla="*/ 94291 h 646168"/>
                        <a:gd name="connsiteX1" fmla="*/ 323084 w 646168"/>
                        <a:gd name="connsiteY1" fmla="*/ 0 h 646168"/>
                        <a:gd name="connsiteX2" fmla="*/ 551878 w 646168"/>
                        <a:gd name="connsiteY2" fmla="*/ 94291 h 646168"/>
                        <a:gd name="connsiteX3" fmla="*/ 646169 w 646168"/>
                        <a:gd name="connsiteY3" fmla="*/ 323085 h 646168"/>
                        <a:gd name="connsiteX4" fmla="*/ 551878 w 646168"/>
                        <a:gd name="connsiteY4" fmla="*/ 551878 h 646168"/>
                        <a:gd name="connsiteX5" fmla="*/ 323084 w 646168"/>
                        <a:gd name="connsiteY5" fmla="*/ 646169 h 646168"/>
                        <a:gd name="connsiteX6" fmla="*/ 94291 w 646168"/>
                        <a:gd name="connsiteY6" fmla="*/ 551878 h 646168"/>
                        <a:gd name="connsiteX7" fmla="*/ 0 w 646168"/>
                        <a:gd name="connsiteY7" fmla="*/ 323085 h 646168"/>
                        <a:gd name="connsiteX8" fmla="*/ 94291 w 646168"/>
                        <a:gd name="connsiteY8" fmla="*/ 94291 h 64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168" h="646168">
                          <a:moveTo>
                            <a:pt x="94291" y="94291"/>
                          </a:moveTo>
                          <a:cubicBezTo>
                            <a:pt x="156689" y="31893"/>
                            <a:pt x="239887" y="0"/>
                            <a:pt x="323084" y="0"/>
                          </a:cubicBezTo>
                          <a:cubicBezTo>
                            <a:pt x="406282" y="0"/>
                            <a:pt x="488093" y="31893"/>
                            <a:pt x="551878" y="94291"/>
                          </a:cubicBezTo>
                          <a:cubicBezTo>
                            <a:pt x="614276" y="156689"/>
                            <a:pt x="646169" y="239887"/>
                            <a:pt x="646169" y="323085"/>
                          </a:cubicBezTo>
                          <a:cubicBezTo>
                            <a:pt x="646169" y="406282"/>
                            <a:pt x="614276" y="488093"/>
                            <a:pt x="551878" y="551878"/>
                          </a:cubicBezTo>
                          <a:cubicBezTo>
                            <a:pt x="489480" y="614276"/>
                            <a:pt x="406282" y="646169"/>
                            <a:pt x="323084" y="646169"/>
                          </a:cubicBezTo>
                          <a:cubicBezTo>
                            <a:pt x="239887" y="646169"/>
                            <a:pt x="158076" y="614276"/>
                            <a:pt x="94291" y="551878"/>
                          </a:cubicBezTo>
                          <a:cubicBezTo>
                            <a:pt x="31892" y="489480"/>
                            <a:pt x="0" y="406282"/>
                            <a:pt x="0" y="323085"/>
                          </a:cubicBezTo>
                          <a:cubicBezTo>
                            <a:pt x="0" y="239887"/>
                            <a:pt x="30506" y="158076"/>
                            <a:pt x="94291" y="94291"/>
                          </a:cubicBezTo>
                          <a:close/>
                        </a:path>
                      </a:pathLst>
                    </a:custGeom>
                    <a:solidFill>
                      <a:srgbClr val="D7D7D7"/>
                    </a:solidFill>
                    <a:ln w="13829" cap="flat">
                      <a:noFill/>
                      <a:prstDash val="solid"/>
                      <a:miter/>
                    </a:ln>
                  </p:spPr>
                  <p:txBody>
                    <a:bodyPr rtlCol="0" anchor="ctr"/>
                    <a:lstStyle/>
                    <a:p>
                      <a:endParaRPr lang="tr-TR"/>
                    </a:p>
                  </p:txBody>
                </p:sp>
                <p:sp>
                  <p:nvSpPr>
                    <p:cNvPr id="352" name="Serbest Form: Şekil 351">
                      <a:extLst>
                        <a:ext uri="{FF2B5EF4-FFF2-40B4-BE49-F238E27FC236}">
                          <a16:creationId xmlns="" xmlns:a16="http://schemas.microsoft.com/office/drawing/2014/main" id="{658671EB-2479-4779-83BA-02B4A73EBCDA}"/>
                        </a:ext>
                      </a:extLst>
                    </p:cNvPr>
                    <p:cNvSpPr/>
                    <p:nvPr/>
                  </p:nvSpPr>
                  <p:spPr>
                    <a:xfrm rot="-2700000">
                      <a:off x="4923279" y="3208146"/>
                      <a:ext cx="637842" cy="637843"/>
                    </a:xfrm>
                    <a:custGeom>
                      <a:avLst/>
                      <a:gdLst>
                        <a:gd name="connsiteX0" fmla="*/ 637843 w 637842"/>
                        <a:gd name="connsiteY0" fmla="*/ 318922 h 637843"/>
                        <a:gd name="connsiteX1" fmla="*/ 318921 w 637842"/>
                        <a:gd name="connsiteY1" fmla="*/ 637843 h 637843"/>
                        <a:gd name="connsiteX2" fmla="*/ 0 w 637842"/>
                        <a:gd name="connsiteY2" fmla="*/ 318922 h 637843"/>
                        <a:gd name="connsiteX3" fmla="*/ 318921 w 637842"/>
                        <a:gd name="connsiteY3" fmla="*/ 0 h 637843"/>
                        <a:gd name="connsiteX4" fmla="*/ 637843 w 637842"/>
                        <a:gd name="connsiteY4" fmla="*/ 318922 h 63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42" h="637843">
                          <a:moveTo>
                            <a:pt x="637843" y="318922"/>
                          </a:moveTo>
                          <a:cubicBezTo>
                            <a:pt x="637843" y="495057"/>
                            <a:pt x="495057" y="637843"/>
                            <a:pt x="318921" y="637843"/>
                          </a:cubicBezTo>
                          <a:cubicBezTo>
                            <a:pt x="142786" y="637843"/>
                            <a:pt x="0" y="495057"/>
                            <a:pt x="0" y="318922"/>
                          </a:cubicBezTo>
                          <a:cubicBezTo>
                            <a:pt x="0" y="142786"/>
                            <a:pt x="142786" y="0"/>
                            <a:pt x="318921" y="0"/>
                          </a:cubicBezTo>
                          <a:cubicBezTo>
                            <a:pt x="495057" y="0"/>
                            <a:pt x="637843" y="142786"/>
                            <a:pt x="637843" y="318922"/>
                          </a:cubicBezTo>
                          <a:close/>
                        </a:path>
                      </a:pathLst>
                    </a:custGeom>
                    <a:solidFill>
                      <a:srgbClr val="D6D6D6"/>
                    </a:solidFill>
                    <a:ln w="13829" cap="flat">
                      <a:noFill/>
                      <a:prstDash val="solid"/>
                      <a:miter/>
                    </a:ln>
                  </p:spPr>
                  <p:txBody>
                    <a:bodyPr rtlCol="0" anchor="ctr"/>
                    <a:lstStyle/>
                    <a:p>
                      <a:endParaRPr lang="tr-TR"/>
                    </a:p>
                  </p:txBody>
                </p:sp>
              </p:grpSp>
            </p:grpSp>
            <p:grpSp>
              <p:nvGrpSpPr>
                <p:cNvPr id="353" name="Grafik 4">
                  <a:extLst>
                    <a:ext uri="{FF2B5EF4-FFF2-40B4-BE49-F238E27FC236}">
                      <a16:creationId xmlns="" xmlns:a16="http://schemas.microsoft.com/office/drawing/2014/main" id="{A0C417CE-A35A-47F6-888A-555595F38BB7}"/>
                    </a:ext>
                  </a:extLst>
                </p:cNvPr>
                <p:cNvGrpSpPr/>
                <p:nvPr/>
              </p:nvGrpSpPr>
              <p:grpSpPr>
                <a:xfrm>
                  <a:off x="2841583" y="2825046"/>
                  <a:ext cx="3111594" cy="3112981"/>
                  <a:chOff x="2841583" y="2825046"/>
                  <a:chExt cx="3111594" cy="3112981"/>
                </a:xfrm>
              </p:grpSpPr>
              <p:sp>
                <p:nvSpPr>
                  <p:cNvPr id="354" name="Serbest Form: Şekil 353">
                    <a:extLst>
                      <a:ext uri="{FF2B5EF4-FFF2-40B4-BE49-F238E27FC236}">
                        <a16:creationId xmlns="" xmlns:a16="http://schemas.microsoft.com/office/drawing/2014/main" id="{2F422296-443F-4F2C-B64F-3E3CAC3498E7}"/>
                      </a:ext>
                    </a:extLst>
                  </p:cNvPr>
                  <p:cNvSpPr/>
                  <p:nvPr/>
                </p:nvSpPr>
                <p:spPr>
                  <a:xfrm>
                    <a:off x="4036856" y="2825046"/>
                    <a:ext cx="707180" cy="707180"/>
                  </a:xfrm>
                  <a:custGeom>
                    <a:avLst/>
                    <a:gdLst>
                      <a:gd name="connsiteX0" fmla="*/ 707181 w 707180"/>
                      <a:gd name="connsiteY0" fmla="*/ 353590 h 707180"/>
                      <a:gd name="connsiteX1" fmla="*/ 353590 w 707180"/>
                      <a:gd name="connsiteY1" fmla="*/ 707181 h 707180"/>
                      <a:gd name="connsiteX2" fmla="*/ 0 w 707180"/>
                      <a:gd name="connsiteY2" fmla="*/ 353590 h 707180"/>
                      <a:gd name="connsiteX3" fmla="*/ 353590 w 707180"/>
                      <a:gd name="connsiteY3" fmla="*/ 0 h 707180"/>
                      <a:gd name="connsiteX4" fmla="*/ 707181 w 707180"/>
                      <a:gd name="connsiteY4" fmla="*/ 353590 h 70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80" h="707180">
                        <a:moveTo>
                          <a:pt x="707181" y="353590"/>
                        </a:moveTo>
                        <a:cubicBezTo>
                          <a:pt x="707181" y="548873"/>
                          <a:pt x="548873" y="707181"/>
                          <a:pt x="353590" y="707181"/>
                        </a:cubicBezTo>
                        <a:cubicBezTo>
                          <a:pt x="158308" y="707181"/>
                          <a:pt x="0" y="548873"/>
                          <a:pt x="0" y="353590"/>
                        </a:cubicBezTo>
                        <a:cubicBezTo>
                          <a:pt x="0" y="158308"/>
                          <a:pt x="158308" y="0"/>
                          <a:pt x="353590" y="0"/>
                        </a:cubicBezTo>
                        <a:cubicBezTo>
                          <a:pt x="548873" y="0"/>
                          <a:pt x="707181" y="158308"/>
                          <a:pt x="707181" y="353590"/>
                        </a:cubicBezTo>
                        <a:close/>
                      </a:path>
                    </a:pathLst>
                  </a:custGeom>
                  <a:solidFill>
                    <a:srgbClr val="86C31E"/>
                  </a:solidFill>
                  <a:ln w="13829" cap="flat">
                    <a:noFill/>
                    <a:prstDash val="solid"/>
                    <a:miter/>
                  </a:ln>
                </p:spPr>
                <p:txBody>
                  <a:bodyPr rtlCol="0" anchor="ctr"/>
                  <a:lstStyle/>
                  <a:p>
                    <a:endParaRPr lang="tr-TR"/>
                  </a:p>
                </p:txBody>
              </p:sp>
              <p:sp>
                <p:nvSpPr>
                  <p:cNvPr id="355" name="Serbest Form: Şekil 354">
                    <a:extLst>
                      <a:ext uri="{FF2B5EF4-FFF2-40B4-BE49-F238E27FC236}">
                        <a16:creationId xmlns="" xmlns:a16="http://schemas.microsoft.com/office/drawing/2014/main" id="{909EFC6F-AD04-4E84-B3FB-57B4EA52D45A}"/>
                      </a:ext>
                    </a:extLst>
                  </p:cNvPr>
                  <p:cNvSpPr/>
                  <p:nvPr/>
                </p:nvSpPr>
                <p:spPr>
                  <a:xfrm>
                    <a:off x="3188240" y="3181409"/>
                    <a:ext cx="707761" cy="708567"/>
                  </a:xfrm>
                  <a:custGeom>
                    <a:avLst/>
                    <a:gdLst>
                      <a:gd name="connsiteX0" fmla="*/ 604570 w 707761"/>
                      <a:gd name="connsiteY0" fmla="*/ 604570 h 708567"/>
                      <a:gd name="connsiteX1" fmla="*/ 103997 w 707761"/>
                      <a:gd name="connsiteY1" fmla="*/ 604570 h 708567"/>
                      <a:gd name="connsiteX2" fmla="*/ 103997 w 707761"/>
                      <a:gd name="connsiteY2" fmla="*/ 103997 h 708567"/>
                      <a:gd name="connsiteX3" fmla="*/ 604570 w 707761"/>
                      <a:gd name="connsiteY3" fmla="*/ 103997 h 708567"/>
                      <a:gd name="connsiteX4" fmla="*/ 650329 w 707761"/>
                      <a:gd name="connsiteY4" fmla="*/ 160849 h 708567"/>
                      <a:gd name="connsiteX5" fmla="*/ 669742 w 707761"/>
                      <a:gd name="connsiteY5" fmla="*/ 195515 h 708567"/>
                      <a:gd name="connsiteX6" fmla="*/ 678061 w 707761"/>
                      <a:gd name="connsiteY6" fmla="*/ 213541 h 708567"/>
                      <a:gd name="connsiteX7" fmla="*/ 700247 w 707761"/>
                      <a:gd name="connsiteY7" fmla="*/ 280099 h 708567"/>
                      <a:gd name="connsiteX8" fmla="*/ 604570 w 707761"/>
                      <a:gd name="connsiteY8" fmla="*/ 604570 h 70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761" h="708567">
                        <a:moveTo>
                          <a:pt x="604570" y="604570"/>
                        </a:moveTo>
                        <a:cubicBezTo>
                          <a:pt x="465907" y="743233"/>
                          <a:pt x="242660" y="743233"/>
                          <a:pt x="103997" y="604570"/>
                        </a:cubicBezTo>
                        <a:cubicBezTo>
                          <a:pt x="-34666" y="465907"/>
                          <a:pt x="-34666" y="242660"/>
                          <a:pt x="103997" y="103997"/>
                        </a:cubicBezTo>
                        <a:cubicBezTo>
                          <a:pt x="242660" y="-34666"/>
                          <a:pt x="465907" y="-34666"/>
                          <a:pt x="604570" y="103997"/>
                        </a:cubicBezTo>
                        <a:cubicBezTo>
                          <a:pt x="622596" y="122023"/>
                          <a:pt x="637849" y="141436"/>
                          <a:pt x="650329" y="160849"/>
                        </a:cubicBezTo>
                        <a:cubicBezTo>
                          <a:pt x="657262" y="171942"/>
                          <a:pt x="664195" y="183035"/>
                          <a:pt x="669742" y="195515"/>
                        </a:cubicBezTo>
                        <a:cubicBezTo>
                          <a:pt x="672515" y="201061"/>
                          <a:pt x="675288" y="206608"/>
                          <a:pt x="678061" y="213541"/>
                        </a:cubicBezTo>
                        <a:cubicBezTo>
                          <a:pt x="687768" y="235727"/>
                          <a:pt x="694701" y="257913"/>
                          <a:pt x="700247" y="280099"/>
                        </a:cubicBezTo>
                        <a:cubicBezTo>
                          <a:pt x="723820" y="393803"/>
                          <a:pt x="691928" y="517212"/>
                          <a:pt x="604570" y="604570"/>
                        </a:cubicBezTo>
                        <a:close/>
                      </a:path>
                    </a:pathLst>
                  </a:custGeom>
                  <a:solidFill>
                    <a:srgbClr val="F9644C"/>
                  </a:solidFill>
                  <a:ln w="13829" cap="flat">
                    <a:noFill/>
                    <a:prstDash val="solid"/>
                    <a:miter/>
                  </a:ln>
                </p:spPr>
                <p:txBody>
                  <a:bodyPr rtlCol="0" anchor="ctr"/>
                  <a:lstStyle/>
                  <a:p>
                    <a:endParaRPr lang="tr-TR"/>
                  </a:p>
                </p:txBody>
              </p:sp>
              <p:sp>
                <p:nvSpPr>
                  <p:cNvPr id="356" name="Serbest Form: Şekil 355">
                    <a:extLst>
                      <a:ext uri="{FF2B5EF4-FFF2-40B4-BE49-F238E27FC236}">
                        <a16:creationId xmlns="" xmlns:a16="http://schemas.microsoft.com/office/drawing/2014/main" id="{1494756E-178D-481F-BB6D-1DAD8B1C7910}"/>
                      </a:ext>
                    </a:extLst>
                  </p:cNvPr>
                  <p:cNvSpPr/>
                  <p:nvPr/>
                </p:nvSpPr>
                <p:spPr>
                  <a:xfrm>
                    <a:off x="2841583" y="4034186"/>
                    <a:ext cx="707180" cy="707180"/>
                  </a:xfrm>
                  <a:custGeom>
                    <a:avLst/>
                    <a:gdLst>
                      <a:gd name="connsiteX0" fmla="*/ 707181 w 707180"/>
                      <a:gd name="connsiteY0" fmla="*/ 353590 h 707180"/>
                      <a:gd name="connsiteX1" fmla="*/ 353590 w 707180"/>
                      <a:gd name="connsiteY1" fmla="*/ 707181 h 707180"/>
                      <a:gd name="connsiteX2" fmla="*/ 0 w 707180"/>
                      <a:gd name="connsiteY2" fmla="*/ 353590 h 707180"/>
                      <a:gd name="connsiteX3" fmla="*/ 353590 w 707180"/>
                      <a:gd name="connsiteY3" fmla="*/ 0 h 707180"/>
                      <a:gd name="connsiteX4" fmla="*/ 564358 w 707180"/>
                      <a:gd name="connsiteY4" fmla="*/ 69331 h 707180"/>
                      <a:gd name="connsiteX5" fmla="*/ 614276 w 707180"/>
                      <a:gd name="connsiteY5" fmla="*/ 115090 h 707180"/>
                      <a:gd name="connsiteX6" fmla="*/ 664195 w 707180"/>
                      <a:gd name="connsiteY6" fmla="*/ 184422 h 707180"/>
                      <a:gd name="connsiteX7" fmla="*/ 707181 w 707180"/>
                      <a:gd name="connsiteY7" fmla="*/ 353590 h 70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180" h="707180">
                        <a:moveTo>
                          <a:pt x="707181" y="353590"/>
                        </a:moveTo>
                        <a:cubicBezTo>
                          <a:pt x="707181" y="549105"/>
                          <a:pt x="549105" y="707181"/>
                          <a:pt x="353590" y="707181"/>
                        </a:cubicBezTo>
                        <a:cubicBezTo>
                          <a:pt x="158076" y="707181"/>
                          <a:pt x="0" y="549105"/>
                          <a:pt x="0" y="353590"/>
                        </a:cubicBezTo>
                        <a:cubicBezTo>
                          <a:pt x="0" y="158076"/>
                          <a:pt x="158076" y="0"/>
                          <a:pt x="353590" y="0"/>
                        </a:cubicBezTo>
                        <a:cubicBezTo>
                          <a:pt x="432628" y="0"/>
                          <a:pt x="506119" y="26346"/>
                          <a:pt x="564358" y="69331"/>
                        </a:cubicBezTo>
                        <a:cubicBezTo>
                          <a:pt x="582384" y="83198"/>
                          <a:pt x="599024" y="98451"/>
                          <a:pt x="614276" y="115090"/>
                        </a:cubicBezTo>
                        <a:cubicBezTo>
                          <a:pt x="633689" y="135890"/>
                          <a:pt x="650329" y="159462"/>
                          <a:pt x="664195" y="184422"/>
                        </a:cubicBezTo>
                        <a:cubicBezTo>
                          <a:pt x="691928" y="235727"/>
                          <a:pt x="707181" y="292579"/>
                          <a:pt x="707181" y="353590"/>
                        </a:cubicBezTo>
                        <a:close/>
                      </a:path>
                    </a:pathLst>
                  </a:custGeom>
                  <a:solidFill>
                    <a:srgbClr val="FF7814"/>
                  </a:solidFill>
                  <a:ln w="13829" cap="flat">
                    <a:noFill/>
                    <a:prstDash val="solid"/>
                    <a:miter/>
                  </a:ln>
                </p:spPr>
                <p:txBody>
                  <a:bodyPr rtlCol="0" anchor="ctr"/>
                  <a:lstStyle/>
                  <a:p>
                    <a:endParaRPr lang="tr-TR"/>
                  </a:p>
                </p:txBody>
              </p:sp>
              <p:sp>
                <p:nvSpPr>
                  <p:cNvPr id="357" name="Serbest Form: Şekil 356">
                    <a:extLst>
                      <a:ext uri="{FF2B5EF4-FFF2-40B4-BE49-F238E27FC236}">
                        <a16:creationId xmlns="" xmlns:a16="http://schemas.microsoft.com/office/drawing/2014/main" id="{0E12E758-D7EB-4F7E-8682-EB1434E50D59}"/>
                      </a:ext>
                    </a:extLst>
                  </p:cNvPr>
                  <p:cNvSpPr/>
                  <p:nvPr/>
                </p:nvSpPr>
                <p:spPr>
                  <a:xfrm rot="-2700000">
                    <a:off x="3197701" y="4883003"/>
                    <a:ext cx="707173" cy="707173"/>
                  </a:xfrm>
                  <a:custGeom>
                    <a:avLst/>
                    <a:gdLst>
                      <a:gd name="connsiteX0" fmla="*/ 707174 w 707173"/>
                      <a:gd name="connsiteY0" fmla="*/ 353587 h 707173"/>
                      <a:gd name="connsiteX1" fmla="*/ 353587 w 707173"/>
                      <a:gd name="connsiteY1" fmla="*/ 707174 h 707173"/>
                      <a:gd name="connsiteX2" fmla="*/ 0 w 707173"/>
                      <a:gd name="connsiteY2" fmla="*/ 353587 h 707173"/>
                      <a:gd name="connsiteX3" fmla="*/ 353587 w 707173"/>
                      <a:gd name="connsiteY3" fmla="*/ 0 h 707173"/>
                      <a:gd name="connsiteX4" fmla="*/ 707174 w 707173"/>
                      <a:gd name="connsiteY4" fmla="*/ 353587 h 707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73" h="707173">
                        <a:moveTo>
                          <a:pt x="707174" y="353587"/>
                        </a:moveTo>
                        <a:cubicBezTo>
                          <a:pt x="707174" y="548868"/>
                          <a:pt x="548867" y="707174"/>
                          <a:pt x="353587" y="707174"/>
                        </a:cubicBezTo>
                        <a:cubicBezTo>
                          <a:pt x="158306" y="707174"/>
                          <a:pt x="0" y="548868"/>
                          <a:pt x="0" y="353587"/>
                        </a:cubicBezTo>
                        <a:cubicBezTo>
                          <a:pt x="0" y="158306"/>
                          <a:pt x="158306" y="0"/>
                          <a:pt x="353587" y="0"/>
                        </a:cubicBezTo>
                        <a:cubicBezTo>
                          <a:pt x="548867" y="0"/>
                          <a:pt x="707174" y="158306"/>
                          <a:pt x="707174" y="353587"/>
                        </a:cubicBezTo>
                        <a:close/>
                      </a:path>
                    </a:pathLst>
                  </a:custGeom>
                  <a:solidFill>
                    <a:srgbClr val="F4AC00"/>
                  </a:solidFill>
                  <a:ln w="13829" cap="flat">
                    <a:noFill/>
                    <a:prstDash val="solid"/>
                    <a:miter/>
                  </a:ln>
                </p:spPr>
                <p:txBody>
                  <a:bodyPr rtlCol="0" anchor="ctr"/>
                  <a:lstStyle/>
                  <a:p>
                    <a:endParaRPr lang="tr-TR"/>
                  </a:p>
                </p:txBody>
              </p:sp>
              <p:sp>
                <p:nvSpPr>
                  <p:cNvPr id="358" name="Serbest Form: Şekil 357">
                    <a:extLst>
                      <a:ext uri="{FF2B5EF4-FFF2-40B4-BE49-F238E27FC236}">
                        <a16:creationId xmlns="" xmlns:a16="http://schemas.microsoft.com/office/drawing/2014/main" id="{6BEC49D9-4C90-48EC-A7C7-79E3A15150B6}"/>
                      </a:ext>
                    </a:extLst>
                  </p:cNvPr>
                  <p:cNvSpPr/>
                  <p:nvPr/>
                </p:nvSpPr>
                <p:spPr>
                  <a:xfrm>
                    <a:off x="4050723" y="5230846"/>
                    <a:ext cx="707180" cy="707180"/>
                  </a:xfrm>
                  <a:custGeom>
                    <a:avLst/>
                    <a:gdLst>
                      <a:gd name="connsiteX0" fmla="*/ 707181 w 707180"/>
                      <a:gd name="connsiteY0" fmla="*/ 353590 h 707180"/>
                      <a:gd name="connsiteX1" fmla="*/ 353590 w 707180"/>
                      <a:gd name="connsiteY1" fmla="*/ 707181 h 707180"/>
                      <a:gd name="connsiteX2" fmla="*/ 0 w 707180"/>
                      <a:gd name="connsiteY2" fmla="*/ 353590 h 707180"/>
                      <a:gd name="connsiteX3" fmla="*/ 353590 w 707180"/>
                      <a:gd name="connsiteY3" fmla="*/ 0 h 707180"/>
                      <a:gd name="connsiteX4" fmla="*/ 707181 w 707180"/>
                      <a:gd name="connsiteY4" fmla="*/ 353590 h 70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80" h="707180">
                        <a:moveTo>
                          <a:pt x="707181" y="353590"/>
                        </a:moveTo>
                        <a:cubicBezTo>
                          <a:pt x="707181" y="548873"/>
                          <a:pt x="548873" y="707181"/>
                          <a:pt x="353590" y="707181"/>
                        </a:cubicBezTo>
                        <a:cubicBezTo>
                          <a:pt x="158308" y="707181"/>
                          <a:pt x="0" y="548873"/>
                          <a:pt x="0" y="353590"/>
                        </a:cubicBezTo>
                        <a:cubicBezTo>
                          <a:pt x="0" y="158308"/>
                          <a:pt x="158308" y="0"/>
                          <a:pt x="353590" y="0"/>
                        </a:cubicBezTo>
                        <a:cubicBezTo>
                          <a:pt x="548873" y="0"/>
                          <a:pt x="707181" y="158308"/>
                          <a:pt x="707181" y="353590"/>
                        </a:cubicBezTo>
                        <a:close/>
                      </a:path>
                    </a:pathLst>
                  </a:custGeom>
                  <a:solidFill>
                    <a:srgbClr val="E04780"/>
                  </a:solidFill>
                  <a:ln w="13829" cap="flat">
                    <a:noFill/>
                    <a:prstDash val="solid"/>
                    <a:miter/>
                  </a:ln>
                </p:spPr>
                <p:txBody>
                  <a:bodyPr rtlCol="0" anchor="ctr"/>
                  <a:lstStyle/>
                  <a:p>
                    <a:endParaRPr lang="tr-TR"/>
                  </a:p>
                </p:txBody>
              </p:sp>
              <p:sp>
                <p:nvSpPr>
                  <p:cNvPr id="359" name="Serbest Form: Şekil 358">
                    <a:extLst>
                      <a:ext uri="{FF2B5EF4-FFF2-40B4-BE49-F238E27FC236}">
                        <a16:creationId xmlns="" xmlns:a16="http://schemas.microsoft.com/office/drawing/2014/main" id="{3EE076D2-5F70-4768-8C4A-97F8736B554A}"/>
                      </a:ext>
                    </a:extLst>
                  </p:cNvPr>
                  <p:cNvSpPr/>
                  <p:nvPr/>
                </p:nvSpPr>
                <p:spPr>
                  <a:xfrm rot="-2700000">
                    <a:off x="4898898" y="4872721"/>
                    <a:ext cx="707173" cy="707173"/>
                  </a:xfrm>
                  <a:custGeom>
                    <a:avLst/>
                    <a:gdLst>
                      <a:gd name="connsiteX0" fmla="*/ 707174 w 707173"/>
                      <a:gd name="connsiteY0" fmla="*/ 353587 h 707173"/>
                      <a:gd name="connsiteX1" fmla="*/ 353587 w 707173"/>
                      <a:gd name="connsiteY1" fmla="*/ 707174 h 707173"/>
                      <a:gd name="connsiteX2" fmla="*/ 0 w 707173"/>
                      <a:gd name="connsiteY2" fmla="*/ 353587 h 707173"/>
                      <a:gd name="connsiteX3" fmla="*/ 353587 w 707173"/>
                      <a:gd name="connsiteY3" fmla="*/ 0 h 707173"/>
                      <a:gd name="connsiteX4" fmla="*/ 707174 w 707173"/>
                      <a:gd name="connsiteY4" fmla="*/ 353587 h 707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73" h="707173">
                        <a:moveTo>
                          <a:pt x="707174" y="353587"/>
                        </a:moveTo>
                        <a:cubicBezTo>
                          <a:pt x="707174" y="548868"/>
                          <a:pt x="548868" y="707174"/>
                          <a:pt x="353587" y="707174"/>
                        </a:cubicBezTo>
                        <a:cubicBezTo>
                          <a:pt x="158306" y="707174"/>
                          <a:pt x="0" y="548868"/>
                          <a:pt x="0" y="353587"/>
                        </a:cubicBezTo>
                        <a:cubicBezTo>
                          <a:pt x="0" y="158306"/>
                          <a:pt x="158306" y="0"/>
                          <a:pt x="353587" y="0"/>
                        </a:cubicBezTo>
                        <a:cubicBezTo>
                          <a:pt x="548868" y="0"/>
                          <a:pt x="707174" y="158306"/>
                          <a:pt x="707174" y="353587"/>
                        </a:cubicBezTo>
                        <a:close/>
                      </a:path>
                    </a:pathLst>
                  </a:custGeom>
                  <a:solidFill>
                    <a:srgbClr val="AF4BA5"/>
                  </a:solidFill>
                  <a:ln w="13829" cap="flat">
                    <a:noFill/>
                    <a:prstDash val="solid"/>
                    <a:miter/>
                  </a:ln>
                </p:spPr>
                <p:txBody>
                  <a:bodyPr rtlCol="0" anchor="ctr"/>
                  <a:lstStyle/>
                  <a:p>
                    <a:endParaRPr lang="tr-TR"/>
                  </a:p>
                </p:txBody>
              </p:sp>
              <p:sp>
                <p:nvSpPr>
                  <p:cNvPr id="360" name="Serbest Form: Şekil 359">
                    <a:extLst>
                      <a:ext uri="{FF2B5EF4-FFF2-40B4-BE49-F238E27FC236}">
                        <a16:creationId xmlns="" xmlns:a16="http://schemas.microsoft.com/office/drawing/2014/main" id="{463AD5F4-B704-40EE-8122-FB059481BF21}"/>
                      </a:ext>
                    </a:extLst>
                  </p:cNvPr>
                  <p:cNvSpPr/>
                  <p:nvPr/>
                </p:nvSpPr>
                <p:spPr>
                  <a:xfrm>
                    <a:off x="5245996" y="4021706"/>
                    <a:ext cx="707180" cy="707180"/>
                  </a:xfrm>
                  <a:custGeom>
                    <a:avLst/>
                    <a:gdLst>
                      <a:gd name="connsiteX0" fmla="*/ 707180 w 707180"/>
                      <a:gd name="connsiteY0" fmla="*/ 353590 h 707180"/>
                      <a:gd name="connsiteX1" fmla="*/ 353590 w 707180"/>
                      <a:gd name="connsiteY1" fmla="*/ 707181 h 707180"/>
                      <a:gd name="connsiteX2" fmla="*/ 0 w 707180"/>
                      <a:gd name="connsiteY2" fmla="*/ 353590 h 707180"/>
                      <a:gd name="connsiteX3" fmla="*/ 353590 w 707180"/>
                      <a:gd name="connsiteY3" fmla="*/ 0 h 707180"/>
                      <a:gd name="connsiteX4" fmla="*/ 707180 w 707180"/>
                      <a:gd name="connsiteY4" fmla="*/ 353590 h 70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80" h="707180">
                        <a:moveTo>
                          <a:pt x="707180" y="353590"/>
                        </a:moveTo>
                        <a:cubicBezTo>
                          <a:pt x="707180" y="548873"/>
                          <a:pt x="548873" y="707181"/>
                          <a:pt x="353590" y="707181"/>
                        </a:cubicBezTo>
                        <a:cubicBezTo>
                          <a:pt x="158308" y="707181"/>
                          <a:pt x="0" y="548873"/>
                          <a:pt x="0" y="353590"/>
                        </a:cubicBezTo>
                        <a:cubicBezTo>
                          <a:pt x="0" y="158308"/>
                          <a:pt x="158308" y="0"/>
                          <a:pt x="353590" y="0"/>
                        </a:cubicBezTo>
                        <a:cubicBezTo>
                          <a:pt x="548873" y="0"/>
                          <a:pt x="707180" y="158308"/>
                          <a:pt x="707180" y="353590"/>
                        </a:cubicBezTo>
                        <a:close/>
                      </a:path>
                    </a:pathLst>
                  </a:custGeom>
                  <a:solidFill>
                    <a:srgbClr val="2094CD"/>
                  </a:solidFill>
                  <a:ln w="13829" cap="flat">
                    <a:noFill/>
                    <a:prstDash val="solid"/>
                    <a:miter/>
                  </a:ln>
                </p:spPr>
                <p:txBody>
                  <a:bodyPr rtlCol="0" anchor="ctr"/>
                  <a:lstStyle/>
                  <a:p>
                    <a:endParaRPr lang="tr-TR"/>
                  </a:p>
                </p:txBody>
              </p:sp>
              <p:sp>
                <p:nvSpPr>
                  <p:cNvPr id="361" name="Serbest Form: Şekil 360">
                    <a:extLst>
                      <a:ext uri="{FF2B5EF4-FFF2-40B4-BE49-F238E27FC236}">
                        <a16:creationId xmlns="" xmlns:a16="http://schemas.microsoft.com/office/drawing/2014/main" id="{130701DA-3934-4C15-8B22-BE3AFFC5F416}"/>
                      </a:ext>
                    </a:extLst>
                  </p:cNvPr>
                  <p:cNvSpPr/>
                  <p:nvPr/>
                </p:nvSpPr>
                <p:spPr>
                  <a:xfrm rot="-2700000">
                    <a:off x="4888614" y="3173481"/>
                    <a:ext cx="707173" cy="707173"/>
                  </a:xfrm>
                  <a:custGeom>
                    <a:avLst/>
                    <a:gdLst>
                      <a:gd name="connsiteX0" fmla="*/ 707174 w 707173"/>
                      <a:gd name="connsiteY0" fmla="*/ 353587 h 707173"/>
                      <a:gd name="connsiteX1" fmla="*/ 353587 w 707173"/>
                      <a:gd name="connsiteY1" fmla="*/ 707174 h 707173"/>
                      <a:gd name="connsiteX2" fmla="*/ 0 w 707173"/>
                      <a:gd name="connsiteY2" fmla="*/ 353587 h 707173"/>
                      <a:gd name="connsiteX3" fmla="*/ 353587 w 707173"/>
                      <a:gd name="connsiteY3" fmla="*/ 0 h 707173"/>
                      <a:gd name="connsiteX4" fmla="*/ 707174 w 707173"/>
                      <a:gd name="connsiteY4" fmla="*/ 353587 h 707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73" h="707173">
                        <a:moveTo>
                          <a:pt x="707174" y="353587"/>
                        </a:moveTo>
                        <a:cubicBezTo>
                          <a:pt x="707174" y="548868"/>
                          <a:pt x="548868" y="707174"/>
                          <a:pt x="353587" y="707174"/>
                        </a:cubicBezTo>
                        <a:cubicBezTo>
                          <a:pt x="158306" y="707174"/>
                          <a:pt x="0" y="548868"/>
                          <a:pt x="0" y="353587"/>
                        </a:cubicBezTo>
                        <a:cubicBezTo>
                          <a:pt x="0" y="158306"/>
                          <a:pt x="158306" y="0"/>
                          <a:pt x="353587" y="0"/>
                        </a:cubicBezTo>
                        <a:cubicBezTo>
                          <a:pt x="548868" y="0"/>
                          <a:pt x="707174" y="158306"/>
                          <a:pt x="707174" y="353587"/>
                        </a:cubicBezTo>
                        <a:close/>
                      </a:path>
                    </a:pathLst>
                  </a:custGeom>
                  <a:solidFill>
                    <a:srgbClr val="00ADB3"/>
                  </a:solidFill>
                  <a:ln w="13829" cap="flat">
                    <a:noFill/>
                    <a:prstDash val="solid"/>
                    <a:miter/>
                  </a:ln>
                </p:spPr>
                <p:txBody>
                  <a:bodyPr rtlCol="0" anchor="ctr"/>
                  <a:lstStyle/>
                  <a:p>
                    <a:endParaRPr lang="tr-TR"/>
                  </a:p>
                </p:txBody>
              </p:sp>
            </p:grpSp>
          </p:grpSp>
        </p:grpSp>
        <p:grpSp>
          <p:nvGrpSpPr>
            <p:cNvPr id="362" name="Grafik 4">
              <a:extLst>
                <a:ext uri="{FF2B5EF4-FFF2-40B4-BE49-F238E27FC236}">
                  <a16:creationId xmlns="" xmlns:a16="http://schemas.microsoft.com/office/drawing/2014/main" id="{A0C417CE-A35A-47F6-888A-555595F38BB7}"/>
                </a:ext>
              </a:extLst>
            </p:cNvPr>
            <p:cNvGrpSpPr/>
            <p:nvPr/>
          </p:nvGrpSpPr>
          <p:grpSpPr>
            <a:xfrm>
              <a:off x="3071763" y="3029692"/>
              <a:ext cx="2672033" cy="2661167"/>
              <a:chOff x="3071763" y="3029692"/>
              <a:chExt cx="2672033" cy="2661167"/>
            </a:xfrm>
            <a:solidFill>
              <a:srgbClr val="0C6F7A"/>
            </a:solidFill>
          </p:grpSpPr>
          <p:grpSp>
            <p:nvGrpSpPr>
              <p:cNvPr id="363" name="Grafik 4">
                <a:extLst>
                  <a:ext uri="{FF2B5EF4-FFF2-40B4-BE49-F238E27FC236}">
                    <a16:creationId xmlns="" xmlns:a16="http://schemas.microsoft.com/office/drawing/2014/main" id="{A0C417CE-A35A-47F6-888A-555595F38BB7}"/>
                  </a:ext>
                </a:extLst>
              </p:cNvPr>
              <p:cNvGrpSpPr/>
              <p:nvPr/>
            </p:nvGrpSpPr>
            <p:grpSpPr>
              <a:xfrm>
                <a:off x="4800889" y="5479400"/>
                <a:ext cx="205609" cy="210420"/>
                <a:chOff x="4800889" y="5479400"/>
                <a:chExt cx="205609" cy="210420"/>
              </a:xfrm>
              <a:solidFill>
                <a:srgbClr val="0C6F7A"/>
              </a:solidFill>
            </p:grpSpPr>
            <p:sp>
              <p:nvSpPr>
                <p:cNvPr id="364" name="Serbest Form: Şekil 363">
                  <a:extLst>
                    <a:ext uri="{FF2B5EF4-FFF2-40B4-BE49-F238E27FC236}">
                      <a16:creationId xmlns="" xmlns:a16="http://schemas.microsoft.com/office/drawing/2014/main" id="{1DEC64E0-1506-4A06-B47B-EAD49010F718}"/>
                    </a:ext>
                  </a:extLst>
                </p:cNvPr>
                <p:cNvSpPr/>
                <p:nvPr/>
              </p:nvSpPr>
              <p:spPr>
                <a:xfrm>
                  <a:off x="5000563" y="5604620"/>
                  <a:ext cx="616" cy="1232"/>
                </a:xfrm>
                <a:custGeom>
                  <a:avLst/>
                  <a:gdLst>
                    <a:gd name="connsiteX0" fmla="*/ 0 w 616"/>
                    <a:gd name="connsiteY0" fmla="*/ 616 h 1232"/>
                    <a:gd name="connsiteX1" fmla="*/ 0 w 616"/>
                    <a:gd name="connsiteY1" fmla="*/ 616 h 1232"/>
                    <a:gd name="connsiteX2" fmla="*/ 0 w 616"/>
                    <a:gd name="connsiteY2" fmla="*/ 616 h 1232"/>
                  </a:gdLst>
                  <a:ahLst/>
                  <a:cxnLst>
                    <a:cxn ang="0">
                      <a:pos x="connsiteX0" y="connsiteY0"/>
                    </a:cxn>
                    <a:cxn ang="0">
                      <a:pos x="connsiteX1" y="connsiteY1"/>
                    </a:cxn>
                    <a:cxn ang="0">
                      <a:pos x="connsiteX2" y="connsiteY2"/>
                    </a:cxn>
                  </a:cxnLst>
                  <a:rect l="l" t="t" r="r" b="b"/>
                  <a:pathLst>
                    <a:path w="616" h="1232">
                      <a:moveTo>
                        <a:pt x="0" y="616"/>
                      </a:moveTo>
                      <a:cubicBezTo>
                        <a:pt x="0" y="2003"/>
                        <a:pt x="1387" y="616"/>
                        <a:pt x="0" y="616"/>
                      </a:cubicBezTo>
                      <a:cubicBezTo>
                        <a:pt x="0" y="-770"/>
                        <a:pt x="0" y="616"/>
                        <a:pt x="0" y="616"/>
                      </a:cubicBezTo>
                      <a:close/>
                    </a:path>
                  </a:pathLst>
                </a:custGeom>
                <a:solidFill>
                  <a:srgbClr val="0C6F7A"/>
                </a:solidFill>
                <a:ln w="13829" cap="flat">
                  <a:noFill/>
                  <a:prstDash val="solid"/>
                  <a:miter/>
                </a:ln>
              </p:spPr>
              <p:txBody>
                <a:bodyPr rtlCol="0" anchor="ctr"/>
                <a:lstStyle/>
                <a:p>
                  <a:endParaRPr lang="tr-TR"/>
                </a:p>
              </p:txBody>
            </p:sp>
            <p:sp>
              <p:nvSpPr>
                <p:cNvPr id="365" name="Serbest Form: Şekil 364">
                  <a:extLst>
                    <a:ext uri="{FF2B5EF4-FFF2-40B4-BE49-F238E27FC236}">
                      <a16:creationId xmlns="" xmlns:a16="http://schemas.microsoft.com/office/drawing/2014/main" id="{DBF1DF7A-9355-4948-8855-A0D2D13A2C01}"/>
                    </a:ext>
                  </a:extLst>
                </p:cNvPr>
                <p:cNvSpPr/>
                <p:nvPr/>
              </p:nvSpPr>
              <p:spPr>
                <a:xfrm>
                  <a:off x="4800889" y="5479400"/>
                  <a:ext cx="205609" cy="210420"/>
                </a:xfrm>
                <a:custGeom>
                  <a:avLst/>
                  <a:gdLst>
                    <a:gd name="connsiteX0" fmla="*/ 37439 w 205609"/>
                    <a:gd name="connsiteY0" fmla="*/ 1040 h 210420"/>
                    <a:gd name="connsiteX1" fmla="*/ 40212 w 205609"/>
                    <a:gd name="connsiteY1" fmla="*/ 1040 h 210420"/>
                    <a:gd name="connsiteX2" fmla="*/ 41599 w 205609"/>
                    <a:gd name="connsiteY2" fmla="*/ 2427 h 210420"/>
                    <a:gd name="connsiteX3" fmla="*/ 55465 w 205609"/>
                    <a:gd name="connsiteY3" fmla="*/ 35706 h 210420"/>
                    <a:gd name="connsiteX4" fmla="*/ 65171 w 205609"/>
                    <a:gd name="connsiteY4" fmla="*/ 62052 h 210420"/>
                    <a:gd name="connsiteX5" fmla="*/ 92904 w 205609"/>
                    <a:gd name="connsiteY5" fmla="*/ 31546 h 210420"/>
                    <a:gd name="connsiteX6" fmla="*/ 106770 w 205609"/>
                    <a:gd name="connsiteY6" fmla="*/ 16293 h 210420"/>
                    <a:gd name="connsiteX7" fmla="*/ 120637 w 205609"/>
                    <a:gd name="connsiteY7" fmla="*/ 1040 h 210420"/>
                    <a:gd name="connsiteX8" fmla="*/ 122023 w 205609"/>
                    <a:gd name="connsiteY8" fmla="*/ 2427 h 210420"/>
                    <a:gd name="connsiteX9" fmla="*/ 110930 w 205609"/>
                    <a:gd name="connsiteY9" fmla="*/ 17679 h 210420"/>
                    <a:gd name="connsiteX10" fmla="*/ 117863 w 205609"/>
                    <a:gd name="connsiteY10" fmla="*/ 14906 h 210420"/>
                    <a:gd name="connsiteX11" fmla="*/ 124797 w 205609"/>
                    <a:gd name="connsiteY11" fmla="*/ 12133 h 210420"/>
                    <a:gd name="connsiteX12" fmla="*/ 122023 w 205609"/>
                    <a:gd name="connsiteY12" fmla="*/ 5200 h 210420"/>
                    <a:gd name="connsiteX13" fmla="*/ 126183 w 205609"/>
                    <a:gd name="connsiteY13" fmla="*/ 3813 h 210420"/>
                    <a:gd name="connsiteX14" fmla="*/ 144209 w 205609"/>
                    <a:gd name="connsiteY14" fmla="*/ 42639 h 210420"/>
                    <a:gd name="connsiteX15" fmla="*/ 145596 w 205609"/>
                    <a:gd name="connsiteY15" fmla="*/ 42639 h 210420"/>
                    <a:gd name="connsiteX16" fmla="*/ 145596 w 205609"/>
                    <a:gd name="connsiteY16" fmla="*/ 44025 h 210420"/>
                    <a:gd name="connsiteX17" fmla="*/ 145596 w 205609"/>
                    <a:gd name="connsiteY17" fmla="*/ 44025 h 210420"/>
                    <a:gd name="connsiteX18" fmla="*/ 160849 w 205609"/>
                    <a:gd name="connsiteY18" fmla="*/ 68985 h 210420"/>
                    <a:gd name="connsiteX19" fmla="*/ 205221 w 205609"/>
                    <a:gd name="connsiteY19" fmla="*/ 123063 h 210420"/>
                    <a:gd name="connsiteX20" fmla="*/ 203834 w 205609"/>
                    <a:gd name="connsiteY20" fmla="*/ 124450 h 210420"/>
                    <a:gd name="connsiteX21" fmla="*/ 198288 w 205609"/>
                    <a:gd name="connsiteY21" fmla="*/ 118904 h 210420"/>
                    <a:gd name="connsiteX22" fmla="*/ 123410 w 205609"/>
                    <a:gd name="connsiteY22" fmla="*/ 148022 h 210420"/>
                    <a:gd name="connsiteX23" fmla="*/ 87357 w 205609"/>
                    <a:gd name="connsiteY23" fmla="*/ 159116 h 210420"/>
                    <a:gd name="connsiteX24" fmla="*/ 51305 w 205609"/>
                    <a:gd name="connsiteY24" fmla="*/ 168822 h 210420"/>
                    <a:gd name="connsiteX25" fmla="*/ 61012 w 205609"/>
                    <a:gd name="connsiteY25" fmla="*/ 172982 h 210420"/>
                    <a:gd name="connsiteX26" fmla="*/ 61012 w 205609"/>
                    <a:gd name="connsiteY26" fmla="*/ 172982 h 210420"/>
                    <a:gd name="connsiteX27" fmla="*/ 115090 w 205609"/>
                    <a:gd name="connsiteY27" fmla="*/ 160502 h 210420"/>
                    <a:gd name="connsiteX28" fmla="*/ 113703 w 205609"/>
                    <a:gd name="connsiteY28" fmla="*/ 159116 h 210420"/>
                    <a:gd name="connsiteX29" fmla="*/ 113703 w 205609"/>
                    <a:gd name="connsiteY29" fmla="*/ 156342 h 210420"/>
                    <a:gd name="connsiteX30" fmla="*/ 113703 w 205609"/>
                    <a:gd name="connsiteY30" fmla="*/ 153569 h 210420"/>
                    <a:gd name="connsiteX31" fmla="*/ 152529 w 205609"/>
                    <a:gd name="connsiteY31" fmla="*/ 138316 h 210420"/>
                    <a:gd name="connsiteX32" fmla="*/ 174715 w 205609"/>
                    <a:gd name="connsiteY32" fmla="*/ 131383 h 210420"/>
                    <a:gd name="connsiteX33" fmla="*/ 196901 w 205609"/>
                    <a:gd name="connsiteY33" fmla="*/ 123063 h 210420"/>
                    <a:gd name="connsiteX34" fmla="*/ 198288 w 205609"/>
                    <a:gd name="connsiteY34" fmla="*/ 125837 h 210420"/>
                    <a:gd name="connsiteX35" fmla="*/ 177488 w 205609"/>
                    <a:gd name="connsiteY35" fmla="*/ 135543 h 210420"/>
                    <a:gd name="connsiteX36" fmla="*/ 155302 w 205609"/>
                    <a:gd name="connsiteY36" fmla="*/ 143863 h 210420"/>
                    <a:gd name="connsiteX37" fmla="*/ 117863 w 205609"/>
                    <a:gd name="connsiteY37" fmla="*/ 156342 h 210420"/>
                    <a:gd name="connsiteX38" fmla="*/ 117863 w 205609"/>
                    <a:gd name="connsiteY38" fmla="*/ 156342 h 210420"/>
                    <a:gd name="connsiteX39" fmla="*/ 156689 w 205609"/>
                    <a:gd name="connsiteY39" fmla="*/ 209034 h 210420"/>
                    <a:gd name="connsiteX40" fmla="*/ 156689 w 205609"/>
                    <a:gd name="connsiteY40" fmla="*/ 209034 h 210420"/>
                    <a:gd name="connsiteX41" fmla="*/ 158076 w 205609"/>
                    <a:gd name="connsiteY41" fmla="*/ 209034 h 210420"/>
                    <a:gd name="connsiteX42" fmla="*/ 158076 w 205609"/>
                    <a:gd name="connsiteY42" fmla="*/ 210421 h 210420"/>
                    <a:gd name="connsiteX43" fmla="*/ 156689 w 205609"/>
                    <a:gd name="connsiteY43" fmla="*/ 210421 h 210420"/>
                    <a:gd name="connsiteX44" fmla="*/ 153916 w 205609"/>
                    <a:gd name="connsiteY44" fmla="*/ 210421 h 210420"/>
                    <a:gd name="connsiteX45" fmla="*/ 153916 w 205609"/>
                    <a:gd name="connsiteY45" fmla="*/ 210421 h 210420"/>
                    <a:gd name="connsiteX46" fmla="*/ 123410 w 205609"/>
                    <a:gd name="connsiteY46" fmla="*/ 202101 h 210420"/>
                    <a:gd name="connsiteX47" fmla="*/ 120637 w 205609"/>
                    <a:gd name="connsiteY47" fmla="*/ 202101 h 210420"/>
                    <a:gd name="connsiteX48" fmla="*/ 120637 w 205609"/>
                    <a:gd name="connsiteY48" fmla="*/ 200715 h 210420"/>
                    <a:gd name="connsiteX49" fmla="*/ 1387 w 205609"/>
                    <a:gd name="connsiteY49" fmla="*/ 154956 h 210420"/>
                    <a:gd name="connsiteX50" fmla="*/ 0 w 205609"/>
                    <a:gd name="connsiteY50" fmla="*/ 152183 h 210420"/>
                    <a:gd name="connsiteX51" fmla="*/ 11093 w 205609"/>
                    <a:gd name="connsiteY51" fmla="*/ 113357 h 210420"/>
                    <a:gd name="connsiteX52" fmla="*/ 20799 w 205609"/>
                    <a:gd name="connsiteY52" fmla="*/ 74531 h 210420"/>
                    <a:gd name="connsiteX53" fmla="*/ 37439 w 205609"/>
                    <a:gd name="connsiteY53" fmla="*/ 1040 h 210420"/>
                    <a:gd name="connsiteX54" fmla="*/ 38825 w 205609"/>
                    <a:gd name="connsiteY54" fmla="*/ 30159 h 210420"/>
                    <a:gd name="connsiteX55" fmla="*/ 49918 w 205609"/>
                    <a:gd name="connsiteY55" fmla="*/ 28773 h 210420"/>
                    <a:gd name="connsiteX56" fmla="*/ 41599 w 205609"/>
                    <a:gd name="connsiteY56" fmla="*/ 9360 h 210420"/>
                    <a:gd name="connsiteX57" fmla="*/ 38825 w 205609"/>
                    <a:gd name="connsiteY57" fmla="*/ 30159 h 210420"/>
                    <a:gd name="connsiteX58" fmla="*/ 33279 w 205609"/>
                    <a:gd name="connsiteY58" fmla="*/ 53732 h 210420"/>
                    <a:gd name="connsiteX59" fmla="*/ 45759 w 205609"/>
                    <a:gd name="connsiteY59" fmla="*/ 50958 h 210420"/>
                    <a:gd name="connsiteX60" fmla="*/ 59625 w 205609"/>
                    <a:gd name="connsiteY60" fmla="*/ 49572 h 210420"/>
                    <a:gd name="connsiteX61" fmla="*/ 56852 w 205609"/>
                    <a:gd name="connsiteY61" fmla="*/ 42639 h 210420"/>
                    <a:gd name="connsiteX62" fmla="*/ 37439 w 205609"/>
                    <a:gd name="connsiteY62" fmla="*/ 46799 h 210420"/>
                    <a:gd name="connsiteX63" fmla="*/ 36052 w 205609"/>
                    <a:gd name="connsiteY63" fmla="*/ 46799 h 210420"/>
                    <a:gd name="connsiteX64" fmla="*/ 33279 w 205609"/>
                    <a:gd name="connsiteY64" fmla="*/ 53732 h 210420"/>
                    <a:gd name="connsiteX65" fmla="*/ 30506 w 205609"/>
                    <a:gd name="connsiteY65" fmla="*/ 64825 h 210420"/>
                    <a:gd name="connsiteX66" fmla="*/ 62398 w 205609"/>
                    <a:gd name="connsiteY66" fmla="*/ 57892 h 210420"/>
                    <a:gd name="connsiteX67" fmla="*/ 59625 w 205609"/>
                    <a:gd name="connsiteY67" fmla="*/ 52345 h 210420"/>
                    <a:gd name="connsiteX68" fmla="*/ 45759 w 205609"/>
                    <a:gd name="connsiteY68" fmla="*/ 55119 h 210420"/>
                    <a:gd name="connsiteX69" fmla="*/ 31892 w 205609"/>
                    <a:gd name="connsiteY69" fmla="*/ 56505 h 210420"/>
                    <a:gd name="connsiteX70" fmla="*/ 30506 w 205609"/>
                    <a:gd name="connsiteY70" fmla="*/ 64825 h 210420"/>
                    <a:gd name="connsiteX71" fmla="*/ 148369 w 205609"/>
                    <a:gd name="connsiteY71" fmla="*/ 60665 h 210420"/>
                    <a:gd name="connsiteX72" fmla="*/ 84584 w 205609"/>
                    <a:gd name="connsiteY72" fmla="*/ 81464 h 210420"/>
                    <a:gd name="connsiteX73" fmla="*/ 22186 w 205609"/>
                    <a:gd name="connsiteY73" fmla="*/ 96717 h 210420"/>
                    <a:gd name="connsiteX74" fmla="*/ 19413 w 205609"/>
                    <a:gd name="connsiteY74" fmla="*/ 109197 h 210420"/>
                    <a:gd name="connsiteX75" fmla="*/ 20799 w 205609"/>
                    <a:gd name="connsiteY75" fmla="*/ 107810 h 210420"/>
                    <a:gd name="connsiteX76" fmla="*/ 55465 w 205609"/>
                    <a:gd name="connsiteY76" fmla="*/ 98104 h 210420"/>
                    <a:gd name="connsiteX77" fmla="*/ 91517 w 205609"/>
                    <a:gd name="connsiteY77" fmla="*/ 89784 h 210420"/>
                    <a:gd name="connsiteX78" fmla="*/ 156689 w 205609"/>
                    <a:gd name="connsiteY78" fmla="*/ 71758 h 210420"/>
                    <a:gd name="connsiteX79" fmla="*/ 148369 w 205609"/>
                    <a:gd name="connsiteY79" fmla="*/ 60665 h 210420"/>
                    <a:gd name="connsiteX80" fmla="*/ 124797 w 205609"/>
                    <a:gd name="connsiteY80" fmla="*/ 172982 h 210420"/>
                    <a:gd name="connsiteX81" fmla="*/ 102610 w 205609"/>
                    <a:gd name="connsiteY81" fmla="*/ 178528 h 210420"/>
                    <a:gd name="connsiteX82" fmla="*/ 83198 w 205609"/>
                    <a:gd name="connsiteY82" fmla="*/ 182688 h 210420"/>
                    <a:gd name="connsiteX83" fmla="*/ 95677 w 205609"/>
                    <a:gd name="connsiteY83" fmla="*/ 186848 h 210420"/>
                    <a:gd name="connsiteX84" fmla="*/ 95677 w 205609"/>
                    <a:gd name="connsiteY84" fmla="*/ 186848 h 210420"/>
                    <a:gd name="connsiteX85" fmla="*/ 110930 w 205609"/>
                    <a:gd name="connsiteY85" fmla="*/ 182688 h 210420"/>
                    <a:gd name="connsiteX86" fmla="*/ 130343 w 205609"/>
                    <a:gd name="connsiteY86" fmla="*/ 179915 h 210420"/>
                    <a:gd name="connsiteX87" fmla="*/ 124797 w 205609"/>
                    <a:gd name="connsiteY87" fmla="*/ 172982 h 210420"/>
                    <a:gd name="connsiteX88" fmla="*/ 130343 w 205609"/>
                    <a:gd name="connsiteY88" fmla="*/ 182688 h 210420"/>
                    <a:gd name="connsiteX89" fmla="*/ 110930 w 205609"/>
                    <a:gd name="connsiteY89" fmla="*/ 186848 h 210420"/>
                    <a:gd name="connsiteX90" fmla="*/ 98450 w 205609"/>
                    <a:gd name="connsiteY90" fmla="*/ 189621 h 210420"/>
                    <a:gd name="connsiteX91" fmla="*/ 112317 w 205609"/>
                    <a:gd name="connsiteY91" fmla="*/ 195168 h 210420"/>
                    <a:gd name="connsiteX92" fmla="*/ 122023 w 205609"/>
                    <a:gd name="connsiteY92" fmla="*/ 193781 h 210420"/>
                    <a:gd name="connsiteX93" fmla="*/ 135889 w 205609"/>
                    <a:gd name="connsiteY93" fmla="*/ 192395 h 210420"/>
                    <a:gd name="connsiteX94" fmla="*/ 130343 w 205609"/>
                    <a:gd name="connsiteY94" fmla="*/ 182688 h 210420"/>
                    <a:gd name="connsiteX95" fmla="*/ 138663 w 205609"/>
                    <a:gd name="connsiteY95" fmla="*/ 192395 h 210420"/>
                    <a:gd name="connsiteX96" fmla="*/ 124797 w 205609"/>
                    <a:gd name="connsiteY96" fmla="*/ 195168 h 210420"/>
                    <a:gd name="connsiteX97" fmla="*/ 120637 w 205609"/>
                    <a:gd name="connsiteY97" fmla="*/ 196554 h 210420"/>
                    <a:gd name="connsiteX98" fmla="*/ 127570 w 205609"/>
                    <a:gd name="connsiteY98" fmla="*/ 199328 h 210420"/>
                    <a:gd name="connsiteX99" fmla="*/ 131730 w 205609"/>
                    <a:gd name="connsiteY99" fmla="*/ 197941 h 210420"/>
                    <a:gd name="connsiteX100" fmla="*/ 141436 w 205609"/>
                    <a:gd name="connsiteY100" fmla="*/ 195168 h 210420"/>
                    <a:gd name="connsiteX101" fmla="*/ 138663 w 205609"/>
                    <a:gd name="connsiteY101" fmla="*/ 192395 h 210420"/>
                    <a:gd name="connsiteX102" fmla="*/ 151142 w 205609"/>
                    <a:gd name="connsiteY102" fmla="*/ 207648 h 210420"/>
                    <a:gd name="connsiteX103" fmla="*/ 142823 w 205609"/>
                    <a:gd name="connsiteY103" fmla="*/ 197941 h 210420"/>
                    <a:gd name="connsiteX104" fmla="*/ 133116 w 205609"/>
                    <a:gd name="connsiteY104" fmla="*/ 200715 h 210420"/>
                    <a:gd name="connsiteX105" fmla="*/ 151142 w 205609"/>
                    <a:gd name="connsiteY105" fmla="*/ 207648 h 210420"/>
                    <a:gd name="connsiteX106" fmla="*/ 67945 w 205609"/>
                    <a:gd name="connsiteY106" fmla="*/ 177142 h 210420"/>
                    <a:gd name="connsiteX107" fmla="*/ 77651 w 205609"/>
                    <a:gd name="connsiteY107" fmla="*/ 181302 h 210420"/>
                    <a:gd name="connsiteX108" fmla="*/ 79038 w 205609"/>
                    <a:gd name="connsiteY108" fmla="*/ 179915 h 210420"/>
                    <a:gd name="connsiteX109" fmla="*/ 102610 w 205609"/>
                    <a:gd name="connsiteY109" fmla="*/ 174369 h 210420"/>
                    <a:gd name="connsiteX110" fmla="*/ 123410 w 205609"/>
                    <a:gd name="connsiteY110" fmla="*/ 171595 h 210420"/>
                    <a:gd name="connsiteX111" fmla="*/ 117863 w 205609"/>
                    <a:gd name="connsiteY111" fmla="*/ 163275 h 210420"/>
                    <a:gd name="connsiteX112" fmla="*/ 67945 w 205609"/>
                    <a:gd name="connsiteY112" fmla="*/ 177142 h 210420"/>
                    <a:gd name="connsiteX113" fmla="*/ 194128 w 205609"/>
                    <a:gd name="connsiteY113" fmla="*/ 118904 h 210420"/>
                    <a:gd name="connsiteX114" fmla="*/ 169169 w 205609"/>
                    <a:gd name="connsiteY114" fmla="*/ 92557 h 210420"/>
                    <a:gd name="connsiteX115" fmla="*/ 130343 w 205609"/>
                    <a:gd name="connsiteY115" fmla="*/ 109197 h 210420"/>
                    <a:gd name="connsiteX116" fmla="*/ 91517 w 205609"/>
                    <a:gd name="connsiteY116" fmla="*/ 123063 h 210420"/>
                    <a:gd name="connsiteX117" fmla="*/ 51305 w 205609"/>
                    <a:gd name="connsiteY117" fmla="*/ 135543 h 210420"/>
                    <a:gd name="connsiteX118" fmla="*/ 11093 w 205609"/>
                    <a:gd name="connsiteY118" fmla="*/ 146636 h 210420"/>
                    <a:gd name="connsiteX119" fmla="*/ 9706 w 205609"/>
                    <a:gd name="connsiteY119" fmla="*/ 142476 h 210420"/>
                    <a:gd name="connsiteX120" fmla="*/ 51305 w 205609"/>
                    <a:gd name="connsiteY120" fmla="*/ 129996 h 210420"/>
                    <a:gd name="connsiteX121" fmla="*/ 92904 w 205609"/>
                    <a:gd name="connsiteY121" fmla="*/ 117517 h 210420"/>
                    <a:gd name="connsiteX122" fmla="*/ 130343 w 205609"/>
                    <a:gd name="connsiteY122" fmla="*/ 103651 h 210420"/>
                    <a:gd name="connsiteX123" fmla="*/ 167782 w 205609"/>
                    <a:gd name="connsiteY123" fmla="*/ 91171 h 210420"/>
                    <a:gd name="connsiteX124" fmla="*/ 162235 w 205609"/>
                    <a:gd name="connsiteY124" fmla="*/ 84238 h 210420"/>
                    <a:gd name="connsiteX125" fmla="*/ 124797 w 205609"/>
                    <a:gd name="connsiteY125" fmla="*/ 99490 h 210420"/>
                    <a:gd name="connsiteX126" fmla="*/ 87357 w 205609"/>
                    <a:gd name="connsiteY126" fmla="*/ 113357 h 210420"/>
                    <a:gd name="connsiteX127" fmla="*/ 48532 w 205609"/>
                    <a:gd name="connsiteY127" fmla="*/ 125837 h 210420"/>
                    <a:gd name="connsiteX128" fmla="*/ 9706 w 205609"/>
                    <a:gd name="connsiteY128" fmla="*/ 136930 h 210420"/>
                    <a:gd name="connsiteX129" fmla="*/ 8320 w 205609"/>
                    <a:gd name="connsiteY129" fmla="*/ 156342 h 210420"/>
                    <a:gd name="connsiteX130" fmla="*/ 11093 w 205609"/>
                    <a:gd name="connsiteY130" fmla="*/ 157729 h 210420"/>
                    <a:gd name="connsiteX131" fmla="*/ 12480 w 205609"/>
                    <a:gd name="connsiteY131" fmla="*/ 154956 h 210420"/>
                    <a:gd name="connsiteX132" fmla="*/ 52692 w 205609"/>
                    <a:gd name="connsiteY132" fmla="*/ 142476 h 210420"/>
                    <a:gd name="connsiteX133" fmla="*/ 94291 w 205609"/>
                    <a:gd name="connsiteY133" fmla="*/ 131383 h 210420"/>
                    <a:gd name="connsiteX134" fmla="*/ 134503 w 205609"/>
                    <a:gd name="connsiteY134" fmla="*/ 117517 h 210420"/>
                    <a:gd name="connsiteX135" fmla="*/ 176102 w 205609"/>
                    <a:gd name="connsiteY135" fmla="*/ 103651 h 210420"/>
                    <a:gd name="connsiteX136" fmla="*/ 176102 w 205609"/>
                    <a:gd name="connsiteY136" fmla="*/ 105037 h 210420"/>
                    <a:gd name="connsiteX137" fmla="*/ 135889 w 205609"/>
                    <a:gd name="connsiteY137" fmla="*/ 121677 h 210420"/>
                    <a:gd name="connsiteX138" fmla="*/ 95677 w 205609"/>
                    <a:gd name="connsiteY138" fmla="*/ 135543 h 210420"/>
                    <a:gd name="connsiteX139" fmla="*/ 55465 w 205609"/>
                    <a:gd name="connsiteY139" fmla="*/ 148022 h 210420"/>
                    <a:gd name="connsiteX140" fmla="*/ 13866 w 205609"/>
                    <a:gd name="connsiteY140" fmla="*/ 157729 h 210420"/>
                    <a:gd name="connsiteX141" fmla="*/ 22186 w 205609"/>
                    <a:gd name="connsiteY141" fmla="*/ 160502 h 210420"/>
                    <a:gd name="connsiteX142" fmla="*/ 23573 w 205609"/>
                    <a:gd name="connsiteY142" fmla="*/ 159116 h 210420"/>
                    <a:gd name="connsiteX143" fmla="*/ 62398 w 205609"/>
                    <a:gd name="connsiteY143" fmla="*/ 146636 h 210420"/>
                    <a:gd name="connsiteX144" fmla="*/ 102610 w 205609"/>
                    <a:gd name="connsiteY144" fmla="*/ 134156 h 210420"/>
                    <a:gd name="connsiteX145" fmla="*/ 142823 w 205609"/>
                    <a:gd name="connsiteY145" fmla="*/ 121677 h 210420"/>
                    <a:gd name="connsiteX146" fmla="*/ 162235 w 205609"/>
                    <a:gd name="connsiteY146" fmla="*/ 116130 h 210420"/>
                    <a:gd name="connsiteX147" fmla="*/ 181648 w 205609"/>
                    <a:gd name="connsiteY147" fmla="*/ 109197 h 210420"/>
                    <a:gd name="connsiteX148" fmla="*/ 181648 w 205609"/>
                    <a:gd name="connsiteY148" fmla="*/ 110584 h 210420"/>
                    <a:gd name="connsiteX149" fmla="*/ 163622 w 205609"/>
                    <a:gd name="connsiteY149" fmla="*/ 118904 h 210420"/>
                    <a:gd name="connsiteX150" fmla="*/ 144209 w 205609"/>
                    <a:gd name="connsiteY150" fmla="*/ 125837 h 210420"/>
                    <a:gd name="connsiteX151" fmla="*/ 105384 w 205609"/>
                    <a:gd name="connsiteY151" fmla="*/ 139703 h 210420"/>
                    <a:gd name="connsiteX152" fmla="*/ 27733 w 205609"/>
                    <a:gd name="connsiteY152" fmla="*/ 161889 h 210420"/>
                    <a:gd name="connsiteX153" fmla="*/ 40212 w 205609"/>
                    <a:gd name="connsiteY153" fmla="*/ 167436 h 210420"/>
                    <a:gd name="connsiteX154" fmla="*/ 41599 w 205609"/>
                    <a:gd name="connsiteY154" fmla="*/ 167436 h 210420"/>
                    <a:gd name="connsiteX155" fmla="*/ 81811 w 205609"/>
                    <a:gd name="connsiteY155" fmla="*/ 156342 h 210420"/>
                    <a:gd name="connsiteX156" fmla="*/ 122023 w 205609"/>
                    <a:gd name="connsiteY156" fmla="*/ 143863 h 210420"/>
                    <a:gd name="connsiteX157" fmla="*/ 194128 w 205609"/>
                    <a:gd name="connsiteY157" fmla="*/ 118904 h 210420"/>
                    <a:gd name="connsiteX158" fmla="*/ 155302 w 205609"/>
                    <a:gd name="connsiteY158" fmla="*/ 73145 h 210420"/>
                    <a:gd name="connsiteX159" fmla="*/ 85971 w 205609"/>
                    <a:gd name="connsiteY159" fmla="*/ 96717 h 210420"/>
                    <a:gd name="connsiteX160" fmla="*/ 18026 w 205609"/>
                    <a:gd name="connsiteY160" fmla="*/ 113357 h 210420"/>
                    <a:gd name="connsiteX161" fmla="*/ 16640 w 205609"/>
                    <a:gd name="connsiteY161" fmla="*/ 111970 h 210420"/>
                    <a:gd name="connsiteX162" fmla="*/ 15253 w 205609"/>
                    <a:gd name="connsiteY162" fmla="*/ 117517 h 210420"/>
                    <a:gd name="connsiteX163" fmla="*/ 11093 w 205609"/>
                    <a:gd name="connsiteY163" fmla="*/ 129996 h 210420"/>
                    <a:gd name="connsiteX164" fmla="*/ 84584 w 205609"/>
                    <a:gd name="connsiteY164" fmla="*/ 107810 h 210420"/>
                    <a:gd name="connsiteX165" fmla="*/ 122023 w 205609"/>
                    <a:gd name="connsiteY165" fmla="*/ 93944 h 210420"/>
                    <a:gd name="connsiteX166" fmla="*/ 159462 w 205609"/>
                    <a:gd name="connsiteY166" fmla="*/ 81464 h 210420"/>
                    <a:gd name="connsiteX167" fmla="*/ 155302 w 205609"/>
                    <a:gd name="connsiteY167" fmla="*/ 73145 h 210420"/>
                    <a:gd name="connsiteX168" fmla="*/ 140049 w 205609"/>
                    <a:gd name="connsiteY168" fmla="*/ 46799 h 210420"/>
                    <a:gd name="connsiteX169" fmla="*/ 24959 w 205609"/>
                    <a:gd name="connsiteY169" fmla="*/ 82851 h 210420"/>
                    <a:gd name="connsiteX170" fmla="*/ 23573 w 205609"/>
                    <a:gd name="connsiteY170" fmla="*/ 91171 h 210420"/>
                    <a:gd name="connsiteX171" fmla="*/ 54078 w 205609"/>
                    <a:gd name="connsiteY171" fmla="*/ 82851 h 210420"/>
                    <a:gd name="connsiteX172" fmla="*/ 69331 w 205609"/>
                    <a:gd name="connsiteY172" fmla="*/ 78691 h 210420"/>
                    <a:gd name="connsiteX173" fmla="*/ 84584 w 205609"/>
                    <a:gd name="connsiteY173" fmla="*/ 74531 h 210420"/>
                    <a:gd name="connsiteX174" fmla="*/ 145596 w 205609"/>
                    <a:gd name="connsiteY174" fmla="*/ 57892 h 210420"/>
                    <a:gd name="connsiteX175" fmla="*/ 140049 w 205609"/>
                    <a:gd name="connsiteY175" fmla="*/ 46799 h 210420"/>
                    <a:gd name="connsiteX176" fmla="*/ 138663 w 205609"/>
                    <a:gd name="connsiteY176" fmla="*/ 45412 h 210420"/>
                    <a:gd name="connsiteX177" fmla="*/ 134503 w 205609"/>
                    <a:gd name="connsiteY177" fmla="*/ 38479 h 210420"/>
                    <a:gd name="connsiteX178" fmla="*/ 105384 w 205609"/>
                    <a:gd name="connsiteY178" fmla="*/ 50958 h 210420"/>
                    <a:gd name="connsiteX179" fmla="*/ 73491 w 205609"/>
                    <a:gd name="connsiteY179" fmla="*/ 62052 h 210420"/>
                    <a:gd name="connsiteX180" fmla="*/ 73491 w 205609"/>
                    <a:gd name="connsiteY180" fmla="*/ 62052 h 210420"/>
                    <a:gd name="connsiteX181" fmla="*/ 69331 w 205609"/>
                    <a:gd name="connsiteY181" fmla="*/ 66211 h 210420"/>
                    <a:gd name="connsiteX182" fmla="*/ 138663 w 205609"/>
                    <a:gd name="connsiteY182" fmla="*/ 45412 h 210420"/>
                    <a:gd name="connsiteX183" fmla="*/ 128956 w 205609"/>
                    <a:gd name="connsiteY183" fmla="*/ 25999 h 210420"/>
                    <a:gd name="connsiteX184" fmla="*/ 116477 w 205609"/>
                    <a:gd name="connsiteY184" fmla="*/ 31546 h 210420"/>
                    <a:gd name="connsiteX185" fmla="*/ 95677 w 205609"/>
                    <a:gd name="connsiteY185" fmla="*/ 38479 h 210420"/>
                    <a:gd name="connsiteX186" fmla="*/ 94291 w 205609"/>
                    <a:gd name="connsiteY186" fmla="*/ 38479 h 210420"/>
                    <a:gd name="connsiteX187" fmla="*/ 79038 w 205609"/>
                    <a:gd name="connsiteY187" fmla="*/ 56505 h 210420"/>
                    <a:gd name="connsiteX188" fmla="*/ 103997 w 205609"/>
                    <a:gd name="connsiteY188" fmla="*/ 46799 h 210420"/>
                    <a:gd name="connsiteX189" fmla="*/ 134503 w 205609"/>
                    <a:gd name="connsiteY189" fmla="*/ 34319 h 210420"/>
                    <a:gd name="connsiteX190" fmla="*/ 128956 w 205609"/>
                    <a:gd name="connsiteY190" fmla="*/ 25999 h 210420"/>
                    <a:gd name="connsiteX191" fmla="*/ 108157 w 205609"/>
                    <a:gd name="connsiteY191" fmla="*/ 21839 h 210420"/>
                    <a:gd name="connsiteX192" fmla="*/ 98450 w 205609"/>
                    <a:gd name="connsiteY192" fmla="*/ 32932 h 210420"/>
                    <a:gd name="connsiteX193" fmla="*/ 113703 w 205609"/>
                    <a:gd name="connsiteY193" fmla="*/ 27386 h 210420"/>
                    <a:gd name="connsiteX194" fmla="*/ 126183 w 205609"/>
                    <a:gd name="connsiteY194" fmla="*/ 23226 h 210420"/>
                    <a:gd name="connsiteX195" fmla="*/ 123410 w 205609"/>
                    <a:gd name="connsiteY195" fmla="*/ 16293 h 210420"/>
                    <a:gd name="connsiteX196" fmla="*/ 116477 w 205609"/>
                    <a:gd name="connsiteY196" fmla="*/ 19066 h 210420"/>
                    <a:gd name="connsiteX197" fmla="*/ 108157 w 205609"/>
                    <a:gd name="connsiteY197" fmla="*/ 21839 h 210420"/>
                    <a:gd name="connsiteX198" fmla="*/ 63785 w 205609"/>
                    <a:gd name="connsiteY198" fmla="*/ 60665 h 210420"/>
                    <a:gd name="connsiteX199" fmla="*/ 30506 w 205609"/>
                    <a:gd name="connsiteY199" fmla="*/ 68985 h 210420"/>
                    <a:gd name="connsiteX200" fmla="*/ 29119 w 205609"/>
                    <a:gd name="connsiteY200" fmla="*/ 68985 h 210420"/>
                    <a:gd name="connsiteX201" fmla="*/ 26346 w 205609"/>
                    <a:gd name="connsiteY201" fmla="*/ 78691 h 210420"/>
                    <a:gd name="connsiteX202" fmla="*/ 26346 w 205609"/>
                    <a:gd name="connsiteY202" fmla="*/ 78691 h 210420"/>
                    <a:gd name="connsiteX203" fmla="*/ 65171 w 205609"/>
                    <a:gd name="connsiteY203" fmla="*/ 67598 h 210420"/>
                    <a:gd name="connsiteX204" fmla="*/ 65171 w 205609"/>
                    <a:gd name="connsiteY204" fmla="*/ 64825 h 210420"/>
                    <a:gd name="connsiteX205" fmla="*/ 65171 w 205609"/>
                    <a:gd name="connsiteY205" fmla="*/ 64825 h 210420"/>
                    <a:gd name="connsiteX206" fmla="*/ 63785 w 205609"/>
                    <a:gd name="connsiteY206" fmla="*/ 60665 h 210420"/>
                    <a:gd name="connsiteX207" fmla="*/ 52692 w 205609"/>
                    <a:gd name="connsiteY207" fmla="*/ 37092 h 210420"/>
                    <a:gd name="connsiteX208" fmla="*/ 49918 w 205609"/>
                    <a:gd name="connsiteY208" fmla="*/ 31546 h 210420"/>
                    <a:gd name="connsiteX209" fmla="*/ 37439 w 205609"/>
                    <a:gd name="connsiteY209" fmla="*/ 34319 h 210420"/>
                    <a:gd name="connsiteX210" fmla="*/ 36052 w 205609"/>
                    <a:gd name="connsiteY210" fmla="*/ 42639 h 210420"/>
                    <a:gd name="connsiteX211" fmla="*/ 54078 w 205609"/>
                    <a:gd name="connsiteY211" fmla="*/ 39866 h 210420"/>
                    <a:gd name="connsiteX212" fmla="*/ 52692 w 205609"/>
                    <a:gd name="connsiteY212" fmla="*/ 37092 h 21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205609" h="210420">
                      <a:moveTo>
                        <a:pt x="37439" y="1040"/>
                      </a:moveTo>
                      <a:cubicBezTo>
                        <a:pt x="37439" y="-347"/>
                        <a:pt x="40212" y="-347"/>
                        <a:pt x="40212" y="1040"/>
                      </a:cubicBezTo>
                      <a:cubicBezTo>
                        <a:pt x="40212" y="1040"/>
                        <a:pt x="41599" y="1040"/>
                        <a:pt x="41599" y="2427"/>
                      </a:cubicBezTo>
                      <a:cubicBezTo>
                        <a:pt x="47145" y="13520"/>
                        <a:pt x="51305" y="24613"/>
                        <a:pt x="55465" y="35706"/>
                      </a:cubicBezTo>
                      <a:cubicBezTo>
                        <a:pt x="59625" y="44025"/>
                        <a:pt x="63785" y="53732"/>
                        <a:pt x="65171" y="62052"/>
                      </a:cubicBezTo>
                      <a:cubicBezTo>
                        <a:pt x="73491" y="50958"/>
                        <a:pt x="83198" y="41252"/>
                        <a:pt x="92904" y="31546"/>
                      </a:cubicBezTo>
                      <a:cubicBezTo>
                        <a:pt x="97064" y="25999"/>
                        <a:pt x="101224" y="21839"/>
                        <a:pt x="106770" y="16293"/>
                      </a:cubicBezTo>
                      <a:cubicBezTo>
                        <a:pt x="110930" y="10746"/>
                        <a:pt x="115090" y="6587"/>
                        <a:pt x="120637" y="1040"/>
                      </a:cubicBezTo>
                      <a:cubicBezTo>
                        <a:pt x="120637" y="1040"/>
                        <a:pt x="122023" y="1040"/>
                        <a:pt x="122023" y="2427"/>
                      </a:cubicBezTo>
                      <a:cubicBezTo>
                        <a:pt x="119250" y="7973"/>
                        <a:pt x="115090" y="13520"/>
                        <a:pt x="110930" y="17679"/>
                      </a:cubicBezTo>
                      <a:cubicBezTo>
                        <a:pt x="112317" y="16293"/>
                        <a:pt x="115090" y="16293"/>
                        <a:pt x="117863" y="14906"/>
                      </a:cubicBezTo>
                      <a:cubicBezTo>
                        <a:pt x="120637" y="13520"/>
                        <a:pt x="122023" y="13520"/>
                        <a:pt x="124797" y="12133"/>
                      </a:cubicBezTo>
                      <a:lnTo>
                        <a:pt x="122023" y="5200"/>
                      </a:lnTo>
                      <a:cubicBezTo>
                        <a:pt x="120637" y="2427"/>
                        <a:pt x="126183" y="-347"/>
                        <a:pt x="126183" y="3813"/>
                      </a:cubicBezTo>
                      <a:cubicBezTo>
                        <a:pt x="131730" y="17679"/>
                        <a:pt x="137276" y="30159"/>
                        <a:pt x="144209" y="42639"/>
                      </a:cubicBezTo>
                      <a:lnTo>
                        <a:pt x="145596" y="42639"/>
                      </a:lnTo>
                      <a:cubicBezTo>
                        <a:pt x="146982" y="42639"/>
                        <a:pt x="146982" y="44025"/>
                        <a:pt x="145596" y="44025"/>
                      </a:cubicBezTo>
                      <a:lnTo>
                        <a:pt x="145596" y="44025"/>
                      </a:lnTo>
                      <a:cubicBezTo>
                        <a:pt x="149756" y="52345"/>
                        <a:pt x="155302" y="60665"/>
                        <a:pt x="160849" y="68985"/>
                      </a:cubicBezTo>
                      <a:cubicBezTo>
                        <a:pt x="173329" y="88398"/>
                        <a:pt x="189968" y="105037"/>
                        <a:pt x="205221" y="123063"/>
                      </a:cubicBezTo>
                      <a:cubicBezTo>
                        <a:pt x="206608" y="124450"/>
                        <a:pt x="203834" y="125837"/>
                        <a:pt x="203834" y="124450"/>
                      </a:cubicBezTo>
                      <a:lnTo>
                        <a:pt x="198288" y="118904"/>
                      </a:lnTo>
                      <a:cubicBezTo>
                        <a:pt x="174715" y="131383"/>
                        <a:pt x="148369" y="138316"/>
                        <a:pt x="123410" y="148022"/>
                      </a:cubicBezTo>
                      <a:cubicBezTo>
                        <a:pt x="112317" y="152183"/>
                        <a:pt x="99837" y="156342"/>
                        <a:pt x="87357" y="159116"/>
                      </a:cubicBezTo>
                      <a:lnTo>
                        <a:pt x="51305" y="168822"/>
                      </a:lnTo>
                      <a:lnTo>
                        <a:pt x="61012" y="172982"/>
                      </a:lnTo>
                      <a:cubicBezTo>
                        <a:pt x="61012" y="172982"/>
                        <a:pt x="61012" y="172982"/>
                        <a:pt x="61012" y="172982"/>
                      </a:cubicBezTo>
                      <a:cubicBezTo>
                        <a:pt x="79038" y="168822"/>
                        <a:pt x="97064" y="163275"/>
                        <a:pt x="115090" y="160502"/>
                      </a:cubicBezTo>
                      <a:lnTo>
                        <a:pt x="113703" y="159116"/>
                      </a:lnTo>
                      <a:cubicBezTo>
                        <a:pt x="112317" y="157729"/>
                        <a:pt x="113703" y="157729"/>
                        <a:pt x="113703" y="156342"/>
                      </a:cubicBezTo>
                      <a:cubicBezTo>
                        <a:pt x="112317" y="156342"/>
                        <a:pt x="112317" y="154956"/>
                        <a:pt x="113703" y="153569"/>
                      </a:cubicBezTo>
                      <a:cubicBezTo>
                        <a:pt x="124797" y="146636"/>
                        <a:pt x="140049" y="143863"/>
                        <a:pt x="152529" y="138316"/>
                      </a:cubicBezTo>
                      <a:lnTo>
                        <a:pt x="174715" y="131383"/>
                      </a:lnTo>
                      <a:lnTo>
                        <a:pt x="196901" y="123063"/>
                      </a:lnTo>
                      <a:cubicBezTo>
                        <a:pt x="198288" y="123063"/>
                        <a:pt x="199674" y="124450"/>
                        <a:pt x="198288" y="125837"/>
                      </a:cubicBezTo>
                      <a:lnTo>
                        <a:pt x="177488" y="135543"/>
                      </a:lnTo>
                      <a:lnTo>
                        <a:pt x="155302" y="143863"/>
                      </a:lnTo>
                      <a:cubicBezTo>
                        <a:pt x="142823" y="148022"/>
                        <a:pt x="130343" y="154956"/>
                        <a:pt x="117863" y="156342"/>
                      </a:cubicBezTo>
                      <a:cubicBezTo>
                        <a:pt x="117863" y="156342"/>
                        <a:pt x="117863" y="156342"/>
                        <a:pt x="117863" y="156342"/>
                      </a:cubicBezTo>
                      <a:cubicBezTo>
                        <a:pt x="131730" y="172982"/>
                        <a:pt x="144209" y="191008"/>
                        <a:pt x="156689" y="209034"/>
                      </a:cubicBezTo>
                      <a:cubicBezTo>
                        <a:pt x="156689" y="209034"/>
                        <a:pt x="156689" y="209034"/>
                        <a:pt x="156689" y="209034"/>
                      </a:cubicBezTo>
                      <a:lnTo>
                        <a:pt x="158076" y="209034"/>
                      </a:lnTo>
                      <a:cubicBezTo>
                        <a:pt x="159462" y="209034"/>
                        <a:pt x="158076" y="210421"/>
                        <a:pt x="158076" y="210421"/>
                      </a:cubicBezTo>
                      <a:lnTo>
                        <a:pt x="156689" y="210421"/>
                      </a:lnTo>
                      <a:cubicBezTo>
                        <a:pt x="156689" y="210421"/>
                        <a:pt x="155302" y="210421"/>
                        <a:pt x="153916" y="210421"/>
                      </a:cubicBezTo>
                      <a:lnTo>
                        <a:pt x="153916" y="210421"/>
                      </a:lnTo>
                      <a:cubicBezTo>
                        <a:pt x="144209" y="207648"/>
                        <a:pt x="134503" y="206261"/>
                        <a:pt x="123410" y="202101"/>
                      </a:cubicBezTo>
                      <a:cubicBezTo>
                        <a:pt x="122023" y="202101"/>
                        <a:pt x="122023" y="202101"/>
                        <a:pt x="120637" y="202101"/>
                      </a:cubicBezTo>
                      <a:cubicBezTo>
                        <a:pt x="120637" y="202101"/>
                        <a:pt x="120637" y="202101"/>
                        <a:pt x="120637" y="200715"/>
                      </a:cubicBezTo>
                      <a:cubicBezTo>
                        <a:pt x="79038" y="188235"/>
                        <a:pt x="40212" y="172982"/>
                        <a:pt x="1387" y="154956"/>
                      </a:cubicBezTo>
                      <a:cubicBezTo>
                        <a:pt x="0" y="154956"/>
                        <a:pt x="0" y="152183"/>
                        <a:pt x="0" y="152183"/>
                      </a:cubicBezTo>
                      <a:cubicBezTo>
                        <a:pt x="4160" y="139703"/>
                        <a:pt x="8320" y="125837"/>
                        <a:pt x="11093" y="113357"/>
                      </a:cubicBezTo>
                      <a:cubicBezTo>
                        <a:pt x="15253" y="100877"/>
                        <a:pt x="18026" y="87011"/>
                        <a:pt x="20799" y="74531"/>
                      </a:cubicBezTo>
                      <a:cubicBezTo>
                        <a:pt x="26346" y="49572"/>
                        <a:pt x="30506" y="24613"/>
                        <a:pt x="37439" y="1040"/>
                      </a:cubicBezTo>
                      <a:close/>
                      <a:moveTo>
                        <a:pt x="38825" y="30159"/>
                      </a:moveTo>
                      <a:cubicBezTo>
                        <a:pt x="42985" y="28773"/>
                        <a:pt x="47145" y="28773"/>
                        <a:pt x="49918" y="28773"/>
                      </a:cubicBezTo>
                      <a:lnTo>
                        <a:pt x="41599" y="9360"/>
                      </a:lnTo>
                      <a:cubicBezTo>
                        <a:pt x="41599" y="16293"/>
                        <a:pt x="40212" y="23226"/>
                        <a:pt x="38825" y="30159"/>
                      </a:cubicBezTo>
                      <a:close/>
                      <a:moveTo>
                        <a:pt x="33279" y="53732"/>
                      </a:moveTo>
                      <a:cubicBezTo>
                        <a:pt x="36052" y="50958"/>
                        <a:pt x="41599" y="52345"/>
                        <a:pt x="45759" y="50958"/>
                      </a:cubicBezTo>
                      <a:cubicBezTo>
                        <a:pt x="49918" y="50958"/>
                        <a:pt x="54078" y="49572"/>
                        <a:pt x="59625" y="49572"/>
                      </a:cubicBezTo>
                      <a:cubicBezTo>
                        <a:pt x="58238" y="46799"/>
                        <a:pt x="58238" y="44025"/>
                        <a:pt x="56852" y="42639"/>
                      </a:cubicBezTo>
                      <a:cubicBezTo>
                        <a:pt x="51305" y="45412"/>
                        <a:pt x="42985" y="45412"/>
                        <a:pt x="37439" y="46799"/>
                      </a:cubicBezTo>
                      <a:cubicBezTo>
                        <a:pt x="37439" y="46799"/>
                        <a:pt x="37439" y="46799"/>
                        <a:pt x="36052" y="46799"/>
                      </a:cubicBezTo>
                      <a:lnTo>
                        <a:pt x="33279" y="53732"/>
                      </a:lnTo>
                      <a:close/>
                      <a:moveTo>
                        <a:pt x="30506" y="64825"/>
                      </a:moveTo>
                      <a:cubicBezTo>
                        <a:pt x="40212" y="62052"/>
                        <a:pt x="51305" y="59278"/>
                        <a:pt x="62398" y="57892"/>
                      </a:cubicBezTo>
                      <a:cubicBezTo>
                        <a:pt x="61012" y="56505"/>
                        <a:pt x="61012" y="53732"/>
                        <a:pt x="59625" y="52345"/>
                      </a:cubicBezTo>
                      <a:cubicBezTo>
                        <a:pt x="55465" y="53732"/>
                        <a:pt x="49918" y="55119"/>
                        <a:pt x="45759" y="55119"/>
                      </a:cubicBezTo>
                      <a:cubicBezTo>
                        <a:pt x="41599" y="55119"/>
                        <a:pt x="36052" y="57892"/>
                        <a:pt x="31892" y="56505"/>
                      </a:cubicBezTo>
                      <a:lnTo>
                        <a:pt x="30506" y="64825"/>
                      </a:lnTo>
                      <a:close/>
                      <a:moveTo>
                        <a:pt x="148369" y="60665"/>
                      </a:moveTo>
                      <a:cubicBezTo>
                        <a:pt x="128956" y="70372"/>
                        <a:pt x="105384" y="74531"/>
                        <a:pt x="84584" y="81464"/>
                      </a:cubicBezTo>
                      <a:cubicBezTo>
                        <a:pt x="63785" y="87011"/>
                        <a:pt x="42985" y="92557"/>
                        <a:pt x="22186" y="96717"/>
                      </a:cubicBezTo>
                      <a:lnTo>
                        <a:pt x="19413" y="109197"/>
                      </a:lnTo>
                      <a:cubicBezTo>
                        <a:pt x="19413" y="109197"/>
                        <a:pt x="19413" y="109197"/>
                        <a:pt x="20799" y="107810"/>
                      </a:cubicBezTo>
                      <a:cubicBezTo>
                        <a:pt x="31892" y="103651"/>
                        <a:pt x="44372" y="100877"/>
                        <a:pt x="55465" y="98104"/>
                      </a:cubicBezTo>
                      <a:cubicBezTo>
                        <a:pt x="67945" y="95331"/>
                        <a:pt x="80424" y="92557"/>
                        <a:pt x="91517" y="89784"/>
                      </a:cubicBezTo>
                      <a:cubicBezTo>
                        <a:pt x="112317" y="82851"/>
                        <a:pt x="134503" y="75918"/>
                        <a:pt x="156689" y="71758"/>
                      </a:cubicBezTo>
                      <a:cubicBezTo>
                        <a:pt x="152529" y="67598"/>
                        <a:pt x="149756" y="64825"/>
                        <a:pt x="148369" y="60665"/>
                      </a:cubicBezTo>
                      <a:close/>
                      <a:moveTo>
                        <a:pt x="124797" y="172982"/>
                      </a:moveTo>
                      <a:cubicBezTo>
                        <a:pt x="117863" y="175755"/>
                        <a:pt x="109544" y="177142"/>
                        <a:pt x="102610" y="178528"/>
                      </a:cubicBezTo>
                      <a:cubicBezTo>
                        <a:pt x="97064" y="179915"/>
                        <a:pt x="90131" y="181302"/>
                        <a:pt x="83198" y="182688"/>
                      </a:cubicBezTo>
                      <a:lnTo>
                        <a:pt x="95677" y="186848"/>
                      </a:lnTo>
                      <a:cubicBezTo>
                        <a:pt x="95677" y="186848"/>
                        <a:pt x="95677" y="186848"/>
                        <a:pt x="95677" y="186848"/>
                      </a:cubicBezTo>
                      <a:cubicBezTo>
                        <a:pt x="99837" y="184075"/>
                        <a:pt x="106770" y="184075"/>
                        <a:pt x="110930" y="182688"/>
                      </a:cubicBezTo>
                      <a:cubicBezTo>
                        <a:pt x="116477" y="181302"/>
                        <a:pt x="123410" y="181302"/>
                        <a:pt x="130343" y="179915"/>
                      </a:cubicBezTo>
                      <a:lnTo>
                        <a:pt x="124797" y="172982"/>
                      </a:lnTo>
                      <a:close/>
                      <a:moveTo>
                        <a:pt x="130343" y="182688"/>
                      </a:moveTo>
                      <a:cubicBezTo>
                        <a:pt x="124797" y="185462"/>
                        <a:pt x="117863" y="185462"/>
                        <a:pt x="110930" y="186848"/>
                      </a:cubicBezTo>
                      <a:cubicBezTo>
                        <a:pt x="106770" y="186848"/>
                        <a:pt x="102610" y="189621"/>
                        <a:pt x="98450" y="189621"/>
                      </a:cubicBezTo>
                      <a:lnTo>
                        <a:pt x="112317" y="195168"/>
                      </a:lnTo>
                      <a:cubicBezTo>
                        <a:pt x="115090" y="193781"/>
                        <a:pt x="117863" y="193781"/>
                        <a:pt x="122023" y="193781"/>
                      </a:cubicBezTo>
                      <a:cubicBezTo>
                        <a:pt x="127570" y="193781"/>
                        <a:pt x="131730" y="192395"/>
                        <a:pt x="135889" y="192395"/>
                      </a:cubicBezTo>
                      <a:lnTo>
                        <a:pt x="130343" y="182688"/>
                      </a:lnTo>
                      <a:close/>
                      <a:moveTo>
                        <a:pt x="138663" y="192395"/>
                      </a:moveTo>
                      <a:cubicBezTo>
                        <a:pt x="134503" y="193781"/>
                        <a:pt x="130343" y="195168"/>
                        <a:pt x="124797" y="195168"/>
                      </a:cubicBezTo>
                      <a:cubicBezTo>
                        <a:pt x="123410" y="195168"/>
                        <a:pt x="122023" y="195168"/>
                        <a:pt x="120637" y="196554"/>
                      </a:cubicBezTo>
                      <a:lnTo>
                        <a:pt x="127570" y="199328"/>
                      </a:lnTo>
                      <a:cubicBezTo>
                        <a:pt x="128956" y="199328"/>
                        <a:pt x="130343" y="199328"/>
                        <a:pt x="131730" y="197941"/>
                      </a:cubicBezTo>
                      <a:cubicBezTo>
                        <a:pt x="134503" y="196554"/>
                        <a:pt x="138663" y="196554"/>
                        <a:pt x="141436" y="195168"/>
                      </a:cubicBezTo>
                      <a:lnTo>
                        <a:pt x="138663" y="192395"/>
                      </a:lnTo>
                      <a:close/>
                      <a:moveTo>
                        <a:pt x="151142" y="207648"/>
                      </a:moveTo>
                      <a:lnTo>
                        <a:pt x="142823" y="197941"/>
                      </a:lnTo>
                      <a:cubicBezTo>
                        <a:pt x="140049" y="199328"/>
                        <a:pt x="135889" y="200715"/>
                        <a:pt x="133116" y="200715"/>
                      </a:cubicBezTo>
                      <a:lnTo>
                        <a:pt x="151142" y="207648"/>
                      </a:lnTo>
                      <a:close/>
                      <a:moveTo>
                        <a:pt x="67945" y="177142"/>
                      </a:moveTo>
                      <a:lnTo>
                        <a:pt x="77651" y="181302"/>
                      </a:lnTo>
                      <a:cubicBezTo>
                        <a:pt x="77651" y="181302"/>
                        <a:pt x="77651" y="179915"/>
                        <a:pt x="79038" y="179915"/>
                      </a:cubicBezTo>
                      <a:cubicBezTo>
                        <a:pt x="85971" y="177142"/>
                        <a:pt x="94291" y="175755"/>
                        <a:pt x="102610" y="174369"/>
                      </a:cubicBezTo>
                      <a:cubicBezTo>
                        <a:pt x="109544" y="172982"/>
                        <a:pt x="116477" y="171595"/>
                        <a:pt x="123410" y="171595"/>
                      </a:cubicBezTo>
                      <a:lnTo>
                        <a:pt x="117863" y="163275"/>
                      </a:lnTo>
                      <a:cubicBezTo>
                        <a:pt x="101224" y="170209"/>
                        <a:pt x="84584" y="172982"/>
                        <a:pt x="67945" y="177142"/>
                      </a:cubicBezTo>
                      <a:close/>
                      <a:moveTo>
                        <a:pt x="194128" y="118904"/>
                      </a:moveTo>
                      <a:cubicBezTo>
                        <a:pt x="185808" y="110584"/>
                        <a:pt x="177488" y="102264"/>
                        <a:pt x="169169" y="92557"/>
                      </a:cubicBezTo>
                      <a:cubicBezTo>
                        <a:pt x="156689" y="99490"/>
                        <a:pt x="144209" y="105037"/>
                        <a:pt x="130343" y="109197"/>
                      </a:cubicBezTo>
                      <a:cubicBezTo>
                        <a:pt x="116477" y="113357"/>
                        <a:pt x="103997" y="117517"/>
                        <a:pt x="91517" y="123063"/>
                      </a:cubicBezTo>
                      <a:lnTo>
                        <a:pt x="51305" y="135543"/>
                      </a:lnTo>
                      <a:cubicBezTo>
                        <a:pt x="37439" y="139703"/>
                        <a:pt x="24959" y="143863"/>
                        <a:pt x="11093" y="146636"/>
                      </a:cubicBezTo>
                      <a:cubicBezTo>
                        <a:pt x="8320" y="146636"/>
                        <a:pt x="6933" y="143863"/>
                        <a:pt x="9706" y="142476"/>
                      </a:cubicBezTo>
                      <a:cubicBezTo>
                        <a:pt x="23573" y="138316"/>
                        <a:pt x="37439" y="134156"/>
                        <a:pt x="51305" y="129996"/>
                      </a:cubicBezTo>
                      <a:cubicBezTo>
                        <a:pt x="65171" y="125837"/>
                        <a:pt x="79038" y="121677"/>
                        <a:pt x="92904" y="117517"/>
                      </a:cubicBezTo>
                      <a:cubicBezTo>
                        <a:pt x="105384" y="113357"/>
                        <a:pt x="117863" y="107810"/>
                        <a:pt x="130343" y="103651"/>
                      </a:cubicBezTo>
                      <a:cubicBezTo>
                        <a:pt x="142823" y="99490"/>
                        <a:pt x="155302" y="95331"/>
                        <a:pt x="167782" y="91171"/>
                      </a:cubicBezTo>
                      <a:lnTo>
                        <a:pt x="162235" y="84238"/>
                      </a:lnTo>
                      <a:cubicBezTo>
                        <a:pt x="149756" y="89784"/>
                        <a:pt x="137276" y="95331"/>
                        <a:pt x="124797" y="99490"/>
                      </a:cubicBezTo>
                      <a:cubicBezTo>
                        <a:pt x="112317" y="103651"/>
                        <a:pt x="99837" y="107810"/>
                        <a:pt x="87357" y="113357"/>
                      </a:cubicBezTo>
                      <a:cubicBezTo>
                        <a:pt x="74878" y="117517"/>
                        <a:pt x="62398" y="121677"/>
                        <a:pt x="48532" y="125837"/>
                      </a:cubicBezTo>
                      <a:cubicBezTo>
                        <a:pt x="36052" y="129996"/>
                        <a:pt x="23573" y="134156"/>
                        <a:pt x="9706" y="136930"/>
                      </a:cubicBezTo>
                      <a:cubicBezTo>
                        <a:pt x="6933" y="143863"/>
                        <a:pt x="5546" y="152183"/>
                        <a:pt x="8320" y="156342"/>
                      </a:cubicBezTo>
                      <a:cubicBezTo>
                        <a:pt x="8320" y="156342"/>
                        <a:pt x="9706" y="157729"/>
                        <a:pt x="11093" y="157729"/>
                      </a:cubicBezTo>
                      <a:cubicBezTo>
                        <a:pt x="11093" y="156342"/>
                        <a:pt x="11093" y="156342"/>
                        <a:pt x="12480" y="154956"/>
                      </a:cubicBezTo>
                      <a:cubicBezTo>
                        <a:pt x="26346" y="150796"/>
                        <a:pt x="38825" y="146636"/>
                        <a:pt x="52692" y="142476"/>
                      </a:cubicBezTo>
                      <a:cubicBezTo>
                        <a:pt x="66558" y="138316"/>
                        <a:pt x="80424" y="135543"/>
                        <a:pt x="94291" y="131383"/>
                      </a:cubicBezTo>
                      <a:cubicBezTo>
                        <a:pt x="108157" y="127223"/>
                        <a:pt x="120637" y="121677"/>
                        <a:pt x="134503" y="117517"/>
                      </a:cubicBezTo>
                      <a:cubicBezTo>
                        <a:pt x="148369" y="113357"/>
                        <a:pt x="162235" y="107810"/>
                        <a:pt x="176102" y="103651"/>
                      </a:cubicBezTo>
                      <a:cubicBezTo>
                        <a:pt x="177488" y="103651"/>
                        <a:pt x="177488" y="105037"/>
                        <a:pt x="176102" y="105037"/>
                      </a:cubicBezTo>
                      <a:cubicBezTo>
                        <a:pt x="163622" y="111970"/>
                        <a:pt x="149756" y="117517"/>
                        <a:pt x="135889" y="121677"/>
                      </a:cubicBezTo>
                      <a:cubicBezTo>
                        <a:pt x="122023" y="125837"/>
                        <a:pt x="108157" y="131383"/>
                        <a:pt x="95677" y="135543"/>
                      </a:cubicBezTo>
                      <a:cubicBezTo>
                        <a:pt x="81811" y="139703"/>
                        <a:pt x="69331" y="143863"/>
                        <a:pt x="55465" y="148022"/>
                      </a:cubicBezTo>
                      <a:cubicBezTo>
                        <a:pt x="41599" y="152183"/>
                        <a:pt x="27733" y="156342"/>
                        <a:pt x="13866" y="157729"/>
                      </a:cubicBezTo>
                      <a:cubicBezTo>
                        <a:pt x="16640" y="159116"/>
                        <a:pt x="19413" y="159116"/>
                        <a:pt x="22186" y="160502"/>
                      </a:cubicBezTo>
                      <a:cubicBezTo>
                        <a:pt x="22186" y="160502"/>
                        <a:pt x="23573" y="159116"/>
                        <a:pt x="23573" y="159116"/>
                      </a:cubicBezTo>
                      <a:cubicBezTo>
                        <a:pt x="37439" y="156342"/>
                        <a:pt x="49918" y="150796"/>
                        <a:pt x="62398" y="146636"/>
                      </a:cubicBezTo>
                      <a:cubicBezTo>
                        <a:pt x="74878" y="142476"/>
                        <a:pt x="88744" y="138316"/>
                        <a:pt x="102610" y="134156"/>
                      </a:cubicBezTo>
                      <a:cubicBezTo>
                        <a:pt x="115090" y="129996"/>
                        <a:pt x="128956" y="125837"/>
                        <a:pt x="142823" y="121677"/>
                      </a:cubicBezTo>
                      <a:lnTo>
                        <a:pt x="162235" y="116130"/>
                      </a:lnTo>
                      <a:lnTo>
                        <a:pt x="181648" y="109197"/>
                      </a:lnTo>
                      <a:cubicBezTo>
                        <a:pt x="183035" y="109197"/>
                        <a:pt x="183035" y="110584"/>
                        <a:pt x="181648" y="110584"/>
                      </a:cubicBezTo>
                      <a:cubicBezTo>
                        <a:pt x="176102" y="113357"/>
                        <a:pt x="169169" y="116130"/>
                        <a:pt x="163622" y="118904"/>
                      </a:cubicBezTo>
                      <a:lnTo>
                        <a:pt x="144209" y="125837"/>
                      </a:lnTo>
                      <a:cubicBezTo>
                        <a:pt x="131730" y="131383"/>
                        <a:pt x="119250" y="135543"/>
                        <a:pt x="105384" y="139703"/>
                      </a:cubicBezTo>
                      <a:cubicBezTo>
                        <a:pt x="79038" y="148022"/>
                        <a:pt x="52692" y="154956"/>
                        <a:pt x="27733" y="161889"/>
                      </a:cubicBezTo>
                      <a:cubicBezTo>
                        <a:pt x="31892" y="163275"/>
                        <a:pt x="36052" y="166049"/>
                        <a:pt x="40212" y="167436"/>
                      </a:cubicBezTo>
                      <a:cubicBezTo>
                        <a:pt x="40212" y="167436"/>
                        <a:pt x="40212" y="167436"/>
                        <a:pt x="41599" y="167436"/>
                      </a:cubicBezTo>
                      <a:lnTo>
                        <a:pt x="81811" y="156342"/>
                      </a:lnTo>
                      <a:cubicBezTo>
                        <a:pt x="95677" y="152183"/>
                        <a:pt x="108157" y="149409"/>
                        <a:pt x="122023" y="143863"/>
                      </a:cubicBezTo>
                      <a:cubicBezTo>
                        <a:pt x="145596" y="135543"/>
                        <a:pt x="170555" y="125837"/>
                        <a:pt x="194128" y="118904"/>
                      </a:cubicBezTo>
                      <a:close/>
                      <a:moveTo>
                        <a:pt x="155302" y="73145"/>
                      </a:moveTo>
                      <a:cubicBezTo>
                        <a:pt x="134503" y="84238"/>
                        <a:pt x="108157" y="89784"/>
                        <a:pt x="85971" y="96717"/>
                      </a:cubicBezTo>
                      <a:cubicBezTo>
                        <a:pt x="63785" y="102264"/>
                        <a:pt x="40212" y="110584"/>
                        <a:pt x="18026" y="113357"/>
                      </a:cubicBezTo>
                      <a:cubicBezTo>
                        <a:pt x="16640" y="113357"/>
                        <a:pt x="16640" y="113357"/>
                        <a:pt x="16640" y="111970"/>
                      </a:cubicBezTo>
                      <a:lnTo>
                        <a:pt x="15253" y="117517"/>
                      </a:lnTo>
                      <a:cubicBezTo>
                        <a:pt x="13866" y="120290"/>
                        <a:pt x="12480" y="124450"/>
                        <a:pt x="11093" y="129996"/>
                      </a:cubicBezTo>
                      <a:cubicBezTo>
                        <a:pt x="36052" y="123063"/>
                        <a:pt x="61012" y="116130"/>
                        <a:pt x="84584" y="107810"/>
                      </a:cubicBezTo>
                      <a:cubicBezTo>
                        <a:pt x="97064" y="103651"/>
                        <a:pt x="109544" y="99490"/>
                        <a:pt x="122023" y="93944"/>
                      </a:cubicBezTo>
                      <a:cubicBezTo>
                        <a:pt x="134503" y="89784"/>
                        <a:pt x="146982" y="85624"/>
                        <a:pt x="159462" y="81464"/>
                      </a:cubicBezTo>
                      <a:lnTo>
                        <a:pt x="155302" y="73145"/>
                      </a:lnTo>
                      <a:close/>
                      <a:moveTo>
                        <a:pt x="140049" y="46799"/>
                      </a:moveTo>
                      <a:cubicBezTo>
                        <a:pt x="102610" y="63438"/>
                        <a:pt x="63785" y="73145"/>
                        <a:pt x="24959" y="82851"/>
                      </a:cubicBezTo>
                      <a:lnTo>
                        <a:pt x="23573" y="91171"/>
                      </a:lnTo>
                      <a:cubicBezTo>
                        <a:pt x="33279" y="88398"/>
                        <a:pt x="44372" y="85624"/>
                        <a:pt x="54078" y="82851"/>
                      </a:cubicBezTo>
                      <a:lnTo>
                        <a:pt x="69331" y="78691"/>
                      </a:lnTo>
                      <a:lnTo>
                        <a:pt x="84584" y="74531"/>
                      </a:lnTo>
                      <a:cubicBezTo>
                        <a:pt x="103997" y="68985"/>
                        <a:pt x="126183" y="62052"/>
                        <a:pt x="145596" y="57892"/>
                      </a:cubicBezTo>
                      <a:cubicBezTo>
                        <a:pt x="144209" y="55119"/>
                        <a:pt x="142823" y="50958"/>
                        <a:pt x="140049" y="46799"/>
                      </a:cubicBezTo>
                      <a:close/>
                      <a:moveTo>
                        <a:pt x="138663" y="45412"/>
                      </a:moveTo>
                      <a:lnTo>
                        <a:pt x="134503" y="38479"/>
                      </a:lnTo>
                      <a:cubicBezTo>
                        <a:pt x="124797" y="44025"/>
                        <a:pt x="115090" y="46799"/>
                        <a:pt x="105384" y="50958"/>
                      </a:cubicBezTo>
                      <a:cubicBezTo>
                        <a:pt x="94291" y="55119"/>
                        <a:pt x="84584" y="60665"/>
                        <a:pt x="73491" y="62052"/>
                      </a:cubicBezTo>
                      <a:cubicBezTo>
                        <a:pt x="73491" y="62052"/>
                        <a:pt x="73491" y="62052"/>
                        <a:pt x="73491" y="62052"/>
                      </a:cubicBezTo>
                      <a:cubicBezTo>
                        <a:pt x="72105" y="63438"/>
                        <a:pt x="70718" y="64825"/>
                        <a:pt x="69331" y="66211"/>
                      </a:cubicBezTo>
                      <a:cubicBezTo>
                        <a:pt x="91517" y="57892"/>
                        <a:pt x="115090" y="50958"/>
                        <a:pt x="138663" y="45412"/>
                      </a:cubicBezTo>
                      <a:close/>
                      <a:moveTo>
                        <a:pt x="128956" y="25999"/>
                      </a:moveTo>
                      <a:cubicBezTo>
                        <a:pt x="124797" y="28773"/>
                        <a:pt x="120637" y="30159"/>
                        <a:pt x="116477" y="31546"/>
                      </a:cubicBezTo>
                      <a:lnTo>
                        <a:pt x="95677" y="38479"/>
                      </a:lnTo>
                      <a:cubicBezTo>
                        <a:pt x="95677" y="38479"/>
                        <a:pt x="94291" y="38479"/>
                        <a:pt x="94291" y="38479"/>
                      </a:cubicBezTo>
                      <a:cubicBezTo>
                        <a:pt x="88744" y="44025"/>
                        <a:pt x="84584" y="50958"/>
                        <a:pt x="79038" y="56505"/>
                      </a:cubicBezTo>
                      <a:cubicBezTo>
                        <a:pt x="87357" y="52345"/>
                        <a:pt x="95677" y="50958"/>
                        <a:pt x="103997" y="46799"/>
                      </a:cubicBezTo>
                      <a:cubicBezTo>
                        <a:pt x="113703" y="42639"/>
                        <a:pt x="124797" y="38479"/>
                        <a:pt x="134503" y="34319"/>
                      </a:cubicBezTo>
                      <a:cubicBezTo>
                        <a:pt x="133116" y="32932"/>
                        <a:pt x="130343" y="28773"/>
                        <a:pt x="128956" y="25999"/>
                      </a:cubicBezTo>
                      <a:close/>
                      <a:moveTo>
                        <a:pt x="108157" y="21839"/>
                      </a:moveTo>
                      <a:lnTo>
                        <a:pt x="98450" y="32932"/>
                      </a:lnTo>
                      <a:lnTo>
                        <a:pt x="113703" y="27386"/>
                      </a:lnTo>
                      <a:cubicBezTo>
                        <a:pt x="117863" y="25999"/>
                        <a:pt x="122023" y="23226"/>
                        <a:pt x="126183" y="23226"/>
                      </a:cubicBezTo>
                      <a:lnTo>
                        <a:pt x="123410" y="16293"/>
                      </a:lnTo>
                      <a:cubicBezTo>
                        <a:pt x="120637" y="17679"/>
                        <a:pt x="117863" y="17679"/>
                        <a:pt x="116477" y="19066"/>
                      </a:cubicBezTo>
                      <a:cubicBezTo>
                        <a:pt x="115090" y="20453"/>
                        <a:pt x="112317" y="21839"/>
                        <a:pt x="108157" y="21839"/>
                      </a:cubicBezTo>
                      <a:close/>
                      <a:moveTo>
                        <a:pt x="63785" y="60665"/>
                      </a:moveTo>
                      <a:cubicBezTo>
                        <a:pt x="54078" y="64825"/>
                        <a:pt x="41599" y="66211"/>
                        <a:pt x="30506" y="68985"/>
                      </a:cubicBezTo>
                      <a:cubicBezTo>
                        <a:pt x="30506" y="68985"/>
                        <a:pt x="29119" y="68985"/>
                        <a:pt x="29119" y="68985"/>
                      </a:cubicBezTo>
                      <a:cubicBezTo>
                        <a:pt x="27733" y="71758"/>
                        <a:pt x="27733" y="75918"/>
                        <a:pt x="26346" y="78691"/>
                      </a:cubicBezTo>
                      <a:lnTo>
                        <a:pt x="26346" y="78691"/>
                      </a:lnTo>
                      <a:cubicBezTo>
                        <a:pt x="38825" y="74531"/>
                        <a:pt x="52692" y="71758"/>
                        <a:pt x="65171" y="67598"/>
                      </a:cubicBezTo>
                      <a:cubicBezTo>
                        <a:pt x="65171" y="67598"/>
                        <a:pt x="63785" y="66211"/>
                        <a:pt x="65171" y="64825"/>
                      </a:cubicBezTo>
                      <a:lnTo>
                        <a:pt x="65171" y="64825"/>
                      </a:lnTo>
                      <a:cubicBezTo>
                        <a:pt x="65171" y="63438"/>
                        <a:pt x="63785" y="62052"/>
                        <a:pt x="63785" y="60665"/>
                      </a:cubicBezTo>
                      <a:close/>
                      <a:moveTo>
                        <a:pt x="52692" y="37092"/>
                      </a:moveTo>
                      <a:lnTo>
                        <a:pt x="49918" y="31546"/>
                      </a:lnTo>
                      <a:cubicBezTo>
                        <a:pt x="45759" y="32932"/>
                        <a:pt x="41599" y="34319"/>
                        <a:pt x="37439" y="34319"/>
                      </a:cubicBezTo>
                      <a:lnTo>
                        <a:pt x="36052" y="42639"/>
                      </a:lnTo>
                      <a:cubicBezTo>
                        <a:pt x="41599" y="41252"/>
                        <a:pt x="48532" y="39866"/>
                        <a:pt x="54078" y="39866"/>
                      </a:cubicBezTo>
                      <a:lnTo>
                        <a:pt x="52692" y="37092"/>
                      </a:lnTo>
                      <a:close/>
                    </a:path>
                  </a:pathLst>
                </a:custGeom>
                <a:solidFill>
                  <a:srgbClr val="0C6F7A"/>
                </a:solidFill>
                <a:ln w="13829" cap="flat">
                  <a:noFill/>
                  <a:prstDash val="solid"/>
                  <a:miter/>
                </a:ln>
              </p:spPr>
              <p:txBody>
                <a:bodyPr rtlCol="0" anchor="ctr"/>
                <a:lstStyle/>
                <a:p>
                  <a:endParaRPr lang="tr-TR"/>
                </a:p>
              </p:txBody>
            </p:sp>
          </p:grpSp>
          <p:grpSp>
            <p:nvGrpSpPr>
              <p:cNvPr id="366" name="Grafik 4">
                <a:extLst>
                  <a:ext uri="{FF2B5EF4-FFF2-40B4-BE49-F238E27FC236}">
                    <a16:creationId xmlns="" xmlns:a16="http://schemas.microsoft.com/office/drawing/2014/main" id="{A0C417CE-A35A-47F6-888A-555595F38BB7}"/>
                  </a:ext>
                </a:extLst>
              </p:cNvPr>
              <p:cNvGrpSpPr/>
              <p:nvPr/>
            </p:nvGrpSpPr>
            <p:grpSpPr>
              <a:xfrm>
                <a:off x="3834409" y="5480439"/>
                <a:ext cx="196429" cy="210420"/>
                <a:chOff x="3834409" y="5480439"/>
                <a:chExt cx="196429" cy="210420"/>
              </a:xfrm>
              <a:solidFill>
                <a:srgbClr val="0C6F7A"/>
              </a:solidFill>
            </p:grpSpPr>
            <p:sp>
              <p:nvSpPr>
                <p:cNvPr id="367" name="Serbest Form: Şekil 366">
                  <a:extLst>
                    <a:ext uri="{FF2B5EF4-FFF2-40B4-BE49-F238E27FC236}">
                      <a16:creationId xmlns="" xmlns:a16="http://schemas.microsoft.com/office/drawing/2014/main" id="{04536048-D61D-4D26-B793-1DF1DFEE92B8}"/>
                    </a:ext>
                  </a:extLst>
                </p:cNvPr>
                <p:cNvSpPr/>
                <p:nvPr/>
              </p:nvSpPr>
              <p:spPr>
                <a:xfrm>
                  <a:off x="3961978" y="5682271"/>
                  <a:ext cx="616" cy="616"/>
                </a:xfrm>
                <a:custGeom>
                  <a:avLst/>
                  <a:gdLst>
                    <a:gd name="connsiteX0" fmla="*/ 0 w 616"/>
                    <a:gd name="connsiteY0" fmla="*/ 616 h 616"/>
                    <a:gd name="connsiteX1" fmla="*/ 0 w 616"/>
                    <a:gd name="connsiteY1" fmla="*/ 616 h 616"/>
                    <a:gd name="connsiteX2" fmla="*/ 0 w 616"/>
                    <a:gd name="connsiteY2" fmla="*/ 616 h 616"/>
                  </a:gdLst>
                  <a:ahLst/>
                  <a:cxnLst>
                    <a:cxn ang="0">
                      <a:pos x="connsiteX0" y="connsiteY0"/>
                    </a:cxn>
                    <a:cxn ang="0">
                      <a:pos x="connsiteX1" y="connsiteY1"/>
                    </a:cxn>
                    <a:cxn ang="0">
                      <a:pos x="connsiteX2" y="connsiteY2"/>
                    </a:cxn>
                  </a:cxnLst>
                  <a:rect l="l" t="t" r="r" b="b"/>
                  <a:pathLst>
                    <a:path w="616" h="616">
                      <a:moveTo>
                        <a:pt x="0" y="616"/>
                      </a:moveTo>
                      <a:cubicBezTo>
                        <a:pt x="0" y="616"/>
                        <a:pt x="1387" y="616"/>
                        <a:pt x="0" y="616"/>
                      </a:cubicBezTo>
                      <a:cubicBezTo>
                        <a:pt x="1387" y="-770"/>
                        <a:pt x="0" y="616"/>
                        <a:pt x="0" y="616"/>
                      </a:cubicBezTo>
                      <a:close/>
                    </a:path>
                  </a:pathLst>
                </a:custGeom>
                <a:solidFill>
                  <a:srgbClr val="0C6F7A"/>
                </a:solidFill>
                <a:ln w="13829" cap="flat">
                  <a:noFill/>
                  <a:prstDash val="solid"/>
                  <a:miter/>
                </a:ln>
              </p:spPr>
              <p:txBody>
                <a:bodyPr rtlCol="0" anchor="ctr"/>
                <a:lstStyle/>
                <a:p>
                  <a:endParaRPr lang="tr-TR"/>
                </a:p>
              </p:txBody>
            </p:sp>
            <p:sp>
              <p:nvSpPr>
                <p:cNvPr id="368" name="Serbest Form: Şekil 367">
                  <a:extLst>
                    <a:ext uri="{FF2B5EF4-FFF2-40B4-BE49-F238E27FC236}">
                      <a16:creationId xmlns="" xmlns:a16="http://schemas.microsoft.com/office/drawing/2014/main" id="{66882B7F-3F8F-482D-8FEE-20CE845EFBCC}"/>
                    </a:ext>
                  </a:extLst>
                </p:cNvPr>
                <p:cNvSpPr/>
                <p:nvPr/>
              </p:nvSpPr>
              <p:spPr>
                <a:xfrm>
                  <a:off x="3834409" y="5480439"/>
                  <a:ext cx="196429" cy="210420"/>
                </a:xfrm>
                <a:custGeom>
                  <a:avLst/>
                  <a:gdLst>
                    <a:gd name="connsiteX0" fmla="*/ 155302 w 196429"/>
                    <a:gd name="connsiteY0" fmla="*/ 0 h 210420"/>
                    <a:gd name="connsiteX1" fmla="*/ 156689 w 196429"/>
                    <a:gd name="connsiteY1" fmla="*/ 2773 h 210420"/>
                    <a:gd name="connsiteX2" fmla="*/ 156689 w 196429"/>
                    <a:gd name="connsiteY2" fmla="*/ 5547 h 210420"/>
                    <a:gd name="connsiteX3" fmla="*/ 134503 w 196429"/>
                    <a:gd name="connsiteY3" fmla="*/ 34666 h 210420"/>
                    <a:gd name="connsiteX4" fmla="*/ 116477 w 196429"/>
                    <a:gd name="connsiteY4" fmla="*/ 56852 h 210420"/>
                    <a:gd name="connsiteX5" fmla="*/ 156689 w 196429"/>
                    <a:gd name="connsiteY5" fmla="*/ 65172 h 210420"/>
                    <a:gd name="connsiteX6" fmla="*/ 195515 w 196429"/>
                    <a:gd name="connsiteY6" fmla="*/ 73491 h 210420"/>
                    <a:gd name="connsiteX7" fmla="*/ 195515 w 196429"/>
                    <a:gd name="connsiteY7" fmla="*/ 74878 h 210420"/>
                    <a:gd name="connsiteX8" fmla="*/ 176102 w 196429"/>
                    <a:gd name="connsiteY8" fmla="*/ 73491 h 210420"/>
                    <a:gd name="connsiteX9" fmla="*/ 181648 w 196429"/>
                    <a:gd name="connsiteY9" fmla="*/ 77651 h 210420"/>
                    <a:gd name="connsiteX10" fmla="*/ 187195 w 196429"/>
                    <a:gd name="connsiteY10" fmla="*/ 81811 h 210420"/>
                    <a:gd name="connsiteX11" fmla="*/ 191355 w 196429"/>
                    <a:gd name="connsiteY11" fmla="*/ 76265 h 210420"/>
                    <a:gd name="connsiteX12" fmla="*/ 195515 w 196429"/>
                    <a:gd name="connsiteY12" fmla="*/ 79038 h 210420"/>
                    <a:gd name="connsiteX13" fmla="*/ 170555 w 196429"/>
                    <a:gd name="connsiteY13" fmla="*/ 113704 h 210420"/>
                    <a:gd name="connsiteX14" fmla="*/ 171942 w 196429"/>
                    <a:gd name="connsiteY14" fmla="*/ 115090 h 210420"/>
                    <a:gd name="connsiteX15" fmla="*/ 170555 w 196429"/>
                    <a:gd name="connsiteY15" fmla="*/ 116477 h 210420"/>
                    <a:gd name="connsiteX16" fmla="*/ 170555 w 196429"/>
                    <a:gd name="connsiteY16" fmla="*/ 116477 h 210420"/>
                    <a:gd name="connsiteX17" fmla="*/ 156689 w 196429"/>
                    <a:gd name="connsiteY17" fmla="*/ 141436 h 210420"/>
                    <a:gd name="connsiteX18" fmla="*/ 131730 w 196429"/>
                    <a:gd name="connsiteY18" fmla="*/ 206608 h 210420"/>
                    <a:gd name="connsiteX19" fmla="*/ 128956 w 196429"/>
                    <a:gd name="connsiteY19" fmla="*/ 206608 h 210420"/>
                    <a:gd name="connsiteX20" fmla="*/ 130343 w 196429"/>
                    <a:gd name="connsiteY20" fmla="*/ 198288 h 210420"/>
                    <a:gd name="connsiteX21" fmla="*/ 98451 w 196429"/>
                    <a:gd name="connsiteY21" fmla="*/ 173329 h 210420"/>
                    <a:gd name="connsiteX22" fmla="*/ 67945 w 196429"/>
                    <a:gd name="connsiteY22" fmla="*/ 146983 h 210420"/>
                    <a:gd name="connsiteX23" fmla="*/ 13866 w 196429"/>
                    <a:gd name="connsiteY23" fmla="*/ 95678 h 210420"/>
                    <a:gd name="connsiteX24" fmla="*/ 15253 w 196429"/>
                    <a:gd name="connsiteY24" fmla="*/ 106770 h 210420"/>
                    <a:gd name="connsiteX25" fmla="*/ 15253 w 196429"/>
                    <a:gd name="connsiteY25" fmla="*/ 106770 h 210420"/>
                    <a:gd name="connsiteX26" fmla="*/ 54079 w 196429"/>
                    <a:gd name="connsiteY26" fmla="*/ 146983 h 210420"/>
                    <a:gd name="connsiteX27" fmla="*/ 54079 w 196429"/>
                    <a:gd name="connsiteY27" fmla="*/ 145596 h 210420"/>
                    <a:gd name="connsiteX28" fmla="*/ 56852 w 196429"/>
                    <a:gd name="connsiteY28" fmla="*/ 144210 h 210420"/>
                    <a:gd name="connsiteX29" fmla="*/ 59625 w 196429"/>
                    <a:gd name="connsiteY29" fmla="*/ 142823 h 210420"/>
                    <a:gd name="connsiteX30" fmla="*/ 91517 w 196429"/>
                    <a:gd name="connsiteY30" fmla="*/ 169169 h 210420"/>
                    <a:gd name="connsiteX31" fmla="*/ 127570 w 196429"/>
                    <a:gd name="connsiteY31" fmla="*/ 199675 h 210420"/>
                    <a:gd name="connsiteX32" fmla="*/ 126183 w 196429"/>
                    <a:gd name="connsiteY32" fmla="*/ 202448 h 210420"/>
                    <a:gd name="connsiteX33" fmla="*/ 88744 w 196429"/>
                    <a:gd name="connsiteY33" fmla="*/ 173329 h 210420"/>
                    <a:gd name="connsiteX34" fmla="*/ 59625 w 196429"/>
                    <a:gd name="connsiteY34" fmla="*/ 146983 h 210420"/>
                    <a:gd name="connsiteX35" fmla="*/ 59625 w 196429"/>
                    <a:gd name="connsiteY35" fmla="*/ 148369 h 210420"/>
                    <a:gd name="connsiteX36" fmla="*/ 33279 w 196429"/>
                    <a:gd name="connsiteY36" fmla="*/ 207995 h 210420"/>
                    <a:gd name="connsiteX37" fmla="*/ 33279 w 196429"/>
                    <a:gd name="connsiteY37" fmla="*/ 207995 h 210420"/>
                    <a:gd name="connsiteX38" fmla="*/ 33279 w 196429"/>
                    <a:gd name="connsiteY38" fmla="*/ 209381 h 210420"/>
                    <a:gd name="connsiteX39" fmla="*/ 31892 w 196429"/>
                    <a:gd name="connsiteY39" fmla="*/ 209381 h 210420"/>
                    <a:gd name="connsiteX40" fmla="*/ 31892 w 196429"/>
                    <a:gd name="connsiteY40" fmla="*/ 207995 h 210420"/>
                    <a:gd name="connsiteX41" fmla="*/ 30506 w 196429"/>
                    <a:gd name="connsiteY41" fmla="*/ 205221 h 210420"/>
                    <a:gd name="connsiteX42" fmla="*/ 30506 w 196429"/>
                    <a:gd name="connsiteY42" fmla="*/ 205221 h 210420"/>
                    <a:gd name="connsiteX43" fmla="*/ 22186 w 196429"/>
                    <a:gd name="connsiteY43" fmla="*/ 174715 h 210420"/>
                    <a:gd name="connsiteX44" fmla="*/ 20799 w 196429"/>
                    <a:gd name="connsiteY44" fmla="*/ 171942 h 210420"/>
                    <a:gd name="connsiteX45" fmla="*/ 20799 w 196429"/>
                    <a:gd name="connsiteY45" fmla="*/ 170555 h 210420"/>
                    <a:gd name="connsiteX46" fmla="*/ 8320 w 196429"/>
                    <a:gd name="connsiteY46" fmla="*/ 106770 h 210420"/>
                    <a:gd name="connsiteX47" fmla="*/ 0 w 196429"/>
                    <a:gd name="connsiteY47" fmla="*/ 44372 h 210420"/>
                    <a:gd name="connsiteX48" fmla="*/ 2773 w 196429"/>
                    <a:gd name="connsiteY48" fmla="*/ 41599 h 210420"/>
                    <a:gd name="connsiteX49" fmla="*/ 81811 w 196429"/>
                    <a:gd name="connsiteY49" fmla="*/ 22186 h 210420"/>
                    <a:gd name="connsiteX50" fmla="*/ 155302 w 196429"/>
                    <a:gd name="connsiteY50" fmla="*/ 0 h 210420"/>
                    <a:gd name="connsiteX51" fmla="*/ 130343 w 196429"/>
                    <a:gd name="connsiteY51" fmla="*/ 13866 h 210420"/>
                    <a:gd name="connsiteX52" fmla="*/ 137276 w 196429"/>
                    <a:gd name="connsiteY52" fmla="*/ 23573 h 210420"/>
                    <a:gd name="connsiteX53" fmla="*/ 149756 w 196429"/>
                    <a:gd name="connsiteY53" fmla="*/ 6933 h 210420"/>
                    <a:gd name="connsiteX54" fmla="*/ 130343 w 196429"/>
                    <a:gd name="connsiteY54" fmla="*/ 13866 h 210420"/>
                    <a:gd name="connsiteX55" fmla="*/ 108157 w 196429"/>
                    <a:gd name="connsiteY55" fmla="*/ 20799 h 210420"/>
                    <a:gd name="connsiteX56" fmla="*/ 116477 w 196429"/>
                    <a:gd name="connsiteY56" fmla="*/ 30506 h 210420"/>
                    <a:gd name="connsiteX57" fmla="*/ 124797 w 196429"/>
                    <a:gd name="connsiteY57" fmla="*/ 41599 h 210420"/>
                    <a:gd name="connsiteX58" fmla="*/ 130343 w 196429"/>
                    <a:gd name="connsiteY58" fmla="*/ 34666 h 210420"/>
                    <a:gd name="connsiteX59" fmla="*/ 117863 w 196429"/>
                    <a:gd name="connsiteY59" fmla="*/ 19413 h 210420"/>
                    <a:gd name="connsiteX60" fmla="*/ 117863 w 196429"/>
                    <a:gd name="connsiteY60" fmla="*/ 18026 h 210420"/>
                    <a:gd name="connsiteX61" fmla="*/ 108157 w 196429"/>
                    <a:gd name="connsiteY61" fmla="*/ 20799 h 210420"/>
                    <a:gd name="connsiteX62" fmla="*/ 97064 w 196429"/>
                    <a:gd name="connsiteY62" fmla="*/ 24959 h 210420"/>
                    <a:gd name="connsiteX63" fmla="*/ 119250 w 196429"/>
                    <a:gd name="connsiteY63" fmla="*/ 49919 h 210420"/>
                    <a:gd name="connsiteX64" fmla="*/ 123410 w 196429"/>
                    <a:gd name="connsiteY64" fmla="*/ 44372 h 210420"/>
                    <a:gd name="connsiteX65" fmla="*/ 113703 w 196429"/>
                    <a:gd name="connsiteY65" fmla="*/ 34666 h 210420"/>
                    <a:gd name="connsiteX66" fmla="*/ 106770 w 196429"/>
                    <a:gd name="connsiteY66" fmla="*/ 23573 h 210420"/>
                    <a:gd name="connsiteX67" fmla="*/ 97064 w 196429"/>
                    <a:gd name="connsiteY67" fmla="*/ 24959 h 210420"/>
                    <a:gd name="connsiteX68" fmla="*/ 158076 w 196429"/>
                    <a:gd name="connsiteY68" fmla="*/ 124797 h 210420"/>
                    <a:gd name="connsiteX69" fmla="*/ 108157 w 196429"/>
                    <a:gd name="connsiteY69" fmla="*/ 80425 h 210420"/>
                    <a:gd name="connsiteX70" fmla="*/ 63785 w 196429"/>
                    <a:gd name="connsiteY70" fmla="*/ 33279 h 210420"/>
                    <a:gd name="connsiteX71" fmla="*/ 51305 w 196429"/>
                    <a:gd name="connsiteY71" fmla="*/ 36052 h 210420"/>
                    <a:gd name="connsiteX72" fmla="*/ 52692 w 196429"/>
                    <a:gd name="connsiteY72" fmla="*/ 36052 h 210420"/>
                    <a:gd name="connsiteX73" fmla="*/ 103997 w 196429"/>
                    <a:gd name="connsiteY73" fmla="*/ 87358 h 210420"/>
                    <a:gd name="connsiteX74" fmla="*/ 152529 w 196429"/>
                    <a:gd name="connsiteY74" fmla="*/ 134503 h 210420"/>
                    <a:gd name="connsiteX75" fmla="*/ 158076 w 196429"/>
                    <a:gd name="connsiteY75" fmla="*/ 124797 h 210420"/>
                    <a:gd name="connsiteX76" fmla="*/ 48532 w 196429"/>
                    <a:gd name="connsiteY76" fmla="*/ 160849 h 210420"/>
                    <a:gd name="connsiteX77" fmla="*/ 31892 w 196429"/>
                    <a:gd name="connsiteY77" fmla="*/ 144210 h 210420"/>
                    <a:gd name="connsiteX78" fmla="*/ 19413 w 196429"/>
                    <a:gd name="connsiteY78" fmla="*/ 128957 h 210420"/>
                    <a:gd name="connsiteX79" fmla="*/ 22186 w 196429"/>
                    <a:gd name="connsiteY79" fmla="*/ 141436 h 210420"/>
                    <a:gd name="connsiteX80" fmla="*/ 22186 w 196429"/>
                    <a:gd name="connsiteY80" fmla="*/ 141436 h 210420"/>
                    <a:gd name="connsiteX81" fmla="*/ 33279 w 196429"/>
                    <a:gd name="connsiteY81" fmla="*/ 152529 h 210420"/>
                    <a:gd name="connsiteX82" fmla="*/ 44372 w 196429"/>
                    <a:gd name="connsiteY82" fmla="*/ 167782 h 210420"/>
                    <a:gd name="connsiteX83" fmla="*/ 48532 w 196429"/>
                    <a:gd name="connsiteY83" fmla="*/ 160849 h 210420"/>
                    <a:gd name="connsiteX84" fmla="*/ 44372 w 196429"/>
                    <a:gd name="connsiteY84" fmla="*/ 170555 h 210420"/>
                    <a:gd name="connsiteX85" fmla="*/ 31892 w 196429"/>
                    <a:gd name="connsiteY85" fmla="*/ 156689 h 210420"/>
                    <a:gd name="connsiteX86" fmla="*/ 23573 w 196429"/>
                    <a:gd name="connsiteY86" fmla="*/ 146983 h 210420"/>
                    <a:gd name="connsiteX87" fmla="*/ 26346 w 196429"/>
                    <a:gd name="connsiteY87" fmla="*/ 160849 h 210420"/>
                    <a:gd name="connsiteX88" fmla="*/ 33279 w 196429"/>
                    <a:gd name="connsiteY88" fmla="*/ 167782 h 210420"/>
                    <a:gd name="connsiteX89" fmla="*/ 41599 w 196429"/>
                    <a:gd name="connsiteY89" fmla="*/ 180262 h 210420"/>
                    <a:gd name="connsiteX90" fmla="*/ 44372 w 196429"/>
                    <a:gd name="connsiteY90" fmla="*/ 170555 h 210420"/>
                    <a:gd name="connsiteX91" fmla="*/ 40212 w 196429"/>
                    <a:gd name="connsiteY91" fmla="*/ 183035 h 210420"/>
                    <a:gd name="connsiteX92" fmla="*/ 30506 w 196429"/>
                    <a:gd name="connsiteY92" fmla="*/ 173329 h 210420"/>
                    <a:gd name="connsiteX93" fmla="*/ 27733 w 196429"/>
                    <a:gd name="connsiteY93" fmla="*/ 170555 h 210420"/>
                    <a:gd name="connsiteX94" fmla="*/ 29119 w 196429"/>
                    <a:gd name="connsiteY94" fmla="*/ 177489 h 210420"/>
                    <a:gd name="connsiteX95" fmla="*/ 31892 w 196429"/>
                    <a:gd name="connsiteY95" fmla="*/ 180262 h 210420"/>
                    <a:gd name="connsiteX96" fmla="*/ 38826 w 196429"/>
                    <a:gd name="connsiteY96" fmla="*/ 188581 h 210420"/>
                    <a:gd name="connsiteX97" fmla="*/ 40212 w 196429"/>
                    <a:gd name="connsiteY97" fmla="*/ 183035 h 210420"/>
                    <a:gd name="connsiteX98" fmla="*/ 33279 w 196429"/>
                    <a:gd name="connsiteY98" fmla="*/ 201061 h 210420"/>
                    <a:gd name="connsiteX99" fmla="*/ 37439 w 196429"/>
                    <a:gd name="connsiteY99" fmla="*/ 189968 h 210420"/>
                    <a:gd name="connsiteX100" fmla="*/ 30506 w 196429"/>
                    <a:gd name="connsiteY100" fmla="*/ 183035 h 210420"/>
                    <a:gd name="connsiteX101" fmla="*/ 33279 w 196429"/>
                    <a:gd name="connsiteY101" fmla="*/ 201061 h 210420"/>
                    <a:gd name="connsiteX102" fmla="*/ 18026 w 196429"/>
                    <a:gd name="connsiteY102" fmla="*/ 113704 h 210420"/>
                    <a:gd name="connsiteX103" fmla="*/ 19413 w 196429"/>
                    <a:gd name="connsiteY103" fmla="*/ 124797 h 210420"/>
                    <a:gd name="connsiteX104" fmla="*/ 20799 w 196429"/>
                    <a:gd name="connsiteY104" fmla="*/ 124797 h 210420"/>
                    <a:gd name="connsiteX105" fmla="*/ 36052 w 196429"/>
                    <a:gd name="connsiteY105" fmla="*/ 141436 h 210420"/>
                    <a:gd name="connsiteX106" fmla="*/ 48532 w 196429"/>
                    <a:gd name="connsiteY106" fmla="*/ 158076 h 210420"/>
                    <a:gd name="connsiteX107" fmla="*/ 52692 w 196429"/>
                    <a:gd name="connsiteY107" fmla="*/ 148369 h 210420"/>
                    <a:gd name="connsiteX108" fmla="*/ 18026 w 196429"/>
                    <a:gd name="connsiteY108" fmla="*/ 113704 h 210420"/>
                    <a:gd name="connsiteX109" fmla="*/ 131730 w 196429"/>
                    <a:gd name="connsiteY109" fmla="*/ 194128 h 210420"/>
                    <a:gd name="connsiteX110" fmla="*/ 142823 w 196429"/>
                    <a:gd name="connsiteY110" fmla="*/ 159463 h 210420"/>
                    <a:gd name="connsiteX111" fmla="*/ 109544 w 196429"/>
                    <a:gd name="connsiteY111" fmla="*/ 134503 h 210420"/>
                    <a:gd name="connsiteX112" fmla="*/ 79038 w 196429"/>
                    <a:gd name="connsiteY112" fmla="*/ 106770 h 210420"/>
                    <a:gd name="connsiteX113" fmla="*/ 48532 w 196429"/>
                    <a:gd name="connsiteY113" fmla="*/ 77651 h 210420"/>
                    <a:gd name="connsiteX114" fmla="*/ 33279 w 196429"/>
                    <a:gd name="connsiteY114" fmla="*/ 63785 h 210420"/>
                    <a:gd name="connsiteX115" fmla="*/ 19413 w 196429"/>
                    <a:gd name="connsiteY115" fmla="*/ 48532 h 210420"/>
                    <a:gd name="connsiteX116" fmla="*/ 22186 w 196429"/>
                    <a:gd name="connsiteY116" fmla="*/ 45759 h 210420"/>
                    <a:gd name="connsiteX117" fmla="*/ 37439 w 196429"/>
                    <a:gd name="connsiteY117" fmla="*/ 61012 h 210420"/>
                    <a:gd name="connsiteX118" fmla="*/ 52692 w 196429"/>
                    <a:gd name="connsiteY118" fmla="*/ 76265 h 210420"/>
                    <a:gd name="connsiteX119" fmla="*/ 84584 w 196429"/>
                    <a:gd name="connsiteY119" fmla="*/ 105384 h 210420"/>
                    <a:gd name="connsiteX120" fmla="*/ 145596 w 196429"/>
                    <a:gd name="connsiteY120" fmla="*/ 158076 h 210420"/>
                    <a:gd name="connsiteX121" fmla="*/ 149756 w 196429"/>
                    <a:gd name="connsiteY121" fmla="*/ 149756 h 210420"/>
                    <a:gd name="connsiteX122" fmla="*/ 87358 w 196429"/>
                    <a:gd name="connsiteY122" fmla="*/ 98451 h 210420"/>
                    <a:gd name="connsiteX123" fmla="*/ 58238 w 196429"/>
                    <a:gd name="connsiteY123" fmla="*/ 70718 h 210420"/>
                    <a:gd name="connsiteX124" fmla="*/ 42985 w 196429"/>
                    <a:gd name="connsiteY124" fmla="*/ 56852 h 210420"/>
                    <a:gd name="connsiteX125" fmla="*/ 29119 w 196429"/>
                    <a:gd name="connsiteY125" fmla="*/ 41599 h 210420"/>
                    <a:gd name="connsiteX126" fmla="*/ 11093 w 196429"/>
                    <a:gd name="connsiteY126" fmla="*/ 49919 h 210420"/>
                    <a:gd name="connsiteX127" fmla="*/ 11093 w 196429"/>
                    <a:gd name="connsiteY127" fmla="*/ 52692 h 210420"/>
                    <a:gd name="connsiteX128" fmla="*/ 13866 w 196429"/>
                    <a:gd name="connsiteY128" fmla="*/ 52692 h 210420"/>
                    <a:gd name="connsiteX129" fmla="*/ 76265 w 196429"/>
                    <a:gd name="connsiteY129" fmla="*/ 112317 h 210420"/>
                    <a:gd name="connsiteX130" fmla="*/ 109544 w 196429"/>
                    <a:gd name="connsiteY130" fmla="*/ 140049 h 210420"/>
                    <a:gd name="connsiteX131" fmla="*/ 141436 w 196429"/>
                    <a:gd name="connsiteY131" fmla="*/ 169169 h 210420"/>
                    <a:gd name="connsiteX132" fmla="*/ 140049 w 196429"/>
                    <a:gd name="connsiteY132" fmla="*/ 170555 h 210420"/>
                    <a:gd name="connsiteX133" fmla="*/ 105384 w 196429"/>
                    <a:gd name="connsiteY133" fmla="*/ 144210 h 210420"/>
                    <a:gd name="connsiteX134" fmla="*/ 72105 w 196429"/>
                    <a:gd name="connsiteY134" fmla="*/ 116477 h 210420"/>
                    <a:gd name="connsiteX135" fmla="*/ 11093 w 196429"/>
                    <a:gd name="connsiteY135" fmla="*/ 58238 h 210420"/>
                    <a:gd name="connsiteX136" fmla="*/ 12480 w 196429"/>
                    <a:gd name="connsiteY136" fmla="*/ 66558 h 210420"/>
                    <a:gd name="connsiteX137" fmla="*/ 13866 w 196429"/>
                    <a:gd name="connsiteY137" fmla="*/ 67945 h 210420"/>
                    <a:gd name="connsiteX138" fmla="*/ 44372 w 196429"/>
                    <a:gd name="connsiteY138" fmla="*/ 97064 h 210420"/>
                    <a:gd name="connsiteX139" fmla="*/ 74878 w 196429"/>
                    <a:gd name="connsiteY139" fmla="*/ 126183 h 210420"/>
                    <a:gd name="connsiteX140" fmla="*/ 135890 w 196429"/>
                    <a:gd name="connsiteY140" fmla="*/ 183035 h 210420"/>
                    <a:gd name="connsiteX141" fmla="*/ 134503 w 196429"/>
                    <a:gd name="connsiteY141" fmla="*/ 184422 h 210420"/>
                    <a:gd name="connsiteX142" fmla="*/ 70718 w 196429"/>
                    <a:gd name="connsiteY142" fmla="*/ 133116 h 210420"/>
                    <a:gd name="connsiteX143" fmla="*/ 41599 w 196429"/>
                    <a:gd name="connsiteY143" fmla="*/ 105384 h 210420"/>
                    <a:gd name="connsiteX144" fmla="*/ 13866 w 196429"/>
                    <a:gd name="connsiteY144" fmla="*/ 76265 h 210420"/>
                    <a:gd name="connsiteX145" fmla="*/ 15253 w 196429"/>
                    <a:gd name="connsiteY145" fmla="*/ 90131 h 210420"/>
                    <a:gd name="connsiteX146" fmla="*/ 16640 w 196429"/>
                    <a:gd name="connsiteY146" fmla="*/ 90131 h 210420"/>
                    <a:gd name="connsiteX147" fmla="*/ 76265 w 196429"/>
                    <a:gd name="connsiteY147" fmla="*/ 146983 h 210420"/>
                    <a:gd name="connsiteX148" fmla="*/ 105384 w 196429"/>
                    <a:gd name="connsiteY148" fmla="*/ 171942 h 210420"/>
                    <a:gd name="connsiteX149" fmla="*/ 131730 w 196429"/>
                    <a:gd name="connsiteY149" fmla="*/ 194128 h 210420"/>
                    <a:gd name="connsiteX150" fmla="*/ 151143 w 196429"/>
                    <a:gd name="connsiteY150" fmla="*/ 138663 h 210420"/>
                    <a:gd name="connsiteX151" fmla="*/ 97064 w 196429"/>
                    <a:gd name="connsiteY151" fmla="*/ 90131 h 210420"/>
                    <a:gd name="connsiteX152" fmla="*/ 49919 w 196429"/>
                    <a:gd name="connsiteY152" fmla="*/ 40212 h 210420"/>
                    <a:gd name="connsiteX153" fmla="*/ 49919 w 196429"/>
                    <a:gd name="connsiteY153" fmla="*/ 37439 h 210420"/>
                    <a:gd name="connsiteX154" fmla="*/ 44372 w 196429"/>
                    <a:gd name="connsiteY154" fmla="*/ 38826 h 210420"/>
                    <a:gd name="connsiteX155" fmla="*/ 31892 w 196429"/>
                    <a:gd name="connsiteY155" fmla="*/ 41599 h 210420"/>
                    <a:gd name="connsiteX156" fmla="*/ 59625 w 196429"/>
                    <a:gd name="connsiteY156" fmla="*/ 67945 h 210420"/>
                    <a:gd name="connsiteX157" fmla="*/ 87358 w 196429"/>
                    <a:gd name="connsiteY157" fmla="*/ 94291 h 210420"/>
                    <a:gd name="connsiteX158" fmla="*/ 146983 w 196429"/>
                    <a:gd name="connsiteY158" fmla="*/ 146983 h 210420"/>
                    <a:gd name="connsiteX159" fmla="*/ 151143 w 196429"/>
                    <a:gd name="connsiteY159" fmla="*/ 138663 h 210420"/>
                    <a:gd name="connsiteX160" fmla="*/ 166395 w 196429"/>
                    <a:gd name="connsiteY160" fmla="*/ 110931 h 210420"/>
                    <a:gd name="connsiteX161" fmla="*/ 119250 w 196429"/>
                    <a:gd name="connsiteY161" fmla="*/ 72105 h 210420"/>
                    <a:gd name="connsiteX162" fmla="*/ 76265 w 196429"/>
                    <a:gd name="connsiteY162" fmla="*/ 29119 h 210420"/>
                    <a:gd name="connsiteX163" fmla="*/ 67945 w 196429"/>
                    <a:gd name="connsiteY163" fmla="*/ 31893 h 210420"/>
                    <a:gd name="connsiteX164" fmla="*/ 112317 w 196429"/>
                    <a:gd name="connsiteY164" fmla="*/ 77651 h 210420"/>
                    <a:gd name="connsiteX165" fmla="*/ 158076 w 196429"/>
                    <a:gd name="connsiteY165" fmla="*/ 122023 h 210420"/>
                    <a:gd name="connsiteX166" fmla="*/ 166395 w 196429"/>
                    <a:gd name="connsiteY166" fmla="*/ 110931 h 210420"/>
                    <a:gd name="connsiteX167" fmla="*/ 167782 w 196429"/>
                    <a:gd name="connsiteY167" fmla="*/ 109544 h 210420"/>
                    <a:gd name="connsiteX168" fmla="*/ 171942 w 196429"/>
                    <a:gd name="connsiteY168" fmla="*/ 102611 h 210420"/>
                    <a:gd name="connsiteX169" fmla="*/ 146983 w 196429"/>
                    <a:gd name="connsiteY169" fmla="*/ 83198 h 210420"/>
                    <a:gd name="connsiteX170" fmla="*/ 120637 w 196429"/>
                    <a:gd name="connsiteY170" fmla="*/ 61012 h 210420"/>
                    <a:gd name="connsiteX171" fmla="*/ 120637 w 196429"/>
                    <a:gd name="connsiteY171" fmla="*/ 61012 h 210420"/>
                    <a:gd name="connsiteX172" fmla="*/ 115090 w 196429"/>
                    <a:gd name="connsiteY172" fmla="*/ 59625 h 210420"/>
                    <a:gd name="connsiteX173" fmla="*/ 167782 w 196429"/>
                    <a:gd name="connsiteY173" fmla="*/ 109544 h 210420"/>
                    <a:gd name="connsiteX174" fmla="*/ 180262 w 196429"/>
                    <a:gd name="connsiteY174" fmla="*/ 91517 h 210420"/>
                    <a:gd name="connsiteX175" fmla="*/ 169169 w 196429"/>
                    <a:gd name="connsiteY175" fmla="*/ 83198 h 210420"/>
                    <a:gd name="connsiteX176" fmla="*/ 152529 w 196429"/>
                    <a:gd name="connsiteY176" fmla="*/ 67945 h 210420"/>
                    <a:gd name="connsiteX177" fmla="*/ 152529 w 196429"/>
                    <a:gd name="connsiteY177" fmla="*/ 66558 h 210420"/>
                    <a:gd name="connsiteX178" fmla="*/ 128956 w 196429"/>
                    <a:gd name="connsiteY178" fmla="*/ 62399 h 210420"/>
                    <a:gd name="connsiteX179" fmla="*/ 149756 w 196429"/>
                    <a:gd name="connsiteY179" fmla="*/ 79038 h 210420"/>
                    <a:gd name="connsiteX180" fmla="*/ 174715 w 196429"/>
                    <a:gd name="connsiteY180" fmla="*/ 99837 h 210420"/>
                    <a:gd name="connsiteX181" fmla="*/ 180262 w 196429"/>
                    <a:gd name="connsiteY181" fmla="*/ 91517 h 210420"/>
                    <a:gd name="connsiteX182" fmla="*/ 173329 w 196429"/>
                    <a:gd name="connsiteY182" fmla="*/ 70718 h 210420"/>
                    <a:gd name="connsiteX183" fmla="*/ 159462 w 196429"/>
                    <a:gd name="connsiteY183" fmla="*/ 67945 h 210420"/>
                    <a:gd name="connsiteX184" fmla="*/ 171942 w 196429"/>
                    <a:gd name="connsiteY184" fmla="*/ 79038 h 210420"/>
                    <a:gd name="connsiteX185" fmla="*/ 183035 w 196429"/>
                    <a:gd name="connsiteY185" fmla="*/ 88744 h 210420"/>
                    <a:gd name="connsiteX186" fmla="*/ 187195 w 196429"/>
                    <a:gd name="connsiteY186" fmla="*/ 83198 h 210420"/>
                    <a:gd name="connsiteX187" fmla="*/ 180262 w 196429"/>
                    <a:gd name="connsiteY187" fmla="*/ 77651 h 210420"/>
                    <a:gd name="connsiteX188" fmla="*/ 173329 w 196429"/>
                    <a:gd name="connsiteY188" fmla="*/ 70718 h 210420"/>
                    <a:gd name="connsiteX189" fmla="*/ 116477 w 196429"/>
                    <a:gd name="connsiteY189" fmla="*/ 51305 h 210420"/>
                    <a:gd name="connsiteX190" fmla="*/ 92904 w 196429"/>
                    <a:gd name="connsiteY190" fmla="*/ 26346 h 210420"/>
                    <a:gd name="connsiteX191" fmla="*/ 92904 w 196429"/>
                    <a:gd name="connsiteY191" fmla="*/ 24959 h 210420"/>
                    <a:gd name="connsiteX192" fmla="*/ 83198 w 196429"/>
                    <a:gd name="connsiteY192" fmla="*/ 27733 h 210420"/>
                    <a:gd name="connsiteX193" fmla="*/ 83198 w 196429"/>
                    <a:gd name="connsiteY193" fmla="*/ 27733 h 210420"/>
                    <a:gd name="connsiteX194" fmla="*/ 112317 w 196429"/>
                    <a:gd name="connsiteY194" fmla="*/ 56852 h 210420"/>
                    <a:gd name="connsiteX195" fmla="*/ 113703 w 196429"/>
                    <a:gd name="connsiteY195" fmla="*/ 55465 h 210420"/>
                    <a:gd name="connsiteX196" fmla="*/ 115090 w 196429"/>
                    <a:gd name="connsiteY196" fmla="*/ 55465 h 210420"/>
                    <a:gd name="connsiteX197" fmla="*/ 116477 w 196429"/>
                    <a:gd name="connsiteY197" fmla="*/ 51305 h 210420"/>
                    <a:gd name="connsiteX198" fmla="*/ 131730 w 196429"/>
                    <a:gd name="connsiteY198" fmla="*/ 30506 h 210420"/>
                    <a:gd name="connsiteX199" fmla="*/ 135890 w 196429"/>
                    <a:gd name="connsiteY199" fmla="*/ 24959 h 210420"/>
                    <a:gd name="connsiteX200" fmla="*/ 126183 w 196429"/>
                    <a:gd name="connsiteY200" fmla="*/ 15253 h 210420"/>
                    <a:gd name="connsiteX201" fmla="*/ 117863 w 196429"/>
                    <a:gd name="connsiteY201" fmla="*/ 18026 h 210420"/>
                    <a:gd name="connsiteX202" fmla="*/ 128956 w 196429"/>
                    <a:gd name="connsiteY202" fmla="*/ 33279 h 210420"/>
                    <a:gd name="connsiteX203" fmla="*/ 131730 w 196429"/>
                    <a:gd name="connsiteY203" fmla="*/ 30506 h 21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96429" h="210420">
                      <a:moveTo>
                        <a:pt x="155302" y="0"/>
                      </a:moveTo>
                      <a:cubicBezTo>
                        <a:pt x="156689" y="0"/>
                        <a:pt x="158076" y="1387"/>
                        <a:pt x="156689" y="2773"/>
                      </a:cubicBezTo>
                      <a:cubicBezTo>
                        <a:pt x="156689" y="2773"/>
                        <a:pt x="156689" y="4160"/>
                        <a:pt x="156689" y="5547"/>
                      </a:cubicBezTo>
                      <a:cubicBezTo>
                        <a:pt x="149756" y="15253"/>
                        <a:pt x="142823" y="24959"/>
                        <a:pt x="134503" y="34666"/>
                      </a:cubicBezTo>
                      <a:cubicBezTo>
                        <a:pt x="128956" y="41599"/>
                        <a:pt x="123410" y="49919"/>
                        <a:pt x="116477" y="56852"/>
                      </a:cubicBezTo>
                      <a:cubicBezTo>
                        <a:pt x="130343" y="58238"/>
                        <a:pt x="144209" y="62399"/>
                        <a:pt x="156689" y="65172"/>
                      </a:cubicBezTo>
                      <a:cubicBezTo>
                        <a:pt x="169169" y="67945"/>
                        <a:pt x="183035" y="70718"/>
                        <a:pt x="195515" y="73491"/>
                      </a:cubicBezTo>
                      <a:cubicBezTo>
                        <a:pt x="195515" y="73491"/>
                        <a:pt x="195515" y="74878"/>
                        <a:pt x="195515" y="74878"/>
                      </a:cubicBezTo>
                      <a:cubicBezTo>
                        <a:pt x="188581" y="74878"/>
                        <a:pt x="183035" y="73491"/>
                        <a:pt x="176102" y="73491"/>
                      </a:cubicBezTo>
                      <a:cubicBezTo>
                        <a:pt x="177488" y="74878"/>
                        <a:pt x="178875" y="76265"/>
                        <a:pt x="181648" y="77651"/>
                      </a:cubicBezTo>
                      <a:cubicBezTo>
                        <a:pt x="183035" y="79038"/>
                        <a:pt x="185808" y="80425"/>
                        <a:pt x="187195" y="81811"/>
                      </a:cubicBezTo>
                      <a:lnTo>
                        <a:pt x="191355" y="76265"/>
                      </a:lnTo>
                      <a:cubicBezTo>
                        <a:pt x="194128" y="73491"/>
                        <a:pt x="198288" y="76265"/>
                        <a:pt x="195515" y="79038"/>
                      </a:cubicBezTo>
                      <a:cubicBezTo>
                        <a:pt x="185808" y="90131"/>
                        <a:pt x="177488" y="101224"/>
                        <a:pt x="170555" y="113704"/>
                      </a:cubicBezTo>
                      <a:lnTo>
                        <a:pt x="171942" y="115090"/>
                      </a:lnTo>
                      <a:cubicBezTo>
                        <a:pt x="171942" y="115090"/>
                        <a:pt x="171942" y="116477"/>
                        <a:pt x="170555" y="116477"/>
                      </a:cubicBezTo>
                      <a:lnTo>
                        <a:pt x="170555" y="116477"/>
                      </a:lnTo>
                      <a:cubicBezTo>
                        <a:pt x="165009" y="124797"/>
                        <a:pt x="160849" y="133116"/>
                        <a:pt x="156689" y="141436"/>
                      </a:cubicBezTo>
                      <a:cubicBezTo>
                        <a:pt x="146983" y="162236"/>
                        <a:pt x="140049" y="184422"/>
                        <a:pt x="131730" y="206608"/>
                      </a:cubicBezTo>
                      <a:cubicBezTo>
                        <a:pt x="131730" y="207995"/>
                        <a:pt x="128956" y="206608"/>
                        <a:pt x="128956" y="206608"/>
                      </a:cubicBezTo>
                      <a:lnTo>
                        <a:pt x="130343" y="198288"/>
                      </a:lnTo>
                      <a:cubicBezTo>
                        <a:pt x="119250" y="191355"/>
                        <a:pt x="108157" y="183035"/>
                        <a:pt x="98451" y="173329"/>
                      </a:cubicBezTo>
                      <a:cubicBezTo>
                        <a:pt x="88744" y="165009"/>
                        <a:pt x="77651" y="155302"/>
                        <a:pt x="67945" y="146983"/>
                      </a:cubicBezTo>
                      <a:cubicBezTo>
                        <a:pt x="49919" y="130343"/>
                        <a:pt x="31892" y="112317"/>
                        <a:pt x="13866" y="95678"/>
                      </a:cubicBezTo>
                      <a:lnTo>
                        <a:pt x="15253" y="106770"/>
                      </a:lnTo>
                      <a:cubicBezTo>
                        <a:pt x="15253" y="106770"/>
                        <a:pt x="15253" y="106770"/>
                        <a:pt x="15253" y="106770"/>
                      </a:cubicBezTo>
                      <a:cubicBezTo>
                        <a:pt x="27733" y="119250"/>
                        <a:pt x="42985" y="133116"/>
                        <a:pt x="54079" y="146983"/>
                      </a:cubicBezTo>
                      <a:lnTo>
                        <a:pt x="54079" y="145596"/>
                      </a:lnTo>
                      <a:cubicBezTo>
                        <a:pt x="54079" y="144210"/>
                        <a:pt x="55465" y="144210"/>
                        <a:pt x="56852" y="144210"/>
                      </a:cubicBezTo>
                      <a:cubicBezTo>
                        <a:pt x="56852" y="142823"/>
                        <a:pt x="58238" y="141436"/>
                        <a:pt x="59625" y="142823"/>
                      </a:cubicBezTo>
                      <a:cubicBezTo>
                        <a:pt x="72105" y="149756"/>
                        <a:pt x="81811" y="160849"/>
                        <a:pt x="91517" y="169169"/>
                      </a:cubicBezTo>
                      <a:cubicBezTo>
                        <a:pt x="103997" y="178875"/>
                        <a:pt x="115090" y="189968"/>
                        <a:pt x="127570" y="199675"/>
                      </a:cubicBezTo>
                      <a:cubicBezTo>
                        <a:pt x="128956" y="201061"/>
                        <a:pt x="127570" y="202448"/>
                        <a:pt x="126183" y="202448"/>
                      </a:cubicBezTo>
                      <a:cubicBezTo>
                        <a:pt x="113703" y="194128"/>
                        <a:pt x="101224" y="183035"/>
                        <a:pt x="88744" y="173329"/>
                      </a:cubicBezTo>
                      <a:cubicBezTo>
                        <a:pt x="79038" y="165009"/>
                        <a:pt x="66558" y="156689"/>
                        <a:pt x="59625" y="146983"/>
                      </a:cubicBezTo>
                      <a:cubicBezTo>
                        <a:pt x="59625" y="146983"/>
                        <a:pt x="59625" y="146983"/>
                        <a:pt x="59625" y="148369"/>
                      </a:cubicBezTo>
                      <a:cubicBezTo>
                        <a:pt x="51305" y="167782"/>
                        <a:pt x="42985" y="188581"/>
                        <a:pt x="33279" y="207995"/>
                      </a:cubicBezTo>
                      <a:cubicBezTo>
                        <a:pt x="33279" y="207995"/>
                        <a:pt x="33279" y="207995"/>
                        <a:pt x="33279" y="207995"/>
                      </a:cubicBezTo>
                      <a:lnTo>
                        <a:pt x="33279" y="209381"/>
                      </a:lnTo>
                      <a:cubicBezTo>
                        <a:pt x="33279" y="210768"/>
                        <a:pt x="31892" y="210768"/>
                        <a:pt x="31892" y="209381"/>
                      </a:cubicBezTo>
                      <a:lnTo>
                        <a:pt x="31892" y="207995"/>
                      </a:lnTo>
                      <a:cubicBezTo>
                        <a:pt x="30506" y="207995"/>
                        <a:pt x="30506" y="206608"/>
                        <a:pt x="30506" y="205221"/>
                      </a:cubicBezTo>
                      <a:lnTo>
                        <a:pt x="30506" y="205221"/>
                      </a:lnTo>
                      <a:cubicBezTo>
                        <a:pt x="27733" y="195515"/>
                        <a:pt x="24959" y="184422"/>
                        <a:pt x="22186" y="174715"/>
                      </a:cubicBezTo>
                      <a:cubicBezTo>
                        <a:pt x="22186" y="173329"/>
                        <a:pt x="20799" y="173329"/>
                        <a:pt x="20799" y="171942"/>
                      </a:cubicBezTo>
                      <a:cubicBezTo>
                        <a:pt x="20799" y="171942"/>
                        <a:pt x="20799" y="170555"/>
                        <a:pt x="20799" y="170555"/>
                      </a:cubicBezTo>
                      <a:cubicBezTo>
                        <a:pt x="15253" y="149756"/>
                        <a:pt x="12480" y="127570"/>
                        <a:pt x="8320" y="106770"/>
                      </a:cubicBezTo>
                      <a:cubicBezTo>
                        <a:pt x="5547" y="85971"/>
                        <a:pt x="2773" y="63785"/>
                        <a:pt x="0" y="44372"/>
                      </a:cubicBezTo>
                      <a:cubicBezTo>
                        <a:pt x="0" y="42985"/>
                        <a:pt x="1387" y="41599"/>
                        <a:pt x="2773" y="41599"/>
                      </a:cubicBezTo>
                      <a:cubicBezTo>
                        <a:pt x="29119" y="36052"/>
                        <a:pt x="55465" y="29119"/>
                        <a:pt x="81811" y="22186"/>
                      </a:cubicBezTo>
                      <a:cubicBezTo>
                        <a:pt x="106770" y="15253"/>
                        <a:pt x="131730" y="4160"/>
                        <a:pt x="155302" y="0"/>
                      </a:cubicBezTo>
                      <a:close/>
                      <a:moveTo>
                        <a:pt x="130343" y="13866"/>
                      </a:moveTo>
                      <a:cubicBezTo>
                        <a:pt x="133116" y="16640"/>
                        <a:pt x="135890" y="19413"/>
                        <a:pt x="137276" y="23573"/>
                      </a:cubicBezTo>
                      <a:lnTo>
                        <a:pt x="149756" y="6933"/>
                      </a:lnTo>
                      <a:cubicBezTo>
                        <a:pt x="144209" y="9706"/>
                        <a:pt x="137276" y="12480"/>
                        <a:pt x="130343" y="13866"/>
                      </a:cubicBezTo>
                      <a:close/>
                      <a:moveTo>
                        <a:pt x="108157" y="20799"/>
                      </a:moveTo>
                      <a:cubicBezTo>
                        <a:pt x="112317" y="22186"/>
                        <a:pt x="113703" y="27733"/>
                        <a:pt x="116477" y="30506"/>
                      </a:cubicBezTo>
                      <a:cubicBezTo>
                        <a:pt x="119250" y="33279"/>
                        <a:pt x="122023" y="37439"/>
                        <a:pt x="124797" y="41599"/>
                      </a:cubicBezTo>
                      <a:cubicBezTo>
                        <a:pt x="126183" y="38826"/>
                        <a:pt x="127570" y="37439"/>
                        <a:pt x="130343" y="34666"/>
                      </a:cubicBezTo>
                      <a:cubicBezTo>
                        <a:pt x="124797" y="30506"/>
                        <a:pt x="120637" y="24959"/>
                        <a:pt x="117863" y="19413"/>
                      </a:cubicBezTo>
                      <a:cubicBezTo>
                        <a:pt x="117863" y="19413"/>
                        <a:pt x="117863" y="19413"/>
                        <a:pt x="117863" y="18026"/>
                      </a:cubicBezTo>
                      <a:lnTo>
                        <a:pt x="108157" y="20799"/>
                      </a:lnTo>
                      <a:close/>
                      <a:moveTo>
                        <a:pt x="97064" y="24959"/>
                      </a:moveTo>
                      <a:cubicBezTo>
                        <a:pt x="103997" y="33279"/>
                        <a:pt x="112317" y="40212"/>
                        <a:pt x="119250" y="49919"/>
                      </a:cubicBezTo>
                      <a:cubicBezTo>
                        <a:pt x="120637" y="48532"/>
                        <a:pt x="122023" y="47146"/>
                        <a:pt x="123410" y="44372"/>
                      </a:cubicBezTo>
                      <a:cubicBezTo>
                        <a:pt x="120637" y="41599"/>
                        <a:pt x="116477" y="37439"/>
                        <a:pt x="113703" y="34666"/>
                      </a:cubicBezTo>
                      <a:cubicBezTo>
                        <a:pt x="110930" y="31893"/>
                        <a:pt x="106770" y="27733"/>
                        <a:pt x="106770" y="23573"/>
                      </a:cubicBezTo>
                      <a:lnTo>
                        <a:pt x="97064" y="24959"/>
                      </a:lnTo>
                      <a:close/>
                      <a:moveTo>
                        <a:pt x="158076" y="124797"/>
                      </a:moveTo>
                      <a:cubicBezTo>
                        <a:pt x="140049" y="112317"/>
                        <a:pt x="124797" y="95678"/>
                        <a:pt x="108157" y="80425"/>
                      </a:cubicBezTo>
                      <a:cubicBezTo>
                        <a:pt x="92904" y="65172"/>
                        <a:pt x="77651" y="49919"/>
                        <a:pt x="63785" y="33279"/>
                      </a:cubicBezTo>
                      <a:cubicBezTo>
                        <a:pt x="59625" y="34666"/>
                        <a:pt x="55465" y="36052"/>
                        <a:pt x="51305" y="36052"/>
                      </a:cubicBezTo>
                      <a:cubicBezTo>
                        <a:pt x="51305" y="36052"/>
                        <a:pt x="51305" y="36052"/>
                        <a:pt x="52692" y="36052"/>
                      </a:cubicBezTo>
                      <a:cubicBezTo>
                        <a:pt x="72105" y="51305"/>
                        <a:pt x="87358" y="70718"/>
                        <a:pt x="103997" y="87358"/>
                      </a:cubicBezTo>
                      <a:cubicBezTo>
                        <a:pt x="120637" y="102611"/>
                        <a:pt x="137276" y="117864"/>
                        <a:pt x="152529" y="134503"/>
                      </a:cubicBezTo>
                      <a:cubicBezTo>
                        <a:pt x="153916" y="131730"/>
                        <a:pt x="156689" y="128957"/>
                        <a:pt x="158076" y="124797"/>
                      </a:cubicBezTo>
                      <a:close/>
                      <a:moveTo>
                        <a:pt x="48532" y="160849"/>
                      </a:moveTo>
                      <a:cubicBezTo>
                        <a:pt x="42985" y="155302"/>
                        <a:pt x="37439" y="149756"/>
                        <a:pt x="31892" y="144210"/>
                      </a:cubicBezTo>
                      <a:cubicBezTo>
                        <a:pt x="27733" y="140049"/>
                        <a:pt x="22186" y="134503"/>
                        <a:pt x="19413" y="128957"/>
                      </a:cubicBezTo>
                      <a:lnTo>
                        <a:pt x="22186" y="141436"/>
                      </a:lnTo>
                      <a:cubicBezTo>
                        <a:pt x="22186" y="141436"/>
                        <a:pt x="22186" y="141436"/>
                        <a:pt x="22186" y="141436"/>
                      </a:cubicBezTo>
                      <a:cubicBezTo>
                        <a:pt x="27733" y="142823"/>
                        <a:pt x="30506" y="148369"/>
                        <a:pt x="33279" y="152529"/>
                      </a:cubicBezTo>
                      <a:cubicBezTo>
                        <a:pt x="37439" y="158076"/>
                        <a:pt x="41599" y="162236"/>
                        <a:pt x="44372" y="167782"/>
                      </a:cubicBezTo>
                      <a:lnTo>
                        <a:pt x="48532" y="160849"/>
                      </a:lnTo>
                      <a:close/>
                      <a:moveTo>
                        <a:pt x="44372" y="170555"/>
                      </a:moveTo>
                      <a:cubicBezTo>
                        <a:pt x="40212" y="166396"/>
                        <a:pt x="36052" y="160849"/>
                        <a:pt x="31892" y="156689"/>
                      </a:cubicBezTo>
                      <a:cubicBezTo>
                        <a:pt x="29119" y="153916"/>
                        <a:pt x="26346" y="151143"/>
                        <a:pt x="23573" y="146983"/>
                      </a:cubicBezTo>
                      <a:lnTo>
                        <a:pt x="26346" y="160849"/>
                      </a:lnTo>
                      <a:cubicBezTo>
                        <a:pt x="29119" y="162236"/>
                        <a:pt x="30506" y="165009"/>
                        <a:pt x="33279" y="167782"/>
                      </a:cubicBezTo>
                      <a:cubicBezTo>
                        <a:pt x="36052" y="171942"/>
                        <a:pt x="38826" y="176102"/>
                        <a:pt x="41599" y="180262"/>
                      </a:cubicBezTo>
                      <a:lnTo>
                        <a:pt x="44372" y="170555"/>
                      </a:lnTo>
                      <a:close/>
                      <a:moveTo>
                        <a:pt x="40212" y="183035"/>
                      </a:moveTo>
                      <a:cubicBezTo>
                        <a:pt x="36052" y="180262"/>
                        <a:pt x="33279" y="176102"/>
                        <a:pt x="30506" y="173329"/>
                      </a:cubicBezTo>
                      <a:cubicBezTo>
                        <a:pt x="29119" y="171942"/>
                        <a:pt x="29119" y="170555"/>
                        <a:pt x="27733" y="170555"/>
                      </a:cubicBezTo>
                      <a:lnTo>
                        <a:pt x="29119" y="177489"/>
                      </a:lnTo>
                      <a:cubicBezTo>
                        <a:pt x="30506" y="178875"/>
                        <a:pt x="30506" y="180262"/>
                        <a:pt x="31892" y="180262"/>
                      </a:cubicBezTo>
                      <a:cubicBezTo>
                        <a:pt x="34666" y="183035"/>
                        <a:pt x="36052" y="185808"/>
                        <a:pt x="38826" y="188581"/>
                      </a:cubicBezTo>
                      <a:lnTo>
                        <a:pt x="40212" y="183035"/>
                      </a:lnTo>
                      <a:close/>
                      <a:moveTo>
                        <a:pt x="33279" y="201061"/>
                      </a:moveTo>
                      <a:lnTo>
                        <a:pt x="37439" y="189968"/>
                      </a:lnTo>
                      <a:cubicBezTo>
                        <a:pt x="34666" y="187195"/>
                        <a:pt x="31892" y="185808"/>
                        <a:pt x="30506" y="183035"/>
                      </a:cubicBezTo>
                      <a:lnTo>
                        <a:pt x="33279" y="201061"/>
                      </a:lnTo>
                      <a:close/>
                      <a:moveTo>
                        <a:pt x="18026" y="113704"/>
                      </a:moveTo>
                      <a:lnTo>
                        <a:pt x="19413" y="124797"/>
                      </a:lnTo>
                      <a:cubicBezTo>
                        <a:pt x="19413" y="124797"/>
                        <a:pt x="20799" y="124797"/>
                        <a:pt x="20799" y="124797"/>
                      </a:cubicBezTo>
                      <a:cubicBezTo>
                        <a:pt x="26346" y="128957"/>
                        <a:pt x="31892" y="135890"/>
                        <a:pt x="36052" y="141436"/>
                      </a:cubicBezTo>
                      <a:cubicBezTo>
                        <a:pt x="40212" y="146983"/>
                        <a:pt x="44372" y="152529"/>
                        <a:pt x="48532" y="158076"/>
                      </a:cubicBezTo>
                      <a:lnTo>
                        <a:pt x="52692" y="148369"/>
                      </a:lnTo>
                      <a:cubicBezTo>
                        <a:pt x="41599" y="138663"/>
                        <a:pt x="29119" y="126183"/>
                        <a:pt x="18026" y="113704"/>
                      </a:cubicBezTo>
                      <a:close/>
                      <a:moveTo>
                        <a:pt x="131730" y="194128"/>
                      </a:moveTo>
                      <a:cubicBezTo>
                        <a:pt x="134503" y="183035"/>
                        <a:pt x="138663" y="170555"/>
                        <a:pt x="142823" y="159463"/>
                      </a:cubicBezTo>
                      <a:cubicBezTo>
                        <a:pt x="130343" y="152529"/>
                        <a:pt x="120637" y="142823"/>
                        <a:pt x="109544" y="134503"/>
                      </a:cubicBezTo>
                      <a:cubicBezTo>
                        <a:pt x="98451" y="124797"/>
                        <a:pt x="88744" y="116477"/>
                        <a:pt x="79038" y="106770"/>
                      </a:cubicBezTo>
                      <a:lnTo>
                        <a:pt x="48532" y="77651"/>
                      </a:lnTo>
                      <a:cubicBezTo>
                        <a:pt x="42985" y="73491"/>
                        <a:pt x="38826" y="67945"/>
                        <a:pt x="33279" y="63785"/>
                      </a:cubicBezTo>
                      <a:lnTo>
                        <a:pt x="19413" y="48532"/>
                      </a:lnTo>
                      <a:cubicBezTo>
                        <a:pt x="18026" y="47146"/>
                        <a:pt x="20799" y="44372"/>
                        <a:pt x="22186" y="45759"/>
                      </a:cubicBezTo>
                      <a:lnTo>
                        <a:pt x="37439" y="61012"/>
                      </a:lnTo>
                      <a:lnTo>
                        <a:pt x="52692" y="76265"/>
                      </a:lnTo>
                      <a:lnTo>
                        <a:pt x="84584" y="105384"/>
                      </a:lnTo>
                      <a:cubicBezTo>
                        <a:pt x="103997" y="122023"/>
                        <a:pt x="126183" y="138663"/>
                        <a:pt x="145596" y="158076"/>
                      </a:cubicBezTo>
                      <a:lnTo>
                        <a:pt x="149756" y="149756"/>
                      </a:lnTo>
                      <a:cubicBezTo>
                        <a:pt x="127570" y="134503"/>
                        <a:pt x="108157" y="116477"/>
                        <a:pt x="87358" y="98451"/>
                      </a:cubicBezTo>
                      <a:cubicBezTo>
                        <a:pt x="77651" y="88744"/>
                        <a:pt x="67945" y="80425"/>
                        <a:pt x="58238" y="70718"/>
                      </a:cubicBezTo>
                      <a:lnTo>
                        <a:pt x="42985" y="56852"/>
                      </a:lnTo>
                      <a:cubicBezTo>
                        <a:pt x="38826" y="52692"/>
                        <a:pt x="33279" y="47146"/>
                        <a:pt x="29119" y="41599"/>
                      </a:cubicBezTo>
                      <a:cubicBezTo>
                        <a:pt x="20799" y="42985"/>
                        <a:pt x="13866" y="45759"/>
                        <a:pt x="11093" y="49919"/>
                      </a:cubicBezTo>
                      <a:cubicBezTo>
                        <a:pt x="11093" y="49919"/>
                        <a:pt x="11093" y="51305"/>
                        <a:pt x="11093" y="52692"/>
                      </a:cubicBezTo>
                      <a:cubicBezTo>
                        <a:pt x="12480" y="52692"/>
                        <a:pt x="12480" y="51305"/>
                        <a:pt x="13866" y="52692"/>
                      </a:cubicBezTo>
                      <a:cubicBezTo>
                        <a:pt x="34666" y="70718"/>
                        <a:pt x="55465" y="91517"/>
                        <a:pt x="76265" y="112317"/>
                      </a:cubicBezTo>
                      <a:cubicBezTo>
                        <a:pt x="85971" y="122023"/>
                        <a:pt x="98451" y="130343"/>
                        <a:pt x="109544" y="140049"/>
                      </a:cubicBezTo>
                      <a:cubicBezTo>
                        <a:pt x="120637" y="149756"/>
                        <a:pt x="131730" y="159463"/>
                        <a:pt x="141436" y="169169"/>
                      </a:cubicBezTo>
                      <a:cubicBezTo>
                        <a:pt x="142823" y="170555"/>
                        <a:pt x="141436" y="170555"/>
                        <a:pt x="140049" y="170555"/>
                      </a:cubicBezTo>
                      <a:cubicBezTo>
                        <a:pt x="127570" y="163622"/>
                        <a:pt x="116477" y="153916"/>
                        <a:pt x="105384" y="144210"/>
                      </a:cubicBezTo>
                      <a:cubicBezTo>
                        <a:pt x="94291" y="134503"/>
                        <a:pt x="83198" y="126183"/>
                        <a:pt x="72105" y="116477"/>
                      </a:cubicBezTo>
                      <a:cubicBezTo>
                        <a:pt x="51305" y="97064"/>
                        <a:pt x="27733" y="80425"/>
                        <a:pt x="11093" y="58238"/>
                      </a:cubicBezTo>
                      <a:cubicBezTo>
                        <a:pt x="11093" y="61012"/>
                        <a:pt x="12480" y="63785"/>
                        <a:pt x="12480" y="66558"/>
                      </a:cubicBezTo>
                      <a:cubicBezTo>
                        <a:pt x="12480" y="66558"/>
                        <a:pt x="13866" y="66558"/>
                        <a:pt x="13866" y="67945"/>
                      </a:cubicBezTo>
                      <a:cubicBezTo>
                        <a:pt x="23573" y="77651"/>
                        <a:pt x="33279" y="87358"/>
                        <a:pt x="44372" y="97064"/>
                      </a:cubicBezTo>
                      <a:cubicBezTo>
                        <a:pt x="54079" y="106770"/>
                        <a:pt x="65171" y="116477"/>
                        <a:pt x="74878" y="126183"/>
                      </a:cubicBezTo>
                      <a:cubicBezTo>
                        <a:pt x="95677" y="144210"/>
                        <a:pt x="116477" y="163622"/>
                        <a:pt x="135890" y="183035"/>
                      </a:cubicBezTo>
                      <a:cubicBezTo>
                        <a:pt x="135890" y="183035"/>
                        <a:pt x="135890" y="184422"/>
                        <a:pt x="134503" y="184422"/>
                      </a:cubicBezTo>
                      <a:cubicBezTo>
                        <a:pt x="112317" y="169169"/>
                        <a:pt x="91517" y="151143"/>
                        <a:pt x="70718" y="133116"/>
                      </a:cubicBezTo>
                      <a:cubicBezTo>
                        <a:pt x="61012" y="123410"/>
                        <a:pt x="51305" y="113704"/>
                        <a:pt x="41599" y="105384"/>
                      </a:cubicBezTo>
                      <a:cubicBezTo>
                        <a:pt x="31892" y="95678"/>
                        <a:pt x="22186" y="87358"/>
                        <a:pt x="13866" y="76265"/>
                      </a:cubicBezTo>
                      <a:lnTo>
                        <a:pt x="15253" y="90131"/>
                      </a:lnTo>
                      <a:cubicBezTo>
                        <a:pt x="15253" y="90131"/>
                        <a:pt x="15253" y="90131"/>
                        <a:pt x="16640" y="90131"/>
                      </a:cubicBezTo>
                      <a:cubicBezTo>
                        <a:pt x="36052" y="109544"/>
                        <a:pt x="55465" y="128957"/>
                        <a:pt x="76265" y="146983"/>
                      </a:cubicBezTo>
                      <a:cubicBezTo>
                        <a:pt x="85971" y="155302"/>
                        <a:pt x="95677" y="163622"/>
                        <a:pt x="105384" y="171942"/>
                      </a:cubicBezTo>
                      <a:cubicBezTo>
                        <a:pt x="112317" y="176102"/>
                        <a:pt x="122023" y="185808"/>
                        <a:pt x="131730" y="194128"/>
                      </a:cubicBezTo>
                      <a:close/>
                      <a:moveTo>
                        <a:pt x="151143" y="138663"/>
                      </a:moveTo>
                      <a:cubicBezTo>
                        <a:pt x="131730" y="124797"/>
                        <a:pt x="113703" y="106770"/>
                        <a:pt x="97064" y="90131"/>
                      </a:cubicBezTo>
                      <a:cubicBezTo>
                        <a:pt x="80424" y="73491"/>
                        <a:pt x="62398" y="58238"/>
                        <a:pt x="49919" y="40212"/>
                      </a:cubicBezTo>
                      <a:cubicBezTo>
                        <a:pt x="49919" y="38826"/>
                        <a:pt x="49919" y="38826"/>
                        <a:pt x="49919" y="37439"/>
                      </a:cubicBezTo>
                      <a:lnTo>
                        <a:pt x="44372" y="38826"/>
                      </a:lnTo>
                      <a:cubicBezTo>
                        <a:pt x="41599" y="38826"/>
                        <a:pt x="37439" y="40212"/>
                        <a:pt x="31892" y="41599"/>
                      </a:cubicBezTo>
                      <a:cubicBezTo>
                        <a:pt x="41599" y="51305"/>
                        <a:pt x="49919" y="59625"/>
                        <a:pt x="59625" y="67945"/>
                      </a:cubicBezTo>
                      <a:cubicBezTo>
                        <a:pt x="69331" y="76265"/>
                        <a:pt x="77651" y="85971"/>
                        <a:pt x="87358" y="94291"/>
                      </a:cubicBezTo>
                      <a:cubicBezTo>
                        <a:pt x="106770" y="112317"/>
                        <a:pt x="127570" y="128957"/>
                        <a:pt x="146983" y="146983"/>
                      </a:cubicBezTo>
                      <a:lnTo>
                        <a:pt x="151143" y="138663"/>
                      </a:lnTo>
                      <a:close/>
                      <a:moveTo>
                        <a:pt x="166395" y="110931"/>
                      </a:moveTo>
                      <a:cubicBezTo>
                        <a:pt x="149756" y="98451"/>
                        <a:pt x="134503" y="85971"/>
                        <a:pt x="119250" y="72105"/>
                      </a:cubicBezTo>
                      <a:cubicBezTo>
                        <a:pt x="103997" y="58238"/>
                        <a:pt x="91517" y="42985"/>
                        <a:pt x="76265" y="29119"/>
                      </a:cubicBezTo>
                      <a:lnTo>
                        <a:pt x="67945" y="31893"/>
                      </a:lnTo>
                      <a:cubicBezTo>
                        <a:pt x="83198" y="47146"/>
                        <a:pt x="97064" y="62399"/>
                        <a:pt x="112317" y="77651"/>
                      </a:cubicBezTo>
                      <a:cubicBezTo>
                        <a:pt x="127570" y="91517"/>
                        <a:pt x="144209" y="106770"/>
                        <a:pt x="158076" y="122023"/>
                      </a:cubicBezTo>
                      <a:cubicBezTo>
                        <a:pt x="160849" y="119250"/>
                        <a:pt x="163622" y="115090"/>
                        <a:pt x="166395" y="110931"/>
                      </a:cubicBezTo>
                      <a:close/>
                      <a:moveTo>
                        <a:pt x="167782" y="109544"/>
                      </a:moveTo>
                      <a:lnTo>
                        <a:pt x="171942" y="102611"/>
                      </a:lnTo>
                      <a:cubicBezTo>
                        <a:pt x="163622" y="97064"/>
                        <a:pt x="155302" y="90131"/>
                        <a:pt x="146983" y="83198"/>
                      </a:cubicBezTo>
                      <a:cubicBezTo>
                        <a:pt x="138663" y="76265"/>
                        <a:pt x="128956" y="69332"/>
                        <a:pt x="120637" y="61012"/>
                      </a:cubicBezTo>
                      <a:cubicBezTo>
                        <a:pt x="120637" y="61012"/>
                        <a:pt x="120637" y="61012"/>
                        <a:pt x="120637" y="61012"/>
                      </a:cubicBezTo>
                      <a:cubicBezTo>
                        <a:pt x="119250" y="61012"/>
                        <a:pt x="116477" y="59625"/>
                        <a:pt x="115090" y="59625"/>
                      </a:cubicBezTo>
                      <a:cubicBezTo>
                        <a:pt x="133116" y="74878"/>
                        <a:pt x="151143" y="91517"/>
                        <a:pt x="167782" y="109544"/>
                      </a:cubicBezTo>
                      <a:close/>
                      <a:moveTo>
                        <a:pt x="180262" y="91517"/>
                      </a:moveTo>
                      <a:cubicBezTo>
                        <a:pt x="176102" y="90131"/>
                        <a:pt x="173329" y="85971"/>
                        <a:pt x="169169" y="83198"/>
                      </a:cubicBezTo>
                      <a:lnTo>
                        <a:pt x="152529" y="67945"/>
                      </a:lnTo>
                      <a:cubicBezTo>
                        <a:pt x="152529" y="67945"/>
                        <a:pt x="152529" y="66558"/>
                        <a:pt x="152529" y="66558"/>
                      </a:cubicBezTo>
                      <a:cubicBezTo>
                        <a:pt x="144209" y="65172"/>
                        <a:pt x="137276" y="63785"/>
                        <a:pt x="128956" y="62399"/>
                      </a:cubicBezTo>
                      <a:cubicBezTo>
                        <a:pt x="135890" y="67945"/>
                        <a:pt x="142823" y="73491"/>
                        <a:pt x="149756" y="79038"/>
                      </a:cubicBezTo>
                      <a:cubicBezTo>
                        <a:pt x="158076" y="85971"/>
                        <a:pt x="167782" y="92904"/>
                        <a:pt x="174715" y="99837"/>
                      </a:cubicBezTo>
                      <a:lnTo>
                        <a:pt x="180262" y="91517"/>
                      </a:lnTo>
                      <a:close/>
                      <a:moveTo>
                        <a:pt x="173329" y="70718"/>
                      </a:moveTo>
                      <a:lnTo>
                        <a:pt x="159462" y="67945"/>
                      </a:lnTo>
                      <a:lnTo>
                        <a:pt x="171942" y="79038"/>
                      </a:lnTo>
                      <a:cubicBezTo>
                        <a:pt x="174715" y="81811"/>
                        <a:pt x="178875" y="84584"/>
                        <a:pt x="183035" y="88744"/>
                      </a:cubicBezTo>
                      <a:lnTo>
                        <a:pt x="187195" y="83198"/>
                      </a:lnTo>
                      <a:cubicBezTo>
                        <a:pt x="184422" y="81811"/>
                        <a:pt x="183035" y="80425"/>
                        <a:pt x="180262" y="77651"/>
                      </a:cubicBezTo>
                      <a:cubicBezTo>
                        <a:pt x="177488" y="76265"/>
                        <a:pt x="174715" y="73491"/>
                        <a:pt x="173329" y="70718"/>
                      </a:cubicBezTo>
                      <a:close/>
                      <a:moveTo>
                        <a:pt x="116477" y="51305"/>
                      </a:moveTo>
                      <a:cubicBezTo>
                        <a:pt x="108157" y="44372"/>
                        <a:pt x="99837" y="34666"/>
                        <a:pt x="92904" y="26346"/>
                      </a:cubicBezTo>
                      <a:cubicBezTo>
                        <a:pt x="92904" y="26346"/>
                        <a:pt x="92904" y="24959"/>
                        <a:pt x="92904" y="24959"/>
                      </a:cubicBezTo>
                      <a:cubicBezTo>
                        <a:pt x="90131" y="26346"/>
                        <a:pt x="85971" y="26346"/>
                        <a:pt x="83198" y="27733"/>
                      </a:cubicBezTo>
                      <a:lnTo>
                        <a:pt x="83198" y="27733"/>
                      </a:lnTo>
                      <a:cubicBezTo>
                        <a:pt x="92904" y="37439"/>
                        <a:pt x="102611" y="47146"/>
                        <a:pt x="112317" y="56852"/>
                      </a:cubicBezTo>
                      <a:cubicBezTo>
                        <a:pt x="112317" y="55465"/>
                        <a:pt x="113703" y="55465"/>
                        <a:pt x="113703" y="55465"/>
                      </a:cubicBezTo>
                      <a:lnTo>
                        <a:pt x="115090" y="55465"/>
                      </a:lnTo>
                      <a:cubicBezTo>
                        <a:pt x="115090" y="54079"/>
                        <a:pt x="116477" y="52692"/>
                        <a:pt x="116477" y="51305"/>
                      </a:cubicBezTo>
                      <a:close/>
                      <a:moveTo>
                        <a:pt x="131730" y="30506"/>
                      </a:moveTo>
                      <a:lnTo>
                        <a:pt x="135890" y="24959"/>
                      </a:lnTo>
                      <a:cubicBezTo>
                        <a:pt x="133116" y="22186"/>
                        <a:pt x="128956" y="19413"/>
                        <a:pt x="126183" y="15253"/>
                      </a:cubicBezTo>
                      <a:lnTo>
                        <a:pt x="117863" y="18026"/>
                      </a:lnTo>
                      <a:cubicBezTo>
                        <a:pt x="122023" y="22186"/>
                        <a:pt x="126183" y="27733"/>
                        <a:pt x="128956" y="33279"/>
                      </a:cubicBezTo>
                      <a:cubicBezTo>
                        <a:pt x="130343" y="31893"/>
                        <a:pt x="131730" y="31893"/>
                        <a:pt x="131730" y="30506"/>
                      </a:cubicBezTo>
                      <a:close/>
                    </a:path>
                  </a:pathLst>
                </a:custGeom>
                <a:solidFill>
                  <a:srgbClr val="0C6F7A"/>
                </a:solidFill>
                <a:ln w="13829" cap="flat">
                  <a:noFill/>
                  <a:prstDash val="solid"/>
                  <a:miter/>
                </a:ln>
              </p:spPr>
              <p:txBody>
                <a:bodyPr rtlCol="0" anchor="ctr"/>
                <a:lstStyle/>
                <a:p>
                  <a:endParaRPr lang="tr-TR"/>
                </a:p>
              </p:txBody>
            </p:sp>
          </p:grpSp>
          <p:grpSp>
            <p:nvGrpSpPr>
              <p:cNvPr id="369" name="Grafik 4">
                <a:extLst>
                  <a:ext uri="{FF2B5EF4-FFF2-40B4-BE49-F238E27FC236}">
                    <a16:creationId xmlns="" xmlns:a16="http://schemas.microsoft.com/office/drawing/2014/main" id="{A0C417CE-A35A-47F6-888A-555595F38BB7}"/>
                  </a:ext>
                </a:extLst>
              </p:cNvPr>
              <p:cNvGrpSpPr/>
              <p:nvPr/>
            </p:nvGrpSpPr>
            <p:grpSpPr>
              <a:xfrm>
                <a:off x="3092562" y="4799605"/>
                <a:ext cx="210420" cy="205609"/>
                <a:chOff x="3092562" y="4799605"/>
                <a:chExt cx="210420" cy="205609"/>
              </a:xfrm>
              <a:solidFill>
                <a:srgbClr val="0C6F7A"/>
              </a:solidFill>
            </p:grpSpPr>
            <p:sp>
              <p:nvSpPr>
                <p:cNvPr id="370" name="Serbest Form: Şekil 369">
                  <a:extLst>
                    <a:ext uri="{FF2B5EF4-FFF2-40B4-BE49-F238E27FC236}">
                      <a16:creationId xmlns="" xmlns:a16="http://schemas.microsoft.com/office/drawing/2014/main" id="{E25D7F3E-6C1F-4F3D-86ED-5ACB22FAA086}"/>
                    </a:ext>
                  </a:extLst>
                </p:cNvPr>
                <p:cNvSpPr/>
                <p:nvPr/>
              </p:nvSpPr>
              <p:spPr>
                <a:xfrm>
                  <a:off x="3177147" y="4998663"/>
                  <a:ext cx="616" cy="616"/>
                </a:xfrm>
                <a:custGeom>
                  <a:avLst/>
                  <a:gdLst>
                    <a:gd name="connsiteX0" fmla="*/ 0 w 616"/>
                    <a:gd name="connsiteY0" fmla="*/ 616 h 616"/>
                    <a:gd name="connsiteX1" fmla="*/ 0 w 616"/>
                    <a:gd name="connsiteY1" fmla="*/ 616 h 616"/>
                    <a:gd name="connsiteX2" fmla="*/ 0 w 616"/>
                    <a:gd name="connsiteY2" fmla="*/ 616 h 616"/>
                  </a:gdLst>
                  <a:ahLst/>
                  <a:cxnLst>
                    <a:cxn ang="0">
                      <a:pos x="connsiteX0" y="connsiteY0"/>
                    </a:cxn>
                    <a:cxn ang="0">
                      <a:pos x="connsiteX1" y="connsiteY1"/>
                    </a:cxn>
                    <a:cxn ang="0">
                      <a:pos x="connsiteX2" y="connsiteY2"/>
                    </a:cxn>
                  </a:cxnLst>
                  <a:rect l="l" t="t" r="r" b="b"/>
                  <a:pathLst>
                    <a:path w="616" h="616">
                      <a:moveTo>
                        <a:pt x="0" y="616"/>
                      </a:moveTo>
                      <a:cubicBezTo>
                        <a:pt x="0" y="616"/>
                        <a:pt x="0" y="616"/>
                        <a:pt x="0" y="616"/>
                      </a:cubicBezTo>
                      <a:cubicBezTo>
                        <a:pt x="1387" y="616"/>
                        <a:pt x="0" y="-770"/>
                        <a:pt x="0" y="616"/>
                      </a:cubicBezTo>
                      <a:close/>
                    </a:path>
                  </a:pathLst>
                </a:custGeom>
                <a:solidFill>
                  <a:srgbClr val="0C6F7A"/>
                </a:solidFill>
                <a:ln w="13829" cap="flat">
                  <a:noFill/>
                  <a:prstDash val="solid"/>
                  <a:miter/>
                </a:ln>
              </p:spPr>
              <p:txBody>
                <a:bodyPr rtlCol="0" anchor="ctr"/>
                <a:lstStyle/>
                <a:p>
                  <a:endParaRPr lang="tr-TR"/>
                </a:p>
              </p:txBody>
            </p:sp>
            <p:sp>
              <p:nvSpPr>
                <p:cNvPr id="371" name="Serbest Form: Şekil 370">
                  <a:extLst>
                    <a:ext uri="{FF2B5EF4-FFF2-40B4-BE49-F238E27FC236}">
                      <a16:creationId xmlns="" xmlns:a16="http://schemas.microsoft.com/office/drawing/2014/main" id="{ACA5281D-BF71-4178-A47F-229CE1FC926E}"/>
                    </a:ext>
                  </a:extLst>
                </p:cNvPr>
                <p:cNvSpPr/>
                <p:nvPr/>
              </p:nvSpPr>
              <p:spPr>
                <a:xfrm>
                  <a:off x="3092562" y="4799605"/>
                  <a:ext cx="210420" cy="205609"/>
                </a:xfrm>
                <a:custGeom>
                  <a:avLst/>
                  <a:gdLst>
                    <a:gd name="connsiteX0" fmla="*/ 209381 w 210420"/>
                    <a:gd name="connsiteY0" fmla="*/ 37439 h 205609"/>
                    <a:gd name="connsiteX1" fmla="*/ 209381 w 210420"/>
                    <a:gd name="connsiteY1" fmla="*/ 40212 h 205609"/>
                    <a:gd name="connsiteX2" fmla="*/ 207994 w 210420"/>
                    <a:gd name="connsiteY2" fmla="*/ 41599 h 205609"/>
                    <a:gd name="connsiteX3" fmla="*/ 174715 w 210420"/>
                    <a:gd name="connsiteY3" fmla="*/ 55465 h 205609"/>
                    <a:gd name="connsiteX4" fmla="*/ 148369 w 210420"/>
                    <a:gd name="connsiteY4" fmla="*/ 65172 h 205609"/>
                    <a:gd name="connsiteX5" fmla="*/ 178875 w 210420"/>
                    <a:gd name="connsiteY5" fmla="*/ 92904 h 205609"/>
                    <a:gd name="connsiteX6" fmla="*/ 194128 w 210420"/>
                    <a:gd name="connsiteY6" fmla="*/ 106770 h 205609"/>
                    <a:gd name="connsiteX7" fmla="*/ 209381 w 210420"/>
                    <a:gd name="connsiteY7" fmla="*/ 120637 h 205609"/>
                    <a:gd name="connsiteX8" fmla="*/ 207994 w 210420"/>
                    <a:gd name="connsiteY8" fmla="*/ 120637 h 205609"/>
                    <a:gd name="connsiteX9" fmla="*/ 192741 w 210420"/>
                    <a:gd name="connsiteY9" fmla="*/ 109544 h 205609"/>
                    <a:gd name="connsiteX10" fmla="*/ 195515 w 210420"/>
                    <a:gd name="connsiteY10" fmla="*/ 116477 h 205609"/>
                    <a:gd name="connsiteX11" fmla="*/ 198288 w 210420"/>
                    <a:gd name="connsiteY11" fmla="*/ 123410 h 205609"/>
                    <a:gd name="connsiteX12" fmla="*/ 205221 w 210420"/>
                    <a:gd name="connsiteY12" fmla="*/ 120637 h 205609"/>
                    <a:gd name="connsiteX13" fmla="*/ 206608 w 210420"/>
                    <a:gd name="connsiteY13" fmla="*/ 126183 h 205609"/>
                    <a:gd name="connsiteX14" fmla="*/ 167782 w 210420"/>
                    <a:gd name="connsiteY14" fmla="*/ 144209 h 205609"/>
                    <a:gd name="connsiteX15" fmla="*/ 167782 w 210420"/>
                    <a:gd name="connsiteY15" fmla="*/ 145596 h 205609"/>
                    <a:gd name="connsiteX16" fmla="*/ 166395 w 210420"/>
                    <a:gd name="connsiteY16" fmla="*/ 145596 h 205609"/>
                    <a:gd name="connsiteX17" fmla="*/ 166395 w 210420"/>
                    <a:gd name="connsiteY17" fmla="*/ 145596 h 205609"/>
                    <a:gd name="connsiteX18" fmla="*/ 141436 w 210420"/>
                    <a:gd name="connsiteY18" fmla="*/ 160849 h 205609"/>
                    <a:gd name="connsiteX19" fmla="*/ 87358 w 210420"/>
                    <a:gd name="connsiteY19" fmla="*/ 205221 h 205609"/>
                    <a:gd name="connsiteX20" fmla="*/ 85971 w 210420"/>
                    <a:gd name="connsiteY20" fmla="*/ 203834 h 205609"/>
                    <a:gd name="connsiteX21" fmla="*/ 91517 w 210420"/>
                    <a:gd name="connsiteY21" fmla="*/ 198288 h 205609"/>
                    <a:gd name="connsiteX22" fmla="*/ 62398 w 210420"/>
                    <a:gd name="connsiteY22" fmla="*/ 123410 h 205609"/>
                    <a:gd name="connsiteX23" fmla="*/ 51305 w 210420"/>
                    <a:gd name="connsiteY23" fmla="*/ 87357 h 205609"/>
                    <a:gd name="connsiteX24" fmla="*/ 41599 w 210420"/>
                    <a:gd name="connsiteY24" fmla="*/ 51305 h 205609"/>
                    <a:gd name="connsiteX25" fmla="*/ 37439 w 210420"/>
                    <a:gd name="connsiteY25" fmla="*/ 61012 h 205609"/>
                    <a:gd name="connsiteX26" fmla="*/ 37439 w 210420"/>
                    <a:gd name="connsiteY26" fmla="*/ 61012 h 205609"/>
                    <a:gd name="connsiteX27" fmla="*/ 49919 w 210420"/>
                    <a:gd name="connsiteY27" fmla="*/ 115090 h 205609"/>
                    <a:gd name="connsiteX28" fmla="*/ 51305 w 210420"/>
                    <a:gd name="connsiteY28" fmla="*/ 113704 h 205609"/>
                    <a:gd name="connsiteX29" fmla="*/ 54079 w 210420"/>
                    <a:gd name="connsiteY29" fmla="*/ 113704 h 205609"/>
                    <a:gd name="connsiteX30" fmla="*/ 56852 w 210420"/>
                    <a:gd name="connsiteY30" fmla="*/ 113704 h 205609"/>
                    <a:gd name="connsiteX31" fmla="*/ 72105 w 210420"/>
                    <a:gd name="connsiteY31" fmla="*/ 152529 h 205609"/>
                    <a:gd name="connsiteX32" fmla="*/ 79038 w 210420"/>
                    <a:gd name="connsiteY32" fmla="*/ 174715 h 205609"/>
                    <a:gd name="connsiteX33" fmla="*/ 87358 w 210420"/>
                    <a:gd name="connsiteY33" fmla="*/ 196901 h 205609"/>
                    <a:gd name="connsiteX34" fmla="*/ 84584 w 210420"/>
                    <a:gd name="connsiteY34" fmla="*/ 198288 h 205609"/>
                    <a:gd name="connsiteX35" fmla="*/ 74878 w 210420"/>
                    <a:gd name="connsiteY35" fmla="*/ 177488 h 205609"/>
                    <a:gd name="connsiteX36" fmla="*/ 66558 w 210420"/>
                    <a:gd name="connsiteY36" fmla="*/ 155302 h 205609"/>
                    <a:gd name="connsiteX37" fmla="*/ 54079 w 210420"/>
                    <a:gd name="connsiteY37" fmla="*/ 117863 h 205609"/>
                    <a:gd name="connsiteX38" fmla="*/ 54079 w 210420"/>
                    <a:gd name="connsiteY38" fmla="*/ 117863 h 205609"/>
                    <a:gd name="connsiteX39" fmla="*/ 1387 w 210420"/>
                    <a:gd name="connsiteY39" fmla="*/ 156689 h 205609"/>
                    <a:gd name="connsiteX40" fmla="*/ 1387 w 210420"/>
                    <a:gd name="connsiteY40" fmla="*/ 156689 h 205609"/>
                    <a:gd name="connsiteX41" fmla="*/ 1387 w 210420"/>
                    <a:gd name="connsiteY41" fmla="*/ 158076 h 205609"/>
                    <a:gd name="connsiteX42" fmla="*/ 0 w 210420"/>
                    <a:gd name="connsiteY42" fmla="*/ 158076 h 205609"/>
                    <a:gd name="connsiteX43" fmla="*/ 0 w 210420"/>
                    <a:gd name="connsiteY43" fmla="*/ 156689 h 205609"/>
                    <a:gd name="connsiteX44" fmla="*/ 0 w 210420"/>
                    <a:gd name="connsiteY44" fmla="*/ 153916 h 205609"/>
                    <a:gd name="connsiteX45" fmla="*/ 0 w 210420"/>
                    <a:gd name="connsiteY45" fmla="*/ 153916 h 205609"/>
                    <a:gd name="connsiteX46" fmla="*/ 8320 w 210420"/>
                    <a:gd name="connsiteY46" fmla="*/ 123410 h 205609"/>
                    <a:gd name="connsiteX47" fmla="*/ 8320 w 210420"/>
                    <a:gd name="connsiteY47" fmla="*/ 120637 h 205609"/>
                    <a:gd name="connsiteX48" fmla="*/ 9706 w 210420"/>
                    <a:gd name="connsiteY48" fmla="*/ 120637 h 205609"/>
                    <a:gd name="connsiteX49" fmla="*/ 55465 w 210420"/>
                    <a:gd name="connsiteY49" fmla="*/ 1387 h 205609"/>
                    <a:gd name="connsiteX50" fmla="*/ 58238 w 210420"/>
                    <a:gd name="connsiteY50" fmla="*/ 0 h 205609"/>
                    <a:gd name="connsiteX51" fmla="*/ 97064 w 210420"/>
                    <a:gd name="connsiteY51" fmla="*/ 11093 h 205609"/>
                    <a:gd name="connsiteX52" fmla="*/ 135890 w 210420"/>
                    <a:gd name="connsiteY52" fmla="*/ 20799 h 205609"/>
                    <a:gd name="connsiteX53" fmla="*/ 209381 w 210420"/>
                    <a:gd name="connsiteY53" fmla="*/ 37439 h 205609"/>
                    <a:gd name="connsiteX54" fmla="*/ 180262 w 210420"/>
                    <a:gd name="connsiteY54" fmla="*/ 38825 h 205609"/>
                    <a:gd name="connsiteX55" fmla="*/ 181648 w 210420"/>
                    <a:gd name="connsiteY55" fmla="*/ 49919 h 205609"/>
                    <a:gd name="connsiteX56" fmla="*/ 201061 w 210420"/>
                    <a:gd name="connsiteY56" fmla="*/ 41599 h 205609"/>
                    <a:gd name="connsiteX57" fmla="*/ 180262 w 210420"/>
                    <a:gd name="connsiteY57" fmla="*/ 38825 h 205609"/>
                    <a:gd name="connsiteX58" fmla="*/ 158076 w 210420"/>
                    <a:gd name="connsiteY58" fmla="*/ 31892 h 205609"/>
                    <a:gd name="connsiteX59" fmla="*/ 160849 w 210420"/>
                    <a:gd name="connsiteY59" fmla="*/ 44372 h 205609"/>
                    <a:gd name="connsiteX60" fmla="*/ 162236 w 210420"/>
                    <a:gd name="connsiteY60" fmla="*/ 58238 h 205609"/>
                    <a:gd name="connsiteX61" fmla="*/ 169169 w 210420"/>
                    <a:gd name="connsiteY61" fmla="*/ 55465 h 205609"/>
                    <a:gd name="connsiteX62" fmla="*/ 165009 w 210420"/>
                    <a:gd name="connsiteY62" fmla="*/ 36052 h 205609"/>
                    <a:gd name="connsiteX63" fmla="*/ 165009 w 210420"/>
                    <a:gd name="connsiteY63" fmla="*/ 34666 h 205609"/>
                    <a:gd name="connsiteX64" fmla="*/ 158076 w 210420"/>
                    <a:gd name="connsiteY64" fmla="*/ 31892 h 205609"/>
                    <a:gd name="connsiteX65" fmla="*/ 146983 w 210420"/>
                    <a:gd name="connsiteY65" fmla="*/ 29119 h 205609"/>
                    <a:gd name="connsiteX66" fmla="*/ 153916 w 210420"/>
                    <a:gd name="connsiteY66" fmla="*/ 61012 h 205609"/>
                    <a:gd name="connsiteX67" fmla="*/ 159462 w 210420"/>
                    <a:gd name="connsiteY67" fmla="*/ 58238 h 205609"/>
                    <a:gd name="connsiteX68" fmla="*/ 156689 w 210420"/>
                    <a:gd name="connsiteY68" fmla="*/ 44372 h 205609"/>
                    <a:gd name="connsiteX69" fmla="*/ 155302 w 210420"/>
                    <a:gd name="connsiteY69" fmla="*/ 30506 h 205609"/>
                    <a:gd name="connsiteX70" fmla="*/ 146983 w 210420"/>
                    <a:gd name="connsiteY70" fmla="*/ 29119 h 205609"/>
                    <a:gd name="connsiteX71" fmla="*/ 149756 w 210420"/>
                    <a:gd name="connsiteY71" fmla="*/ 146983 h 205609"/>
                    <a:gd name="connsiteX72" fmla="*/ 128956 w 210420"/>
                    <a:gd name="connsiteY72" fmla="*/ 83198 h 205609"/>
                    <a:gd name="connsiteX73" fmla="*/ 113704 w 210420"/>
                    <a:gd name="connsiteY73" fmla="*/ 20799 h 205609"/>
                    <a:gd name="connsiteX74" fmla="*/ 101224 w 210420"/>
                    <a:gd name="connsiteY74" fmla="*/ 18026 h 205609"/>
                    <a:gd name="connsiteX75" fmla="*/ 102611 w 210420"/>
                    <a:gd name="connsiteY75" fmla="*/ 19413 h 205609"/>
                    <a:gd name="connsiteX76" fmla="*/ 112317 w 210420"/>
                    <a:gd name="connsiteY76" fmla="*/ 54078 h 205609"/>
                    <a:gd name="connsiteX77" fmla="*/ 120637 w 210420"/>
                    <a:gd name="connsiteY77" fmla="*/ 90131 h 205609"/>
                    <a:gd name="connsiteX78" fmla="*/ 138663 w 210420"/>
                    <a:gd name="connsiteY78" fmla="*/ 155302 h 205609"/>
                    <a:gd name="connsiteX79" fmla="*/ 149756 w 210420"/>
                    <a:gd name="connsiteY79" fmla="*/ 146983 h 205609"/>
                    <a:gd name="connsiteX80" fmla="*/ 37439 w 210420"/>
                    <a:gd name="connsiteY80" fmla="*/ 123410 h 205609"/>
                    <a:gd name="connsiteX81" fmla="*/ 31892 w 210420"/>
                    <a:gd name="connsiteY81" fmla="*/ 101224 h 205609"/>
                    <a:gd name="connsiteX82" fmla="*/ 27733 w 210420"/>
                    <a:gd name="connsiteY82" fmla="*/ 81811 h 205609"/>
                    <a:gd name="connsiteX83" fmla="*/ 23573 w 210420"/>
                    <a:gd name="connsiteY83" fmla="*/ 94291 h 205609"/>
                    <a:gd name="connsiteX84" fmla="*/ 23573 w 210420"/>
                    <a:gd name="connsiteY84" fmla="*/ 94291 h 205609"/>
                    <a:gd name="connsiteX85" fmla="*/ 27733 w 210420"/>
                    <a:gd name="connsiteY85" fmla="*/ 109544 h 205609"/>
                    <a:gd name="connsiteX86" fmla="*/ 30506 w 210420"/>
                    <a:gd name="connsiteY86" fmla="*/ 128956 h 205609"/>
                    <a:gd name="connsiteX87" fmla="*/ 37439 w 210420"/>
                    <a:gd name="connsiteY87" fmla="*/ 123410 h 205609"/>
                    <a:gd name="connsiteX88" fmla="*/ 27733 w 210420"/>
                    <a:gd name="connsiteY88" fmla="*/ 130343 h 205609"/>
                    <a:gd name="connsiteX89" fmla="*/ 23573 w 210420"/>
                    <a:gd name="connsiteY89" fmla="*/ 110930 h 205609"/>
                    <a:gd name="connsiteX90" fmla="*/ 20799 w 210420"/>
                    <a:gd name="connsiteY90" fmla="*/ 98451 h 205609"/>
                    <a:gd name="connsiteX91" fmla="*/ 15253 w 210420"/>
                    <a:gd name="connsiteY91" fmla="*/ 112317 h 205609"/>
                    <a:gd name="connsiteX92" fmla="*/ 16640 w 210420"/>
                    <a:gd name="connsiteY92" fmla="*/ 122023 h 205609"/>
                    <a:gd name="connsiteX93" fmla="*/ 18026 w 210420"/>
                    <a:gd name="connsiteY93" fmla="*/ 135889 h 205609"/>
                    <a:gd name="connsiteX94" fmla="*/ 27733 w 210420"/>
                    <a:gd name="connsiteY94" fmla="*/ 130343 h 205609"/>
                    <a:gd name="connsiteX95" fmla="*/ 18026 w 210420"/>
                    <a:gd name="connsiteY95" fmla="*/ 138663 h 205609"/>
                    <a:gd name="connsiteX96" fmla="*/ 15253 w 210420"/>
                    <a:gd name="connsiteY96" fmla="*/ 124797 h 205609"/>
                    <a:gd name="connsiteX97" fmla="*/ 13866 w 210420"/>
                    <a:gd name="connsiteY97" fmla="*/ 120637 h 205609"/>
                    <a:gd name="connsiteX98" fmla="*/ 11093 w 210420"/>
                    <a:gd name="connsiteY98" fmla="*/ 127570 h 205609"/>
                    <a:gd name="connsiteX99" fmla="*/ 12480 w 210420"/>
                    <a:gd name="connsiteY99" fmla="*/ 131730 h 205609"/>
                    <a:gd name="connsiteX100" fmla="*/ 15253 w 210420"/>
                    <a:gd name="connsiteY100" fmla="*/ 141436 h 205609"/>
                    <a:gd name="connsiteX101" fmla="*/ 18026 w 210420"/>
                    <a:gd name="connsiteY101" fmla="*/ 138663 h 205609"/>
                    <a:gd name="connsiteX102" fmla="*/ 4160 w 210420"/>
                    <a:gd name="connsiteY102" fmla="*/ 151142 h 205609"/>
                    <a:gd name="connsiteX103" fmla="*/ 13866 w 210420"/>
                    <a:gd name="connsiteY103" fmla="*/ 142823 h 205609"/>
                    <a:gd name="connsiteX104" fmla="*/ 11093 w 210420"/>
                    <a:gd name="connsiteY104" fmla="*/ 133116 h 205609"/>
                    <a:gd name="connsiteX105" fmla="*/ 4160 w 210420"/>
                    <a:gd name="connsiteY105" fmla="*/ 151142 h 205609"/>
                    <a:gd name="connsiteX106" fmla="*/ 33279 w 210420"/>
                    <a:gd name="connsiteY106" fmla="*/ 67945 h 205609"/>
                    <a:gd name="connsiteX107" fmla="*/ 29119 w 210420"/>
                    <a:gd name="connsiteY107" fmla="*/ 77651 h 205609"/>
                    <a:gd name="connsiteX108" fmla="*/ 30506 w 210420"/>
                    <a:gd name="connsiteY108" fmla="*/ 79038 h 205609"/>
                    <a:gd name="connsiteX109" fmla="*/ 36052 w 210420"/>
                    <a:gd name="connsiteY109" fmla="*/ 102610 h 205609"/>
                    <a:gd name="connsiteX110" fmla="*/ 38826 w 210420"/>
                    <a:gd name="connsiteY110" fmla="*/ 123410 h 205609"/>
                    <a:gd name="connsiteX111" fmla="*/ 47145 w 210420"/>
                    <a:gd name="connsiteY111" fmla="*/ 117863 h 205609"/>
                    <a:gd name="connsiteX112" fmla="*/ 33279 w 210420"/>
                    <a:gd name="connsiteY112" fmla="*/ 67945 h 205609"/>
                    <a:gd name="connsiteX113" fmla="*/ 91517 w 210420"/>
                    <a:gd name="connsiteY113" fmla="*/ 194128 h 205609"/>
                    <a:gd name="connsiteX114" fmla="*/ 117863 w 210420"/>
                    <a:gd name="connsiteY114" fmla="*/ 169169 h 205609"/>
                    <a:gd name="connsiteX115" fmla="*/ 101224 w 210420"/>
                    <a:gd name="connsiteY115" fmla="*/ 130343 h 205609"/>
                    <a:gd name="connsiteX116" fmla="*/ 87358 w 210420"/>
                    <a:gd name="connsiteY116" fmla="*/ 91517 h 205609"/>
                    <a:gd name="connsiteX117" fmla="*/ 74878 w 210420"/>
                    <a:gd name="connsiteY117" fmla="*/ 51305 h 205609"/>
                    <a:gd name="connsiteX118" fmla="*/ 63785 w 210420"/>
                    <a:gd name="connsiteY118" fmla="*/ 11093 h 205609"/>
                    <a:gd name="connsiteX119" fmla="*/ 67945 w 210420"/>
                    <a:gd name="connsiteY119" fmla="*/ 9706 h 205609"/>
                    <a:gd name="connsiteX120" fmla="*/ 80424 w 210420"/>
                    <a:gd name="connsiteY120" fmla="*/ 51305 h 205609"/>
                    <a:gd name="connsiteX121" fmla="*/ 92904 w 210420"/>
                    <a:gd name="connsiteY121" fmla="*/ 92904 h 205609"/>
                    <a:gd name="connsiteX122" fmla="*/ 106770 w 210420"/>
                    <a:gd name="connsiteY122" fmla="*/ 130343 h 205609"/>
                    <a:gd name="connsiteX123" fmla="*/ 119250 w 210420"/>
                    <a:gd name="connsiteY123" fmla="*/ 167782 h 205609"/>
                    <a:gd name="connsiteX124" fmla="*/ 126183 w 210420"/>
                    <a:gd name="connsiteY124" fmla="*/ 162236 h 205609"/>
                    <a:gd name="connsiteX125" fmla="*/ 110930 w 210420"/>
                    <a:gd name="connsiteY125" fmla="*/ 124797 h 205609"/>
                    <a:gd name="connsiteX126" fmla="*/ 97064 w 210420"/>
                    <a:gd name="connsiteY126" fmla="*/ 87357 h 205609"/>
                    <a:gd name="connsiteX127" fmla="*/ 84584 w 210420"/>
                    <a:gd name="connsiteY127" fmla="*/ 48532 h 205609"/>
                    <a:gd name="connsiteX128" fmla="*/ 73491 w 210420"/>
                    <a:gd name="connsiteY128" fmla="*/ 9706 h 205609"/>
                    <a:gd name="connsiteX129" fmla="*/ 54079 w 210420"/>
                    <a:gd name="connsiteY129" fmla="*/ 8320 h 205609"/>
                    <a:gd name="connsiteX130" fmla="*/ 52692 w 210420"/>
                    <a:gd name="connsiteY130" fmla="*/ 11093 h 205609"/>
                    <a:gd name="connsiteX131" fmla="*/ 55465 w 210420"/>
                    <a:gd name="connsiteY131" fmla="*/ 12480 h 205609"/>
                    <a:gd name="connsiteX132" fmla="*/ 67945 w 210420"/>
                    <a:gd name="connsiteY132" fmla="*/ 52692 h 205609"/>
                    <a:gd name="connsiteX133" fmla="*/ 79038 w 210420"/>
                    <a:gd name="connsiteY133" fmla="*/ 94291 h 205609"/>
                    <a:gd name="connsiteX134" fmla="*/ 92904 w 210420"/>
                    <a:gd name="connsiteY134" fmla="*/ 134503 h 205609"/>
                    <a:gd name="connsiteX135" fmla="*/ 106770 w 210420"/>
                    <a:gd name="connsiteY135" fmla="*/ 176102 h 205609"/>
                    <a:gd name="connsiteX136" fmla="*/ 105384 w 210420"/>
                    <a:gd name="connsiteY136" fmla="*/ 176102 h 205609"/>
                    <a:gd name="connsiteX137" fmla="*/ 88744 w 210420"/>
                    <a:gd name="connsiteY137" fmla="*/ 135889 h 205609"/>
                    <a:gd name="connsiteX138" fmla="*/ 74878 w 210420"/>
                    <a:gd name="connsiteY138" fmla="*/ 95677 h 205609"/>
                    <a:gd name="connsiteX139" fmla="*/ 62398 w 210420"/>
                    <a:gd name="connsiteY139" fmla="*/ 55465 h 205609"/>
                    <a:gd name="connsiteX140" fmla="*/ 52692 w 210420"/>
                    <a:gd name="connsiteY140" fmla="*/ 13866 h 205609"/>
                    <a:gd name="connsiteX141" fmla="*/ 49919 w 210420"/>
                    <a:gd name="connsiteY141" fmla="*/ 22186 h 205609"/>
                    <a:gd name="connsiteX142" fmla="*/ 51305 w 210420"/>
                    <a:gd name="connsiteY142" fmla="*/ 23573 h 205609"/>
                    <a:gd name="connsiteX143" fmla="*/ 63785 w 210420"/>
                    <a:gd name="connsiteY143" fmla="*/ 62398 h 205609"/>
                    <a:gd name="connsiteX144" fmla="*/ 76265 w 210420"/>
                    <a:gd name="connsiteY144" fmla="*/ 102610 h 205609"/>
                    <a:gd name="connsiteX145" fmla="*/ 88744 w 210420"/>
                    <a:gd name="connsiteY145" fmla="*/ 142823 h 205609"/>
                    <a:gd name="connsiteX146" fmla="*/ 94291 w 210420"/>
                    <a:gd name="connsiteY146" fmla="*/ 162236 h 205609"/>
                    <a:gd name="connsiteX147" fmla="*/ 101224 w 210420"/>
                    <a:gd name="connsiteY147" fmla="*/ 181648 h 205609"/>
                    <a:gd name="connsiteX148" fmla="*/ 99837 w 210420"/>
                    <a:gd name="connsiteY148" fmla="*/ 181648 h 205609"/>
                    <a:gd name="connsiteX149" fmla="*/ 91517 w 210420"/>
                    <a:gd name="connsiteY149" fmla="*/ 163622 h 205609"/>
                    <a:gd name="connsiteX150" fmla="*/ 84584 w 210420"/>
                    <a:gd name="connsiteY150" fmla="*/ 144209 h 205609"/>
                    <a:gd name="connsiteX151" fmla="*/ 70718 w 210420"/>
                    <a:gd name="connsiteY151" fmla="*/ 105384 h 205609"/>
                    <a:gd name="connsiteX152" fmla="*/ 48532 w 210420"/>
                    <a:gd name="connsiteY152" fmla="*/ 27733 h 205609"/>
                    <a:gd name="connsiteX153" fmla="*/ 42985 w 210420"/>
                    <a:gd name="connsiteY153" fmla="*/ 40212 h 205609"/>
                    <a:gd name="connsiteX154" fmla="*/ 42985 w 210420"/>
                    <a:gd name="connsiteY154" fmla="*/ 41599 h 205609"/>
                    <a:gd name="connsiteX155" fmla="*/ 54079 w 210420"/>
                    <a:gd name="connsiteY155" fmla="*/ 81811 h 205609"/>
                    <a:gd name="connsiteX156" fmla="*/ 66558 w 210420"/>
                    <a:gd name="connsiteY156" fmla="*/ 122023 h 205609"/>
                    <a:gd name="connsiteX157" fmla="*/ 91517 w 210420"/>
                    <a:gd name="connsiteY157" fmla="*/ 194128 h 205609"/>
                    <a:gd name="connsiteX158" fmla="*/ 137276 w 210420"/>
                    <a:gd name="connsiteY158" fmla="*/ 155302 h 205609"/>
                    <a:gd name="connsiteX159" fmla="*/ 113704 w 210420"/>
                    <a:gd name="connsiteY159" fmla="*/ 85971 h 205609"/>
                    <a:gd name="connsiteX160" fmla="*/ 97064 w 210420"/>
                    <a:gd name="connsiteY160" fmla="*/ 18026 h 205609"/>
                    <a:gd name="connsiteX161" fmla="*/ 98451 w 210420"/>
                    <a:gd name="connsiteY161" fmla="*/ 16640 h 205609"/>
                    <a:gd name="connsiteX162" fmla="*/ 92904 w 210420"/>
                    <a:gd name="connsiteY162" fmla="*/ 15253 h 205609"/>
                    <a:gd name="connsiteX163" fmla="*/ 80424 w 210420"/>
                    <a:gd name="connsiteY163" fmla="*/ 11093 h 205609"/>
                    <a:gd name="connsiteX164" fmla="*/ 102611 w 210420"/>
                    <a:gd name="connsiteY164" fmla="*/ 84584 h 205609"/>
                    <a:gd name="connsiteX165" fmla="*/ 116477 w 210420"/>
                    <a:gd name="connsiteY165" fmla="*/ 122023 h 205609"/>
                    <a:gd name="connsiteX166" fmla="*/ 128956 w 210420"/>
                    <a:gd name="connsiteY166" fmla="*/ 159462 h 205609"/>
                    <a:gd name="connsiteX167" fmla="*/ 137276 w 210420"/>
                    <a:gd name="connsiteY167" fmla="*/ 155302 h 205609"/>
                    <a:gd name="connsiteX168" fmla="*/ 163622 w 210420"/>
                    <a:gd name="connsiteY168" fmla="*/ 140049 h 205609"/>
                    <a:gd name="connsiteX169" fmla="*/ 127570 w 210420"/>
                    <a:gd name="connsiteY169" fmla="*/ 24959 h 205609"/>
                    <a:gd name="connsiteX170" fmla="*/ 119250 w 210420"/>
                    <a:gd name="connsiteY170" fmla="*/ 23573 h 205609"/>
                    <a:gd name="connsiteX171" fmla="*/ 127570 w 210420"/>
                    <a:gd name="connsiteY171" fmla="*/ 54078 h 205609"/>
                    <a:gd name="connsiteX172" fmla="*/ 131730 w 210420"/>
                    <a:gd name="connsiteY172" fmla="*/ 69331 h 205609"/>
                    <a:gd name="connsiteX173" fmla="*/ 135890 w 210420"/>
                    <a:gd name="connsiteY173" fmla="*/ 84584 h 205609"/>
                    <a:gd name="connsiteX174" fmla="*/ 152529 w 210420"/>
                    <a:gd name="connsiteY174" fmla="*/ 145596 h 205609"/>
                    <a:gd name="connsiteX175" fmla="*/ 163622 w 210420"/>
                    <a:gd name="connsiteY175" fmla="*/ 140049 h 205609"/>
                    <a:gd name="connsiteX176" fmla="*/ 165009 w 210420"/>
                    <a:gd name="connsiteY176" fmla="*/ 138663 h 205609"/>
                    <a:gd name="connsiteX177" fmla="*/ 171942 w 210420"/>
                    <a:gd name="connsiteY177" fmla="*/ 134503 h 205609"/>
                    <a:gd name="connsiteX178" fmla="*/ 159462 w 210420"/>
                    <a:gd name="connsiteY178" fmla="*/ 105384 h 205609"/>
                    <a:gd name="connsiteX179" fmla="*/ 148369 w 210420"/>
                    <a:gd name="connsiteY179" fmla="*/ 73491 h 205609"/>
                    <a:gd name="connsiteX180" fmla="*/ 148369 w 210420"/>
                    <a:gd name="connsiteY180" fmla="*/ 73491 h 205609"/>
                    <a:gd name="connsiteX181" fmla="*/ 144209 w 210420"/>
                    <a:gd name="connsiteY181" fmla="*/ 69331 h 205609"/>
                    <a:gd name="connsiteX182" fmla="*/ 165009 w 210420"/>
                    <a:gd name="connsiteY182" fmla="*/ 138663 h 205609"/>
                    <a:gd name="connsiteX183" fmla="*/ 184422 w 210420"/>
                    <a:gd name="connsiteY183" fmla="*/ 128956 h 205609"/>
                    <a:gd name="connsiteX184" fmla="*/ 178875 w 210420"/>
                    <a:gd name="connsiteY184" fmla="*/ 116477 h 205609"/>
                    <a:gd name="connsiteX185" fmla="*/ 171942 w 210420"/>
                    <a:gd name="connsiteY185" fmla="*/ 95677 h 205609"/>
                    <a:gd name="connsiteX186" fmla="*/ 171942 w 210420"/>
                    <a:gd name="connsiteY186" fmla="*/ 94291 h 205609"/>
                    <a:gd name="connsiteX187" fmla="*/ 153916 w 210420"/>
                    <a:gd name="connsiteY187" fmla="*/ 79038 h 205609"/>
                    <a:gd name="connsiteX188" fmla="*/ 163622 w 210420"/>
                    <a:gd name="connsiteY188" fmla="*/ 103997 h 205609"/>
                    <a:gd name="connsiteX189" fmla="*/ 176102 w 210420"/>
                    <a:gd name="connsiteY189" fmla="*/ 134503 h 205609"/>
                    <a:gd name="connsiteX190" fmla="*/ 184422 w 210420"/>
                    <a:gd name="connsiteY190" fmla="*/ 128956 h 205609"/>
                    <a:gd name="connsiteX191" fmla="*/ 189968 w 210420"/>
                    <a:gd name="connsiteY191" fmla="*/ 108157 h 205609"/>
                    <a:gd name="connsiteX192" fmla="*/ 178875 w 210420"/>
                    <a:gd name="connsiteY192" fmla="*/ 98451 h 205609"/>
                    <a:gd name="connsiteX193" fmla="*/ 184422 w 210420"/>
                    <a:gd name="connsiteY193" fmla="*/ 113704 h 205609"/>
                    <a:gd name="connsiteX194" fmla="*/ 188581 w 210420"/>
                    <a:gd name="connsiteY194" fmla="*/ 126183 h 205609"/>
                    <a:gd name="connsiteX195" fmla="*/ 195515 w 210420"/>
                    <a:gd name="connsiteY195" fmla="*/ 123410 h 205609"/>
                    <a:gd name="connsiteX196" fmla="*/ 192741 w 210420"/>
                    <a:gd name="connsiteY196" fmla="*/ 116477 h 205609"/>
                    <a:gd name="connsiteX197" fmla="*/ 189968 w 210420"/>
                    <a:gd name="connsiteY197" fmla="*/ 108157 h 205609"/>
                    <a:gd name="connsiteX198" fmla="*/ 151143 w 210420"/>
                    <a:gd name="connsiteY198" fmla="*/ 62398 h 205609"/>
                    <a:gd name="connsiteX199" fmla="*/ 142823 w 210420"/>
                    <a:gd name="connsiteY199" fmla="*/ 29119 h 205609"/>
                    <a:gd name="connsiteX200" fmla="*/ 142823 w 210420"/>
                    <a:gd name="connsiteY200" fmla="*/ 27733 h 205609"/>
                    <a:gd name="connsiteX201" fmla="*/ 133116 w 210420"/>
                    <a:gd name="connsiteY201" fmla="*/ 24959 h 205609"/>
                    <a:gd name="connsiteX202" fmla="*/ 133116 w 210420"/>
                    <a:gd name="connsiteY202" fmla="*/ 24959 h 205609"/>
                    <a:gd name="connsiteX203" fmla="*/ 144209 w 210420"/>
                    <a:gd name="connsiteY203" fmla="*/ 63785 h 205609"/>
                    <a:gd name="connsiteX204" fmla="*/ 146983 w 210420"/>
                    <a:gd name="connsiteY204" fmla="*/ 63785 h 205609"/>
                    <a:gd name="connsiteX205" fmla="*/ 146983 w 210420"/>
                    <a:gd name="connsiteY205" fmla="*/ 63785 h 205609"/>
                    <a:gd name="connsiteX206" fmla="*/ 151143 w 210420"/>
                    <a:gd name="connsiteY206" fmla="*/ 62398 h 205609"/>
                    <a:gd name="connsiteX207" fmla="*/ 173329 w 210420"/>
                    <a:gd name="connsiteY207" fmla="*/ 52692 h 205609"/>
                    <a:gd name="connsiteX208" fmla="*/ 178875 w 210420"/>
                    <a:gd name="connsiteY208" fmla="*/ 49919 h 205609"/>
                    <a:gd name="connsiteX209" fmla="*/ 176102 w 210420"/>
                    <a:gd name="connsiteY209" fmla="*/ 37439 h 205609"/>
                    <a:gd name="connsiteX210" fmla="*/ 167782 w 210420"/>
                    <a:gd name="connsiteY210" fmla="*/ 36052 h 205609"/>
                    <a:gd name="connsiteX211" fmla="*/ 170555 w 210420"/>
                    <a:gd name="connsiteY211" fmla="*/ 54078 h 205609"/>
                    <a:gd name="connsiteX212" fmla="*/ 173329 w 210420"/>
                    <a:gd name="connsiteY212" fmla="*/ 52692 h 2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210420" h="205609">
                      <a:moveTo>
                        <a:pt x="209381" y="37439"/>
                      </a:moveTo>
                      <a:cubicBezTo>
                        <a:pt x="210768" y="37439"/>
                        <a:pt x="210768" y="40212"/>
                        <a:pt x="209381" y="40212"/>
                      </a:cubicBezTo>
                      <a:cubicBezTo>
                        <a:pt x="209381" y="40212"/>
                        <a:pt x="209381" y="41599"/>
                        <a:pt x="207994" y="41599"/>
                      </a:cubicBezTo>
                      <a:cubicBezTo>
                        <a:pt x="196901" y="47145"/>
                        <a:pt x="185808" y="51305"/>
                        <a:pt x="174715" y="55465"/>
                      </a:cubicBezTo>
                      <a:cubicBezTo>
                        <a:pt x="166395" y="59625"/>
                        <a:pt x="156689" y="63785"/>
                        <a:pt x="148369" y="65172"/>
                      </a:cubicBezTo>
                      <a:cubicBezTo>
                        <a:pt x="159462" y="73491"/>
                        <a:pt x="169169" y="83198"/>
                        <a:pt x="178875" y="92904"/>
                      </a:cubicBezTo>
                      <a:cubicBezTo>
                        <a:pt x="184422" y="97064"/>
                        <a:pt x="188581" y="101224"/>
                        <a:pt x="194128" y="106770"/>
                      </a:cubicBezTo>
                      <a:cubicBezTo>
                        <a:pt x="199674" y="110930"/>
                        <a:pt x="203834" y="115090"/>
                        <a:pt x="209381" y="120637"/>
                      </a:cubicBezTo>
                      <a:cubicBezTo>
                        <a:pt x="209381" y="120637"/>
                        <a:pt x="209381" y="122023"/>
                        <a:pt x="207994" y="120637"/>
                      </a:cubicBezTo>
                      <a:cubicBezTo>
                        <a:pt x="202448" y="117863"/>
                        <a:pt x="196901" y="113704"/>
                        <a:pt x="192741" y="109544"/>
                      </a:cubicBezTo>
                      <a:cubicBezTo>
                        <a:pt x="194128" y="110930"/>
                        <a:pt x="194128" y="113704"/>
                        <a:pt x="195515" y="116477"/>
                      </a:cubicBezTo>
                      <a:cubicBezTo>
                        <a:pt x="196901" y="119250"/>
                        <a:pt x="196901" y="120637"/>
                        <a:pt x="198288" y="123410"/>
                      </a:cubicBezTo>
                      <a:lnTo>
                        <a:pt x="205221" y="120637"/>
                      </a:lnTo>
                      <a:cubicBezTo>
                        <a:pt x="207994" y="119250"/>
                        <a:pt x="210768" y="124797"/>
                        <a:pt x="206608" y="126183"/>
                      </a:cubicBezTo>
                      <a:cubicBezTo>
                        <a:pt x="192741" y="131730"/>
                        <a:pt x="180262" y="137276"/>
                        <a:pt x="167782" y="144209"/>
                      </a:cubicBezTo>
                      <a:lnTo>
                        <a:pt x="167782" y="145596"/>
                      </a:lnTo>
                      <a:cubicBezTo>
                        <a:pt x="167782" y="146983"/>
                        <a:pt x="166395" y="146983"/>
                        <a:pt x="166395" y="145596"/>
                      </a:cubicBezTo>
                      <a:lnTo>
                        <a:pt x="166395" y="145596"/>
                      </a:lnTo>
                      <a:cubicBezTo>
                        <a:pt x="158076" y="149756"/>
                        <a:pt x="149756" y="155302"/>
                        <a:pt x="141436" y="160849"/>
                      </a:cubicBezTo>
                      <a:cubicBezTo>
                        <a:pt x="122023" y="173329"/>
                        <a:pt x="105384" y="189968"/>
                        <a:pt x="87358" y="205221"/>
                      </a:cubicBezTo>
                      <a:cubicBezTo>
                        <a:pt x="85971" y="206608"/>
                        <a:pt x="84584" y="203834"/>
                        <a:pt x="85971" y="203834"/>
                      </a:cubicBezTo>
                      <a:lnTo>
                        <a:pt x="91517" y="198288"/>
                      </a:lnTo>
                      <a:cubicBezTo>
                        <a:pt x="79038" y="174715"/>
                        <a:pt x="72105" y="148369"/>
                        <a:pt x="62398" y="123410"/>
                      </a:cubicBezTo>
                      <a:cubicBezTo>
                        <a:pt x="58238" y="112317"/>
                        <a:pt x="54079" y="99837"/>
                        <a:pt x="51305" y="87357"/>
                      </a:cubicBezTo>
                      <a:lnTo>
                        <a:pt x="41599" y="51305"/>
                      </a:lnTo>
                      <a:lnTo>
                        <a:pt x="37439" y="61012"/>
                      </a:lnTo>
                      <a:cubicBezTo>
                        <a:pt x="37439" y="61012"/>
                        <a:pt x="37439" y="61012"/>
                        <a:pt x="37439" y="61012"/>
                      </a:cubicBezTo>
                      <a:cubicBezTo>
                        <a:pt x="42985" y="79038"/>
                        <a:pt x="47145" y="97064"/>
                        <a:pt x="49919" y="115090"/>
                      </a:cubicBezTo>
                      <a:lnTo>
                        <a:pt x="51305" y="113704"/>
                      </a:lnTo>
                      <a:cubicBezTo>
                        <a:pt x="52692" y="112317"/>
                        <a:pt x="52692" y="113704"/>
                        <a:pt x="54079" y="113704"/>
                      </a:cubicBezTo>
                      <a:cubicBezTo>
                        <a:pt x="54079" y="112317"/>
                        <a:pt x="55465" y="112317"/>
                        <a:pt x="56852" y="113704"/>
                      </a:cubicBezTo>
                      <a:cubicBezTo>
                        <a:pt x="63785" y="124797"/>
                        <a:pt x="66558" y="140049"/>
                        <a:pt x="72105" y="152529"/>
                      </a:cubicBezTo>
                      <a:lnTo>
                        <a:pt x="79038" y="174715"/>
                      </a:lnTo>
                      <a:lnTo>
                        <a:pt x="87358" y="196901"/>
                      </a:lnTo>
                      <a:cubicBezTo>
                        <a:pt x="87358" y="198288"/>
                        <a:pt x="85971" y="199674"/>
                        <a:pt x="84584" y="198288"/>
                      </a:cubicBezTo>
                      <a:lnTo>
                        <a:pt x="74878" y="177488"/>
                      </a:lnTo>
                      <a:lnTo>
                        <a:pt x="66558" y="155302"/>
                      </a:lnTo>
                      <a:cubicBezTo>
                        <a:pt x="62398" y="142823"/>
                        <a:pt x="55465" y="130343"/>
                        <a:pt x="54079" y="117863"/>
                      </a:cubicBezTo>
                      <a:cubicBezTo>
                        <a:pt x="54079" y="117863"/>
                        <a:pt x="54079" y="117863"/>
                        <a:pt x="54079" y="117863"/>
                      </a:cubicBezTo>
                      <a:cubicBezTo>
                        <a:pt x="37439" y="131730"/>
                        <a:pt x="19413" y="144209"/>
                        <a:pt x="1387" y="156689"/>
                      </a:cubicBezTo>
                      <a:cubicBezTo>
                        <a:pt x="1387" y="156689"/>
                        <a:pt x="1387" y="156689"/>
                        <a:pt x="1387" y="156689"/>
                      </a:cubicBezTo>
                      <a:lnTo>
                        <a:pt x="1387" y="158076"/>
                      </a:lnTo>
                      <a:cubicBezTo>
                        <a:pt x="1387" y="159462"/>
                        <a:pt x="0" y="158076"/>
                        <a:pt x="0" y="158076"/>
                      </a:cubicBezTo>
                      <a:lnTo>
                        <a:pt x="0" y="156689"/>
                      </a:lnTo>
                      <a:cubicBezTo>
                        <a:pt x="0" y="156689"/>
                        <a:pt x="0" y="155302"/>
                        <a:pt x="0" y="153916"/>
                      </a:cubicBezTo>
                      <a:lnTo>
                        <a:pt x="0" y="153916"/>
                      </a:lnTo>
                      <a:cubicBezTo>
                        <a:pt x="2773" y="144209"/>
                        <a:pt x="4160" y="134503"/>
                        <a:pt x="8320" y="123410"/>
                      </a:cubicBezTo>
                      <a:cubicBezTo>
                        <a:pt x="8320" y="122023"/>
                        <a:pt x="8320" y="122023"/>
                        <a:pt x="8320" y="120637"/>
                      </a:cubicBezTo>
                      <a:cubicBezTo>
                        <a:pt x="8320" y="120637"/>
                        <a:pt x="8320" y="120637"/>
                        <a:pt x="9706" y="120637"/>
                      </a:cubicBezTo>
                      <a:cubicBezTo>
                        <a:pt x="22186" y="79038"/>
                        <a:pt x="37439" y="40212"/>
                        <a:pt x="55465" y="1387"/>
                      </a:cubicBezTo>
                      <a:cubicBezTo>
                        <a:pt x="55465" y="0"/>
                        <a:pt x="58238" y="0"/>
                        <a:pt x="58238" y="0"/>
                      </a:cubicBezTo>
                      <a:cubicBezTo>
                        <a:pt x="70718" y="4160"/>
                        <a:pt x="84584" y="8320"/>
                        <a:pt x="97064" y="11093"/>
                      </a:cubicBezTo>
                      <a:cubicBezTo>
                        <a:pt x="109544" y="15253"/>
                        <a:pt x="123410" y="18026"/>
                        <a:pt x="135890" y="20799"/>
                      </a:cubicBezTo>
                      <a:cubicBezTo>
                        <a:pt x="160849" y="26346"/>
                        <a:pt x="187195" y="30506"/>
                        <a:pt x="209381" y="37439"/>
                      </a:cubicBezTo>
                      <a:close/>
                      <a:moveTo>
                        <a:pt x="180262" y="38825"/>
                      </a:moveTo>
                      <a:cubicBezTo>
                        <a:pt x="181648" y="42985"/>
                        <a:pt x="181648" y="47145"/>
                        <a:pt x="181648" y="49919"/>
                      </a:cubicBezTo>
                      <a:lnTo>
                        <a:pt x="201061" y="41599"/>
                      </a:lnTo>
                      <a:cubicBezTo>
                        <a:pt x="194128" y="40212"/>
                        <a:pt x="187195" y="40212"/>
                        <a:pt x="180262" y="38825"/>
                      </a:cubicBezTo>
                      <a:close/>
                      <a:moveTo>
                        <a:pt x="158076" y="31892"/>
                      </a:moveTo>
                      <a:cubicBezTo>
                        <a:pt x="160849" y="34666"/>
                        <a:pt x="159462" y="40212"/>
                        <a:pt x="160849" y="44372"/>
                      </a:cubicBezTo>
                      <a:cubicBezTo>
                        <a:pt x="160849" y="48532"/>
                        <a:pt x="162236" y="52692"/>
                        <a:pt x="162236" y="58238"/>
                      </a:cubicBezTo>
                      <a:cubicBezTo>
                        <a:pt x="165009" y="56852"/>
                        <a:pt x="167782" y="56852"/>
                        <a:pt x="169169" y="55465"/>
                      </a:cubicBezTo>
                      <a:cubicBezTo>
                        <a:pt x="166395" y="49919"/>
                        <a:pt x="166395" y="41599"/>
                        <a:pt x="165009" y="36052"/>
                      </a:cubicBezTo>
                      <a:cubicBezTo>
                        <a:pt x="165009" y="36052"/>
                        <a:pt x="165009" y="36052"/>
                        <a:pt x="165009" y="34666"/>
                      </a:cubicBezTo>
                      <a:lnTo>
                        <a:pt x="158076" y="31892"/>
                      </a:lnTo>
                      <a:close/>
                      <a:moveTo>
                        <a:pt x="146983" y="29119"/>
                      </a:moveTo>
                      <a:cubicBezTo>
                        <a:pt x="149756" y="38825"/>
                        <a:pt x="152529" y="49919"/>
                        <a:pt x="153916" y="61012"/>
                      </a:cubicBezTo>
                      <a:cubicBezTo>
                        <a:pt x="155302" y="59625"/>
                        <a:pt x="158076" y="59625"/>
                        <a:pt x="159462" y="58238"/>
                      </a:cubicBezTo>
                      <a:cubicBezTo>
                        <a:pt x="158076" y="54078"/>
                        <a:pt x="156689" y="48532"/>
                        <a:pt x="156689" y="44372"/>
                      </a:cubicBezTo>
                      <a:cubicBezTo>
                        <a:pt x="156689" y="40212"/>
                        <a:pt x="153916" y="34666"/>
                        <a:pt x="155302" y="30506"/>
                      </a:cubicBezTo>
                      <a:lnTo>
                        <a:pt x="146983" y="29119"/>
                      </a:lnTo>
                      <a:close/>
                      <a:moveTo>
                        <a:pt x="149756" y="146983"/>
                      </a:moveTo>
                      <a:cubicBezTo>
                        <a:pt x="140049" y="127570"/>
                        <a:pt x="135890" y="103997"/>
                        <a:pt x="128956" y="83198"/>
                      </a:cubicBezTo>
                      <a:cubicBezTo>
                        <a:pt x="123410" y="62398"/>
                        <a:pt x="117863" y="41599"/>
                        <a:pt x="113704" y="20799"/>
                      </a:cubicBezTo>
                      <a:lnTo>
                        <a:pt x="101224" y="18026"/>
                      </a:lnTo>
                      <a:cubicBezTo>
                        <a:pt x="101224" y="18026"/>
                        <a:pt x="101224" y="18026"/>
                        <a:pt x="102611" y="19413"/>
                      </a:cubicBezTo>
                      <a:cubicBezTo>
                        <a:pt x="106770" y="30506"/>
                        <a:pt x="109544" y="42985"/>
                        <a:pt x="112317" y="54078"/>
                      </a:cubicBezTo>
                      <a:cubicBezTo>
                        <a:pt x="115090" y="66558"/>
                        <a:pt x="117863" y="79038"/>
                        <a:pt x="120637" y="90131"/>
                      </a:cubicBezTo>
                      <a:cubicBezTo>
                        <a:pt x="127570" y="110930"/>
                        <a:pt x="134503" y="133116"/>
                        <a:pt x="138663" y="155302"/>
                      </a:cubicBezTo>
                      <a:cubicBezTo>
                        <a:pt x="142823" y="151142"/>
                        <a:pt x="145596" y="149756"/>
                        <a:pt x="149756" y="146983"/>
                      </a:cubicBezTo>
                      <a:close/>
                      <a:moveTo>
                        <a:pt x="37439" y="123410"/>
                      </a:moveTo>
                      <a:cubicBezTo>
                        <a:pt x="34666" y="116477"/>
                        <a:pt x="33279" y="108157"/>
                        <a:pt x="31892" y="101224"/>
                      </a:cubicBezTo>
                      <a:cubicBezTo>
                        <a:pt x="30506" y="95677"/>
                        <a:pt x="29119" y="88744"/>
                        <a:pt x="27733" y="81811"/>
                      </a:cubicBezTo>
                      <a:lnTo>
                        <a:pt x="23573" y="94291"/>
                      </a:lnTo>
                      <a:cubicBezTo>
                        <a:pt x="23573" y="94291"/>
                        <a:pt x="23573" y="94291"/>
                        <a:pt x="23573" y="94291"/>
                      </a:cubicBezTo>
                      <a:cubicBezTo>
                        <a:pt x="26346" y="98451"/>
                        <a:pt x="26346" y="105384"/>
                        <a:pt x="27733" y="109544"/>
                      </a:cubicBezTo>
                      <a:cubicBezTo>
                        <a:pt x="29119" y="115090"/>
                        <a:pt x="29119" y="122023"/>
                        <a:pt x="30506" y="128956"/>
                      </a:cubicBezTo>
                      <a:lnTo>
                        <a:pt x="37439" y="123410"/>
                      </a:lnTo>
                      <a:close/>
                      <a:moveTo>
                        <a:pt x="27733" y="130343"/>
                      </a:moveTo>
                      <a:cubicBezTo>
                        <a:pt x="24959" y="124797"/>
                        <a:pt x="24959" y="117863"/>
                        <a:pt x="23573" y="110930"/>
                      </a:cubicBezTo>
                      <a:cubicBezTo>
                        <a:pt x="22186" y="106770"/>
                        <a:pt x="20799" y="102610"/>
                        <a:pt x="20799" y="98451"/>
                      </a:cubicBezTo>
                      <a:lnTo>
                        <a:pt x="15253" y="112317"/>
                      </a:lnTo>
                      <a:cubicBezTo>
                        <a:pt x="16640" y="115090"/>
                        <a:pt x="16640" y="117863"/>
                        <a:pt x="16640" y="122023"/>
                      </a:cubicBezTo>
                      <a:cubicBezTo>
                        <a:pt x="16640" y="126183"/>
                        <a:pt x="18026" y="131730"/>
                        <a:pt x="18026" y="135889"/>
                      </a:cubicBezTo>
                      <a:lnTo>
                        <a:pt x="27733" y="130343"/>
                      </a:lnTo>
                      <a:close/>
                      <a:moveTo>
                        <a:pt x="18026" y="138663"/>
                      </a:moveTo>
                      <a:cubicBezTo>
                        <a:pt x="16640" y="134503"/>
                        <a:pt x="15253" y="130343"/>
                        <a:pt x="15253" y="124797"/>
                      </a:cubicBezTo>
                      <a:cubicBezTo>
                        <a:pt x="15253" y="123410"/>
                        <a:pt x="15253" y="122023"/>
                        <a:pt x="13866" y="120637"/>
                      </a:cubicBezTo>
                      <a:lnTo>
                        <a:pt x="11093" y="127570"/>
                      </a:lnTo>
                      <a:cubicBezTo>
                        <a:pt x="11093" y="128956"/>
                        <a:pt x="11093" y="130343"/>
                        <a:pt x="12480" y="131730"/>
                      </a:cubicBezTo>
                      <a:cubicBezTo>
                        <a:pt x="13866" y="134503"/>
                        <a:pt x="13866" y="138663"/>
                        <a:pt x="15253" y="141436"/>
                      </a:cubicBezTo>
                      <a:lnTo>
                        <a:pt x="18026" y="138663"/>
                      </a:lnTo>
                      <a:close/>
                      <a:moveTo>
                        <a:pt x="4160" y="151142"/>
                      </a:moveTo>
                      <a:lnTo>
                        <a:pt x="13866" y="142823"/>
                      </a:lnTo>
                      <a:cubicBezTo>
                        <a:pt x="12480" y="140049"/>
                        <a:pt x="11093" y="135889"/>
                        <a:pt x="11093" y="133116"/>
                      </a:cubicBezTo>
                      <a:lnTo>
                        <a:pt x="4160" y="151142"/>
                      </a:lnTo>
                      <a:close/>
                      <a:moveTo>
                        <a:pt x="33279" y="67945"/>
                      </a:moveTo>
                      <a:lnTo>
                        <a:pt x="29119" y="77651"/>
                      </a:lnTo>
                      <a:cubicBezTo>
                        <a:pt x="29119" y="77651"/>
                        <a:pt x="30506" y="77651"/>
                        <a:pt x="30506" y="79038"/>
                      </a:cubicBezTo>
                      <a:cubicBezTo>
                        <a:pt x="33279" y="85971"/>
                        <a:pt x="34666" y="94291"/>
                        <a:pt x="36052" y="102610"/>
                      </a:cubicBezTo>
                      <a:cubicBezTo>
                        <a:pt x="37439" y="109544"/>
                        <a:pt x="38826" y="116477"/>
                        <a:pt x="38826" y="123410"/>
                      </a:cubicBezTo>
                      <a:lnTo>
                        <a:pt x="47145" y="117863"/>
                      </a:lnTo>
                      <a:cubicBezTo>
                        <a:pt x="41599" y="101224"/>
                        <a:pt x="37439" y="83198"/>
                        <a:pt x="33279" y="67945"/>
                      </a:cubicBezTo>
                      <a:close/>
                      <a:moveTo>
                        <a:pt x="91517" y="194128"/>
                      </a:moveTo>
                      <a:cubicBezTo>
                        <a:pt x="99837" y="185808"/>
                        <a:pt x="108157" y="177488"/>
                        <a:pt x="117863" y="169169"/>
                      </a:cubicBezTo>
                      <a:cubicBezTo>
                        <a:pt x="110930" y="156689"/>
                        <a:pt x="105384" y="144209"/>
                        <a:pt x="101224" y="130343"/>
                      </a:cubicBezTo>
                      <a:cubicBezTo>
                        <a:pt x="97064" y="116477"/>
                        <a:pt x="92904" y="103997"/>
                        <a:pt x="87358" y="91517"/>
                      </a:cubicBezTo>
                      <a:lnTo>
                        <a:pt x="74878" y="51305"/>
                      </a:lnTo>
                      <a:cubicBezTo>
                        <a:pt x="70718" y="37439"/>
                        <a:pt x="66558" y="24959"/>
                        <a:pt x="63785" y="11093"/>
                      </a:cubicBezTo>
                      <a:cubicBezTo>
                        <a:pt x="63785" y="8320"/>
                        <a:pt x="66558" y="6933"/>
                        <a:pt x="67945" y="9706"/>
                      </a:cubicBezTo>
                      <a:cubicBezTo>
                        <a:pt x="72105" y="23573"/>
                        <a:pt x="76265" y="37439"/>
                        <a:pt x="80424" y="51305"/>
                      </a:cubicBezTo>
                      <a:cubicBezTo>
                        <a:pt x="84584" y="65172"/>
                        <a:pt x="88744" y="79038"/>
                        <a:pt x="92904" y="92904"/>
                      </a:cubicBezTo>
                      <a:cubicBezTo>
                        <a:pt x="97064" y="105384"/>
                        <a:pt x="102611" y="117863"/>
                        <a:pt x="106770" y="130343"/>
                      </a:cubicBezTo>
                      <a:cubicBezTo>
                        <a:pt x="110930" y="142823"/>
                        <a:pt x="115090" y="155302"/>
                        <a:pt x="119250" y="167782"/>
                      </a:cubicBezTo>
                      <a:lnTo>
                        <a:pt x="126183" y="162236"/>
                      </a:lnTo>
                      <a:cubicBezTo>
                        <a:pt x="120637" y="149756"/>
                        <a:pt x="115090" y="137276"/>
                        <a:pt x="110930" y="124797"/>
                      </a:cubicBezTo>
                      <a:cubicBezTo>
                        <a:pt x="106770" y="112317"/>
                        <a:pt x="102611" y="99837"/>
                        <a:pt x="97064" y="87357"/>
                      </a:cubicBezTo>
                      <a:cubicBezTo>
                        <a:pt x="92904" y="74878"/>
                        <a:pt x="88744" y="62398"/>
                        <a:pt x="84584" y="48532"/>
                      </a:cubicBezTo>
                      <a:cubicBezTo>
                        <a:pt x="80424" y="36052"/>
                        <a:pt x="76265" y="23573"/>
                        <a:pt x="73491" y="9706"/>
                      </a:cubicBezTo>
                      <a:cubicBezTo>
                        <a:pt x="66558" y="6933"/>
                        <a:pt x="58238" y="5546"/>
                        <a:pt x="54079" y="8320"/>
                      </a:cubicBezTo>
                      <a:cubicBezTo>
                        <a:pt x="54079" y="8320"/>
                        <a:pt x="52692" y="9706"/>
                        <a:pt x="52692" y="11093"/>
                      </a:cubicBezTo>
                      <a:cubicBezTo>
                        <a:pt x="54079" y="11093"/>
                        <a:pt x="54079" y="11093"/>
                        <a:pt x="55465" y="12480"/>
                      </a:cubicBezTo>
                      <a:cubicBezTo>
                        <a:pt x="59625" y="26346"/>
                        <a:pt x="63785" y="38825"/>
                        <a:pt x="67945" y="52692"/>
                      </a:cubicBezTo>
                      <a:cubicBezTo>
                        <a:pt x="72105" y="66558"/>
                        <a:pt x="74878" y="80424"/>
                        <a:pt x="79038" y="94291"/>
                      </a:cubicBezTo>
                      <a:cubicBezTo>
                        <a:pt x="83198" y="108157"/>
                        <a:pt x="88744" y="120637"/>
                        <a:pt x="92904" y="134503"/>
                      </a:cubicBezTo>
                      <a:cubicBezTo>
                        <a:pt x="97064" y="148369"/>
                        <a:pt x="102611" y="162236"/>
                        <a:pt x="106770" y="176102"/>
                      </a:cubicBezTo>
                      <a:cubicBezTo>
                        <a:pt x="106770" y="177488"/>
                        <a:pt x="105384" y="177488"/>
                        <a:pt x="105384" y="176102"/>
                      </a:cubicBezTo>
                      <a:cubicBezTo>
                        <a:pt x="98451" y="163622"/>
                        <a:pt x="92904" y="149756"/>
                        <a:pt x="88744" y="135889"/>
                      </a:cubicBezTo>
                      <a:cubicBezTo>
                        <a:pt x="84584" y="122023"/>
                        <a:pt x="79038" y="108157"/>
                        <a:pt x="74878" y="95677"/>
                      </a:cubicBezTo>
                      <a:cubicBezTo>
                        <a:pt x="70718" y="81811"/>
                        <a:pt x="66558" y="69331"/>
                        <a:pt x="62398" y="55465"/>
                      </a:cubicBezTo>
                      <a:cubicBezTo>
                        <a:pt x="58238" y="41599"/>
                        <a:pt x="54079" y="27733"/>
                        <a:pt x="52692" y="13866"/>
                      </a:cubicBezTo>
                      <a:cubicBezTo>
                        <a:pt x="51305" y="16640"/>
                        <a:pt x="51305" y="19413"/>
                        <a:pt x="49919" y="22186"/>
                      </a:cubicBezTo>
                      <a:cubicBezTo>
                        <a:pt x="49919" y="22186"/>
                        <a:pt x="51305" y="23573"/>
                        <a:pt x="51305" y="23573"/>
                      </a:cubicBezTo>
                      <a:cubicBezTo>
                        <a:pt x="54079" y="37439"/>
                        <a:pt x="59625" y="49919"/>
                        <a:pt x="63785" y="62398"/>
                      </a:cubicBezTo>
                      <a:cubicBezTo>
                        <a:pt x="67945" y="74878"/>
                        <a:pt x="72105" y="88744"/>
                        <a:pt x="76265" y="102610"/>
                      </a:cubicBezTo>
                      <a:cubicBezTo>
                        <a:pt x="80424" y="115090"/>
                        <a:pt x="84584" y="128956"/>
                        <a:pt x="88744" y="142823"/>
                      </a:cubicBezTo>
                      <a:lnTo>
                        <a:pt x="94291" y="162236"/>
                      </a:lnTo>
                      <a:lnTo>
                        <a:pt x="101224" y="181648"/>
                      </a:lnTo>
                      <a:cubicBezTo>
                        <a:pt x="101224" y="183035"/>
                        <a:pt x="99837" y="183035"/>
                        <a:pt x="99837" y="181648"/>
                      </a:cubicBezTo>
                      <a:cubicBezTo>
                        <a:pt x="97064" y="176102"/>
                        <a:pt x="94291" y="169169"/>
                        <a:pt x="91517" y="163622"/>
                      </a:cubicBezTo>
                      <a:lnTo>
                        <a:pt x="84584" y="144209"/>
                      </a:lnTo>
                      <a:cubicBezTo>
                        <a:pt x="79038" y="131730"/>
                        <a:pt x="74878" y="119250"/>
                        <a:pt x="70718" y="105384"/>
                      </a:cubicBezTo>
                      <a:cubicBezTo>
                        <a:pt x="62398" y="79038"/>
                        <a:pt x="55465" y="52692"/>
                        <a:pt x="48532" y="27733"/>
                      </a:cubicBezTo>
                      <a:cubicBezTo>
                        <a:pt x="47145" y="31892"/>
                        <a:pt x="44372" y="36052"/>
                        <a:pt x="42985" y="40212"/>
                      </a:cubicBezTo>
                      <a:cubicBezTo>
                        <a:pt x="42985" y="40212"/>
                        <a:pt x="42985" y="40212"/>
                        <a:pt x="42985" y="41599"/>
                      </a:cubicBezTo>
                      <a:lnTo>
                        <a:pt x="54079" y="81811"/>
                      </a:lnTo>
                      <a:cubicBezTo>
                        <a:pt x="58238" y="95677"/>
                        <a:pt x="61012" y="108157"/>
                        <a:pt x="66558" y="122023"/>
                      </a:cubicBezTo>
                      <a:cubicBezTo>
                        <a:pt x="76265" y="145596"/>
                        <a:pt x="84584" y="170555"/>
                        <a:pt x="91517" y="194128"/>
                      </a:cubicBezTo>
                      <a:close/>
                      <a:moveTo>
                        <a:pt x="137276" y="155302"/>
                      </a:moveTo>
                      <a:cubicBezTo>
                        <a:pt x="126183" y="134503"/>
                        <a:pt x="120637" y="108157"/>
                        <a:pt x="113704" y="85971"/>
                      </a:cubicBezTo>
                      <a:cubicBezTo>
                        <a:pt x="108157" y="63785"/>
                        <a:pt x="99837" y="40212"/>
                        <a:pt x="97064" y="18026"/>
                      </a:cubicBezTo>
                      <a:cubicBezTo>
                        <a:pt x="97064" y="16640"/>
                        <a:pt x="97064" y="16640"/>
                        <a:pt x="98451" y="16640"/>
                      </a:cubicBezTo>
                      <a:lnTo>
                        <a:pt x="92904" y="15253"/>
                      </a:lnTo>
                      <a:cubicBezTo>
                        <a:pt x="90131" y="13866"/>
                        <a:pt x="85971" y="12480"/>
                        <a:pt x="80424" y="11093"/>
                      </a:cubicBezTo>
                      <a:cubicBezTo>
                        <a:pt x="87358" y="36052"/>
                        <a:pt x="94291" y="61012"/>
                        <a:pt x="102611" y="84584"/>
                      </a:cubicBezTo>
                      <a:cubicBezTo>
                        <a:pt x="106770" y="97064"/>
                        <a:pt x="110930" y="109544"/>
                        <a:pt x="116477" y="122023"/>
                      </a:cubicBezTo>
                      <a:cubicBezTo>
                        <a:pt x="120637" y="134503"/>
                        <a:pt x="124797" y="146983"/>
                        <a:pt x="128956" y="159462"/>
                      </a:cubicBezTo>
                      <a:lnTo>
                        <a:pt x="137276" y="155302"/>
                      </a:lnTo>
                      <a:close/>
                      <a:moveTo>
                        <a:pt x="163622" y="140049"/>
                      </a:moveTo>
                      <a:cubicBezTo>
                        <a:pt x="146983" y="102610"/>
                        <a:pt x="137276" y="63785"/>
                        <a:pt x="127570" y="24959"/>
                      </a:cubicBezTo>
                      <a:lnTo>
                        <a:pt x="119250" y="23573"/>
                      </a:lnTo>
                      <a:cubicBezTo>
                        <a:pt x="122023" y="33279"/>
                        <a:pt x="124797" y="44372"/>
                        <a:pt x="127570" y="54078"/>
                      </a:cubicBezTo>
                      <a:lnTo>
                        <a:pt x="131730" y="69331"/>
                      </a:lnTo>
                      <a:lnTo>
                        <a:pt x="135890" y="84584"/>
                      </a:lnTo>
                      <a:cubicBezTo>
                        <a:pt x="141436" y="103997"/>
                        <a:pt x="148369" y="126183"/>
                        <a:pt x="152529" y="145596"/>
                      </a:cubicBezTo>
                      <a:cubicBezTo>
                        <a:pt x="155302" y="144209"/>
                        <a:pt x="159462" y="141436"/>
                        <a:pt x="163622" y="140049"/>
                      </a:cubicBezTo>
                      <a:close/>
                      <a:moveTo>
                        <a:pt x="165009" y="138663"/>
                      </a:moveTo>
                      <a:lnTo>
                        <a:pt x="171942" y="134503"/>
                      </a:lnTo>
                      <a:cubicBezTo>
                        <a:pt x="166395" y="124797"/>
                        <a:pt x="163622" y="115090"/>
                        <a:pt x="159462" y="105384"/>
                      </a:cubicBezTo>
                      <a:cubicBezTo>
                        <a:pt x="155302" y="94291"/>
                        <a:pt x="149756" y="84584"/>
                        <a:pt x="148369" y="73491"/>
                      </a:cubicBezTo>
                      <a:cubicBezTo>
                        <a:pt x="148369" y="73491"/>
                        <a:pt x="148369" y="73491"/>
                        <a:pt x="148369" y="73491"/>
                      </a:cubicBezTo>
                      <a:cubicBezTo>
                        <a:pt x="146983" y="72105"/>
                        <a:pt x="145596" y="70718"/>
                        <a:pt x="144209" y="69331"/>
                      </a:cubicBezTo>
                      <a:cubicBezTo>
                        <a:pt x="152529" y="91517"/>
                        <a:pt x="159462" y="115090"/>
                        <a:pt x="165009" y="138663"/>
                      </a:cubicBezTo>
                      <a:close/>
                      <a:moveTo>
                        <a:pt x="184422" y="128956"/>
                      </a:moveTo>
                      <a:cubicBezTo>
                        <a:pt x="181648" y="124797"/>
                        <a:pt x="180262" y="120637"/>
                        <a:pt x="178875" y="116477"/>
                      </a:cubicBezTo>
                      <a:lnTo>
                        <a:pt x="171942" y="95677"/>
                      </a:lnTo>
                      <a:cubicBezTo>
                        <a:pt x="171942" y="95677"/>
                        <a:pt x="171942" y="94291"/>
                        <a:pt x="171942" y="94291"/>
                      </a:cubicBezTo>
                      <a:cubicBezTo>
                        <a:pt x="166395" y="88744"/>
                        <a:pt x="159462" y="84584"/>
                        <a:pt x="153916" y="79038"/>
                      </a:cubicBezTo>
                      <a:cubicBezTo>
                        <a:pt x="158076" y="87357"/>
                        <a:pt x="159462" y="95677"/>
                        <a:pt x="163622" y="103997"/>
                      </a:cubicBezTo>
                      <a:cubicBezTo>
                        <a:pt x="167782" y="113704"/>
                        <a:pt x="171942" y="124797"/>
                        <a:pt x="176102" y="134503"/>
                      </a:cubicBezTo>
                      <a:cubicBezTo>
                        <a:pt x="178875" y="131730"/>
                        <a:pt x="181648" y="130343"/>
                        <a:pt x="184422" y="128956"/>
                      </a:cubicBezTo>
                      <a:close/>
                      <a:moveTo>
                        <a:pt x="189968" y="108157"/>
                      </a:moveTo>
                      <a:lnTo>
                        <a:pt x="178875" y="98451"/>
                      </a:lnTo>
                      <a:lnTo>
                        <a:pt x="184422" y="113704"/>
                      </a:lnTo>
                      <a:cubicBezTo>
                        <a:pt x="185808" y="117863"/>
                        <a:pt x="188581" y="122023"/>
                        <a:pt x="188581" y="126183"/>
                      </a:cubicBezTo>
                      <a:lnTo>
                        <a:pt x="195515" y="123410"/>
                      </a:lnTo>
                      <a:cubicBezTo>
                        <a:pt x="194128" y="120637"/>
                        <a:pt x="194128" y="117863"/>
                        <a:pt x="192741" y="116477"/>
                      </a:cubicBezTo>
                      <a:cubicBezTo>
                        <a:pt x="191355" y="115090"/>
                        <a:pt x="188581" y="112317"/>
                        <a:pt x="189968" y="108157"/>
                      </a:cubicBezTo>
                      <a:close/>
                      <a:moveTo>
                        <a:pt x="151143" y="62398"/>
                      </a:moveTo>
                      <a:cubicBezTo>
                        <a:pt x="146983" y="52692"/>
                        <a:pt x="145596" y="40212"/>
                        <a:pt x="142823" y="29119"/>
                      </a:cubicBezTo>
                      <a:cubicBezTo>
                        <a:pt x="142823" y="29119"/>
                        <a:pt x="142823" y="27733"/>
                        <a:pt x="142823" y="27733"/>
                      </a:cubicBezTo>
                      <a:cubicBezTo>
                        <a:pt x="140049" y="26346"/>
                        <a:pt x="135890" y="26346"/>
                        <a:pt x="133116" y="24959"/>
                      </a:cubicBezTo>
                      <a:lnTo>
                        <a:pt x="133116" y="24959"/>
                      </a:lnTo>
                      <a:cubicBezTo>
                        <a:pt x="137276" y="37439"/>
                        <a:pt x="140049" y="51305"/>
                        <a:pt x="144209" y="63785"/>
                      </a:cubicBezTo>
                      <a:cubicBezTo>
                        <a:pt x="144209" y="63785"/>
                        <a:pt x="145596" y="62398"/>
                        <a:pt x="146983" y="63785"/>
                      </a:cubicBezTo>
                      <a:lnTo>
                        <a:pt x="146983" y="63785"/>
                      </a:lnTo>
                      <a:cubicBezTo>
                        <a:pt x="148369" y="65172"/>
                        <a:pt x="149756" y="63785"/>
                        <a:pt x="151143" y="62398"/>
                      </a:cubicBezTo>
                      <a:close/>
                      <a:moveTo>
                        <a:pt x="173329" y="52692"/>
                      </a:moveTo>
                      <a:lnTo>
                        <a:pt x="178875" y="49919"/>
                      </a:lnTo>
                      <a:cubicBezTo>
                        <a:pt x="177488" y="45759"/>
                        <a:pt x="176102" y="41599"/>
                        <a:pt x="176102" y="37439"/>
                      </a:cubicBezTo>
                      <a:lnTo>
                        <a:pt x="167782" y="36052"/>
                      </a:lnTo>
                      <a:cubicBezTo>
                        <a:pt x="169169" y="41599"/>
                        <a:pt x="170555" y="48532"/>
                        <a:pt x="170555" y="54078"/>
                      </a:cubicBezTo>
                      <a:lnTo>
                        <a:pt x="173329" y="52692"/>
                      </a:lnTo>
                      <a:close/>
                    </a:path>
                  </a:pathLst>
                </a:custGeom>
                <a:solidFill>
                  <a:srgbClr val="0C6F7A"/>
                </a:solidFill>
                <a:ln w="13829" cap="flat">
                  <a:noFill/>
                  <a:prstDash val="solid"/>
                  <a:miter/>
                </a:ln>
              </p:spPr>
              <p:txBody>
                <a:bodyPr rtlCol="0" anchor="ctr"/>
                <a:lstStyle/>
                <a:p>
                  <a:endParaRPr lang="tr-TR"/>
                </a:p>
              </p:txBody>
            </p:sp>
          </p:grpSp>
          <p:grpSp>
            <p:nvGrpSpPr>
              <p:cNvPr id="372" name="Grafik 4">
                <a:extLst>
                  <a:ext uri="{FF2B5EF4-FFF2-40B4-BE49-F238E27FC236}">
                    <a16:creationId xmlns="" xmlns:a16="http://schemas.microsoft.com/office/drawing/2014/main" id="{A0C417CE-A35A-47F6-888A-555595F38BB7}"/>
                  </a:ext>
                </a:extLst>
              </p:cNvPr>
              <p:cNvGrpSpPr/>
              <p:nvPr/>
            </p:nvGrpSpPr>
            <p:grpSpPr>
              <a:xfrm>
                <a:off x="3071763" y="3795686"/>
                <a:ext cx="234914" cy="192741"/>
                <a:chOff x="3071763" y="3795686"/>
                <a:chExt cx="234914" cy="192741"/>
              </a:xfrm>
              <a:solidFill>
                <a:srgbClr val="0C6F7A"/>
              </a:solidFill>
            </p:grpSpPr>
            <p:sp>
              <p:nvSpPr>
                <p:cNvPr id="373" name="Serbest Form: Şekil 372">
                  <a:extLst>
                    <a:ext uri="{FF2B5EF4-FFF2-40B4-BE49-F238E27FC236}">
                      <a16:creationId xmlns="" xmlns:a16="http://schemas.microsoft.com/office/drawing/2014/main" id="{75686642-3434-4538-8DB6-7AB26EF41AF4}"/>
                    </a:ext>
                  </a:extLst>
                </p:cNvPr>
                <p:cNvSpPr/>
                <p:nvPr/>
              </p:nvSpPr>
              <p:spPr>
                <a:xfrm>
                  <a:off x="3104426" y="3960078"/>
                  <a:ext cx="616" cy="616"/>
                </a:xfrm>
                <a:custGeom>
                  <a:avLst/>
                  <a:gdLst>
                    <a:gd name="connsiteX0" fmla="*/ 616 w 616"/>
                    <a:gd name="connsiteY0" fmla="*/ 616 h 616"/>
                    <a:gd name="connsiteX1" fmla="*/ 616 w 616"/>
                    <a:gd name="connsiteY1" fmla="*/ 616 h 616"/>
                    <a:gd name="connsiteX2" fmla="*/ 616 w 616"/>
                    <a:gd name="connsiteY2" fmla="*/ 616 h 616"/>
                  </a:gdLst>
                  <a:ahLst/>
                  <a:cxnLst>
                    <a:cxn ang="0">
                      <a:pos x="connsiteX0" y="connsiteY0"/>
                    </a:cxn>
                    <a:cxn ang="0">
                      <a:pos x="connsiteX1" y="connsiteY1"/>
                    </a:cxn>
                    <a:cxn ang="0">
                      <a:pos x="connsiteX2" y="connsiteY2"/>
                    </a:cxn>
                  </a:cxnLst>
                  <a:rect l="l" t="t" r="r" b="b"/>
                  <a:pathLst>
                    <a:path w="616" h="616">
                      <a:moveTo>
                        <a:pt x="616" y="616"/>
                      </a:moveTo>
                      <a:cubicBezTo>
                        <a:pt x="-770" y="616"/>
                        <a:pt x="616" y="616"/>
                        <a:pt x="616" y="616"/>
                      </a:cubicBezTo>
                      <a:cubicBezTo>
                        <a:pt x="616" y="616"/>
                        <a:pt x="616" y="-770"/>
                        <a:pt x="616" y="616"/>
                      </a:cubicBezTo>
                      <a:close/>
                    </a:path>
                  </a:pathLst>
                </a:custGeom>
                <a:solidFill>
                  <a:srgbClr val="0C6F7A"/>
                </a:solidFill>
                <a:ln w="13829" cap="flat">
                  <a:noFill/>
                  <a:prstDash val="solid"/>
                  <a:miter/>
                </a:ln>
              </p:spPr>
              <p:txBody>
                <a:bodyPr rtlCol="0" anchor="ctr"/>
                <a:lstStyle/>
                <a:p>
                  <a:endParaRPr lang="tr-TR"/>
                </a:p>
              </p:txBody>
            </p:sp>
            <p:sp>
              <p:nvSpPr>
                <p:cNvPr id="374" name="Serbest Form: Şekil 373">
                  <a:extLst>
                    <a:ext uri="{FF2B5EF4-FFF2-40B4-BE49-F238E27FC236}">
                      <a16:creationId xmlns="" xmlns:a16="http://schemas.microsoft.com/office/drawing/2014/main" id="{22FEA560-8B1A-41C9-92FE-C486F0718751}"/>
                    </a:ext>
                  </a:extLst>
                </p:cNvPr>
                <p:cNvSpPr/>
                <p:nvPr/>
              </p:nvSpPr>
              <p:spPr>
                <a:xfrm>
                  <a:off x="3071763" y="3795686"/>
                  <a:ext cx="234914" cy="192741"/>
                </a:xfrm>
                <a:custGeom>
                  <a:avLst/>
                  <a:gdLst>
                    <a:gd name="connsiteX0" fmla="*/ 234340 w 234914"/>
                    <a:gd name="connsiteY0" fmla="*/ 128957 h 192741"/>
                    <a:gd name="connsiteX1" fmla="*/ 232954 w 234914"/>
                    <a:gd name="connsiteY1" fmla="*/ 131730 h 192741"/>
                    <a:gd name="connsiteX2" fmla="*/ 230180 w 234914"/>
                    <a:gd name="connsiteY2" fmla="*/ 131730 h 192741"/>
                    <a:gd name="connsiteX3" fmla="*/ 195515 w 234914"/>
                    <a:gd name="connsiteY3" fmla="*/ 119250 h 192741"/>
                    <a:gd name="connsiteX4" fmla="*/ 169169 w 234914"/>
                    <a:gd name="connsiteY4" fmla="*/ 109544 h 192741"/>
                    <a:gd name="connsiteX5" fmla="*/ 173329 w 234914"/>
                    <a:gd name="connsiteY5" fmla="*/ 151143 h 192741"/>
                    <a:gd name="connsiteX6" fmla="*/ 177488 w 234914"/>
                    <a:gd name="connsiteY6" fmla="*/ 191355 h 192741"/>
                    <a:gd name="connsiteX7" fmla="*/ 176102 w 234914"/>
                    <a:gd name="connsiteY7" fmla="*/ 191355 h 192741"/>
                    <a:gd name="connsiteX8" fmla="*/ 171942 w 234914"/>
                    <a:gd name="connsiteY8" fmla="*/ 171942 h 192741"/>
                    <a:gd name="connsiteX9" fmla="*/ 169169 w 234914"/>
                    <a:gd name="connsiteY9" fmla="*/ 177489 h 192741"/>
                    <a:gd name="connsiteX10" fmla="*/ 166395 w 234914"/>
                    <a:gd name="connsiteY10" fmla="*/ 184422 h 192741"/>
                    <a:gd name="connsiteX11" fmla="*/ 173329 w 234914"/>
                    <a:gd name="connsiteY11" fmla="*/ 187195 h 192741"/>
                    <a:gd name="connsiteX12" fmla="*/ 171942 w 234914"/>
                    <a:gd name="connsiteY12" fmla="*/ 192742 h 192741"/>
                    <a:gd name="connsiteX13" fmla="*/ 131730 w 234914"/>
                    <a:gd name="connsiteY13" fmla="*/ 180262 h 192741"/>
                    <a:gd name="connsiteX14" fmla="*/ 131730 w 234914"/>
                    <a:gd name="connsiteY14" fmla="*/ 181648 h 192741"/>
                    <a:gd name="connsiteX15" fmla="*/ 130343 w 234914"/>
                    <a:gd name="connsiteY15" fmla="*/ 181648 h 192741"/>
                    <a:gd name="connsiteX16" fmla="*/ 130343 w 234914"/>
                    <a:gd name="connsiteY16" fmla="*/ 181648 h 192741"/>
                    <a:gd name="connsiteX17" fmla="*/ 102611 w 234914"/>
                    <a:gd name="connsiteY17" fmla="*/ 176102 h 192741"/>
                    <a:gd name="connsiteX18" fmla="*/ 33279 w 234914"/>
                    <a:gd name="connsiteY18" fmla="*/ 171942 h 192741"/>
                    <a:gd name="connsiteX19" fmla="*/ 33279 w 234914"/>
                    <a:gd name="connsiteY19" fmla="*/ 169169 h 192741"/>
                    <a:gd name="connsiteX20" fmla="*/ 41599 w 234914"/>
                    <a:gd name="connsiteY20" fmla="*/ 169169 h 192741"/>
                    <a:gd name="connsiteX21" fmla="*/ 54079 w 234914"/>
                    <a:gd name="connsiteY21" fmla="*/ 131730 h 192741"/>
                    <a:gd name="connsiteX22" fmla="*/ 70718 w 234914"/>
                    <a:gd name="connsiteY22" fmla="*/ 95678 h 192741"/>
                    <a:gd name="connsiteX23" fmla="*/ 85971 w 234914"/>
                    <a:gd name="connsiteY23" fmla="*/ 61012 h 192741"/>
                    <a:gd name="connsiteX24" fmla="*/ 102611 w 234914"/>
                    <a:gd name="connsiteY24" fmla="*/ 27733 h 192741"/>
                    <a:gd name="connsiteX25" fmla="*/ 92904 w 234914"/>
                    <a:gd name="connsiteY25" fmla="*/ 33279 h 192741"/>
                    <a:gd name="connsiteX26" fmla="*/ 92904 w 234914"/>
                    <a:gd name="connsiteY26" fmla="*/ 33279 h 192741"/>
                    <a:gd name="connsiteX27" fmla="*/ 80424 w 234914"/>
                    <a:gd name="connsiteY27" fmla="*/ 58238 h 192741"/>
                    <a:gd name="connsiteX28" fmla="*/ 66558 w 234914"/>
                    <a:gd name="connsiteY28" fmla="*/ 83198 h 192741"/>
                    <a:gd name="connsiteX29" fmla="*/ 67945 w 234914"/>
                    <a:gd name="connsiteY29" fmla="*/ 83198 h 192741"/>
                    <a:gd name="connsiteX30" fmla="*/ 69331 w 234914"/>
                    <a:gd name="connsiteY30" fmla="*/ 84584 h 192741"/>
                    <a:gd name="connsiteX31" fmla="*/ 72105 w 234914"/>
                    <a:gd name="connsiteY31" fmla="*/ 85971 h 192741"/>
                    <a:gd name="connsiteX32" fmla="*/ 55465 w 234914"/>
                    <a:gd name="connsiteY32" fmla="*/ 124797 h 192741"/>
                    <a:gd name="connsiteX33" fmla="*/ 38826 w 234914"/>
                    <a:gd name="connsiteY33" fmla="*/ 167782 h 192741"/>
                    <a:gd name="connsiteX34" fmla="*/ 36052 w 234914"/>
                    <a:gd name="connsiteY34" fmla="*/ 166395 h 192741"/>
                    <a:gd name="connsiteX35" fmla="*/ 51305 w 234914"/>
                    <a:gd name="connsiteY35" fmla="*/ 122023 h 192741"/>
                    <a:gd name="connsiteX36" fmla="*/ 67945 w 234914"/>
                    <a:gd name="connsiteY36" fmla="*/ 85971 h 192741"/>
                    <a:gd name="connsiteX37" fmla="*/ 67945 w 234914"/>
                    <a:gd name="connsiteY37" fmla="*/ 85971 h 192741"/>
                    <a:gd name="connsiteX38" fmla="*/ 2773 w 234914"/>
                    <a:gd name="connsiteY38" fmla="*/ 79038 h 192741"/>
                    <a:gd name="connsiteX39" fmla="*/ 2773 w 234914"/>
                    <a:gd name="connsiteY39" fmla="*/ 79038 h 192741"/>
                    <a:gd name="connsiteX40" fmla="*/ 1387 w 234914"/>
                    <a:gd name="connsiteY40" fmla="*/ 80425 h 192741"/>
                    <a:gd name="connsiteX41" fmla="*/ 0 w 234914"/>
                    <a:gd name="connsiteY41" fmla="*/ 79038 h 192741"/>
                    <a:gd name="connsiteX42" fmla="*/ 1387 w 234914"/>
                    <a:gd name="connsiteY42" fmla="*/ 77651 h 192741"/>
                    <a:gd name="connsiteX43" fmla="*/ 2773 w 234914"/>
                    <a:gd name="connsiteY43" fmla="*/ 76265 h 192741"/>
                    <a:gd name="connsiteX44" fmla="*/ 2773 w 234914"/>
                    <a:gd name="connsiteY44" fmla="*/ 76265 h 192741"/>
                    <a:gd name="connsiteX45" fmla="*/ 29119 w 234914"/>
                    <a:gd name="connsiteY45" fmla="*/ 59625 h 192741"/>
                    <a:gd name="connsiteX46" fmla="*/ 30506 w 234914"/>
                    <a:gd name="connsiteY46" fmla="*/ 56852 h 192741"/>
                    <a:gd name="connsiteX47" fmla="*/ 31892 w 234914"/>
                    <a:gd name="connsiteY47" fmla="*/ 56852 h 192741"/>
                    <a:gd name="connsiteX48" fmla="*/ 88744 w 234914"/>
                    <a:gd name="connsiteY48" fmla="*/ 26346 h 192741"/>
                    <a:gd name="connsiteX49" fmla="*/ 145596 w 234914"/>
                    <a:gd name="connsiteY49" fmla="*/ 0 h 192741"/>
                    <a:gd name="connsiteX50" fmla="*/ 148369 w 234914"/>
                    <a:gd name="connsiteY50" fmla="*/ 1387 h 192741"/>
                    <a:gd name="connsiteX51" fmla="*/ 191355 w 234914"/>
                    <a:gd name="connsiteY51" fmla="*/ 70718 h 192741"/>
                    <a:gd name="connsiteX52" fmla="*/ 234340 w 234914"/>
                    <a:gd name="connsiteY52" fmla="*/ 128957 h 192741"/>
                    <a:gd name="connsiteX53" fmla="*/ 212154 w 234914"/>
                    <a:gd name="connsiteY53" fmla="*/ 109544 h 192741"/>
                    <a:gd name="connsiteX54" fmla="*/ 205221 w 234914"/>
                    <a:gd name="connsiteY54" fmla="*/ 119250 h 192741"/>
                    <a:gd name="connsiteX55" fmla="*/ 224634 w 234914"/>
                    <a:gd name="connsiteY55" fmla="*/ 126183 h 192741"/>
                    <a:gd name="connsiteX56" fmla="*/ 212154 w 234914"/>
                    <a:gd name="connsiteY56" fmla="*/ 109544 h 192741"/>
                    <a:gd name="connsiteX57" fmla="*/ 198288 w 234914"/>
                    <a:gd name="connsiteY57" fmla="*/ 90131 h 192741"/>
                    <a:gd name="connsiteX58" fmla="*/ 192741 w 234914"/>
                    <a:gd name="connsiteY58" fmla="*/ 101224 h 192741"/>
                    <a:gd name="connsiteX59" fmla="*/ 185808 w 234914"/>
                    <a:gd name="connsiteY59" fmla="*/ 112317 h 192741"/>
                    <a:gd name="connsiteX60" fmla="*/ 192741 w 234914"/>
                    <a:gd name="connsiteY60" fmla="*/ 115090 h 192741"/>
                    <a:gd name="connsiteX61" fmla="*/ 202448 w 234914"/>
                    <a:gd name="connsiteY61" fmla="*/ 98451 h 192741"/>
                    <a:gd name="connsiteX62" fmla="*/ 203834 w 234914"/>
                    <a:gd name="connsiteY62" fmla="*/ 98451 h 192741"/>
                    <a:gd name="connsiteX63" fmla="*/ 198288 w 234914"/>
                    <a:gd name="connsiteY63" fmla="*/ 90131 h 192741"/>
                    <a:gd name="connsiteX64" fmla="*/ 192741 w 234914"/>
                    <a:gd name="connsiteY64" fmla="*/ 80425 h 192741"/>
                    <a:gd name="connsiteX65" fmla="*/ 177488 w 234914"/>
                    <a:gd name="connsiteY65" fmla="*/ 109544 h 192741"/>
                    <a:gd name="connsiteX66" fmla="*/ 183035 w 234914"/>
                    <a:gd name="connsiteY66" fmla="*/ 110930 h 192741"/>
                    <a:gd name="connsiteX67" fmla="*/ 189968 w 234914"/>
                    <a:gd name="connsiteY67" fmla="*/ 98451 h 192741"/>
                    <a:gd name="connsiteX68" fmla="*/ 198288 w 234914"/>
                    <a:gd name="connsiteY68" fmla="*/ 87358 h 192741"/>
                    <a:gd name="connsiteX69" fmla="*/ 192741 w 234914"/>
                    <a:gd name="connsiteY69" fmla="*/ 80425 h 192741"/>
                    <a:gd name="connsiteX70" fmla="*/ 116477 w 234914"/>
                    <a:gd name="connsiteY70" fmla="*/ 170555 h 192741"/>
                    <a:gd name="connsiteX71" fmla="*/ 127570 w 234914"/>
                    <a:gd name="connsiteY71" fmla="*/ 140050 h 192741"/>
                    <a:gd name="connsiteX72" fmla="*/ 142823 w 234914"/>
                    <a:gd name="connsiteY72" fmla="*/ 110930 h 192741"/>
                    <a:gd name="connsiteX73" fmla="*/ 156689 w 234914"/>
                    <a:gd name="connsiteY73" fmla="*/ 81811 h 192741"/>
                    <a:gd name="connsiteX74" fmla="*/ 173329 w 234914"/>
                    <a:gd name="connsiteY74" fmla="*/ 54079 h 192741"/>
                    <a:gd name="connsiteX75" fmla="*/ 166395 w 234914"/>
                    <a:gd name="connsiteY75" fmla="*/ 42986 h 192741"/>
                    <a:gd name="connsiteX76" fmla="*/ 166395 w 234914"/>
                    <a:gd name="connsiteY76" fmla="*/ 44372 h 192741"/>
                    <a:gd name="connsiteX77" fmla="*/ 149756 w 234914"/>
                    <a:gd name="connsiteY77" fmla="*/ 77651 h 192741"/>
                    <a:gd name="connsiteX78" fmla="*/ 133116 w 234914"/>
                    <a:gd name="connsiteY78" fmla="*/ 109544 h 192741"/>
                    <a:gd name="connsiteX79" fmla="*/ 117863 w 234914"/>
                    <a:gd name="connsiteY79" fmla="*/ 140050 h 192741"/>
                    <a:gd name="connsiteX80" fmla="*/ 102611 w 234914"/>
                    <a:gd name="connsiteY80" fmla="*/ 170555 h 192741"/>
                    <a:gd name="connsiteX81" fmla="*/ 116477 w 234914"/>
                    <a:gd name="connsiteY81" fmla="*/ 170555 h 192741"/>
                    <a:gd name="connsiteX82" fmla="*/ 48532 w 234914"/>
                    <a:gd name="connsiteY82" fmla="*/ 76265 h 192741"/>
                    <a:gd name="connsiteX83" fmla="*/ 58238 w 234914"/>
                    <a:gd name="connsiteY83" fmla="*/ 55465 h 192741"/>
                    <a:gd name="connsiteX84" fmla="*/ 67945 w 234914"/>
                    <a:gd name="connsiteY84" fmla="*/ 38826 h 192741"/>
                    <a:gd name="connsiteX85" fmla="*/ 56852 w 234914"/>
                    <a:gd name="connsiteY85" fmla="*/ 44372 h 192741"/>
                    <a:gd name="connsiteX86" fmla="*/ 56852 w 234914"/>
                    <a:gd name="connsiteY86" fmla="*/ 44372 h 192741"/>
                    <a:gd name="connsiteX87" fmla="*/ 49919 w 234914"/>
                    <a:gd name="connsiteY87" fmla="*/ 58238 h 192741"/>
                    <a:gd name="connsiteX88" fmla="*/ 40212 w 234914"/>
                    <a:gd name="connsiteY88" fmla="*/ 73491 h 192741"/>
                    <a:gd name="connsiteX89" fmla="*/ 48532 w 234914"/>
                    <a:gd name="connsiteY89" fmla="*/ 76265 h 192741"/>
                    <a:gd name="connsiteX90" fmla="*/ 37439 w 234914"/>
                    <a:gd name="connsiteY90" fmla="*/ 76265 h 192741"/>
                    <a:gd name="connsiteX91" fmla="*/ 47145 w 234914"/>
                    <a:gd name="connsiteY91" fmla="*/ 59625 h 192741"/>
                    <a:gd name="connsiteX92" fmla="*/ 52692 w 234914"/>
                    <a:gd name="connsiteY92" fmla="*/ 48532 h 192741"/>
                    <a:gd name="connsiteX93" fmla="*/ 40212 w 234914"/>
                    <a:gd name="connsiteY93" fmla="*/ 55465 h 192741"/>
                    <a:gd name="connsiteX94" fmla="*/ 36052 w 234914"/>
                    <a:gd name="connsiteY94" fmla="*/ 63785 h 192741"/>
                    <a:gd name="connsiteX95" fmla="*/ 27733 w 234914"/>
                    <a:gd name="connsiteY95" fmla="*/ 74878 h 192741"/>
                    <a:gd name="connsiteX96" fmla="*/ 37439 w 234914"/>
                    <a:gd name="connsiteY96" fmla="*/ 76265 h 192741"/>
                    <a:gd name="connsiteX97" fmla="*/ 24959 w 234914"/>
                    <a:gd name="connsiteY97" fmla="*/ 74878 h 192741"/>
                    <a:gd name="connsiteX98" fmla="*/ 31892 w 234914"/>
                    <a:gd name="connsiteY98" fmla="*/ 62398 h 192741"/>
                    <a:gd name="connsiteX99" fmla="*/ 34666 w 234914"/>
                    <a:gd name="connsiteY99" fmla="*/ 58238 h 192741"/>
                    <a:gd name="connsiteX100" fmla="*/ 29119 w 234914"/>
                    <a:gd name="connsiteY100" fmla="*/ 61012 h 192741"/>
                    <a:gd name="connsiteX101" fmla="*/ 27733 w 234914"/>
                    <a:gd name="connsiteY101" fmla="*/ 63785 h 192741"/>
                    <a:gd name="connsiteX102" fmla="*/ 22186 w 234914"/>
                    <a:gd name="connsiteY102" fmla="*/ 72105 h 192741"/>
                    <a:gd name="connsiteX103" fmla="*/ 24959 w 234914"/>
                    <a:gd name="connsiteY103" fmla="*/ 74878 h 192741"/>
                    <a:gd name="connsiteX104" fmla="*/ 5547 w 234914"/>
                    <a:gd name="connsiteY104" fmla="*/ 73491 h 192741"/>
                    <a:gd name="connsiteX105" fmla="*/ 18026 w 234914"/>
                    <a:gd name="connsiteY105" fmla="*/ 73491 h 192741"/>
                    <a:gd name="connsiteX106" fmla="*/ 22186 w 234914"/>
                    <a:gd name="connsiteY106" fmla="*/ 63785 h 192741"/>
                    <a:gd name="connsiteX107" fmla="*/ 5547 w 234914"/>
                    <a:gd name="connsiteY107" fmla="*/ 73491 h 192741"/>
                    <a:gd name="connsiteX108" fmla="*/ 83198 w 234914"/>
                    <a:gd name="connsiteY108" fmla="*/ 33279 h 192741"/>
                    <a:gd name="connsiteX109" fmla="*/ 73491 w 234914"/>
                    <a:gd name="connsiteY109" fmla="*/ 37439 h 192741"/>
                    <a:gd name="connsiteX110" fmla="*/ 73491 w 234914"/>
                    <a:gd name="connsiteY110" fmla="*/ 38826 h 192741"/>
                    <a:gd name="connsiteX111" fmla="*/ 62398 w 234914"/>
                    <a:gd name="connsiteY111" fmla="*/ 59625 h 192741"/>
                    <a:gd name="connsiteX112" fmla="*/ 51305 w 234914"/>
                    <a:gd name="connsiteY112" fmla="*/ 76265 h 192741"/>
                    <a:gd name="connsiteX113" fmla="*/ 61012 w 234914"/>
                    <a:gd name="connsiteY113" fmla="*/ 77651 h 192741"/>
                    <a:gd name="connsiteX114" fmla="*/ 83198 w 234914"/>
                    <a:gd name="connsiteY114" fmla="*/ 33279 h 192741"/>
                    <a:gd name="connsiteX115" fmla="*/ 41599 w 234914"/>
                    <a:gd name="connsiteY115" fmla="*/ 165009 h 192741"/>
                    <a:gd name="connsiteX116" fmla="*/ 77651 w 234914"/>
                    <a:gd name="connsiteY116" fmla="*/ 165009 h 192741"/>
                    <a:gd name="connsiteX117" fmla="*/ 90131 w 234914"/>
                    <a:gd name="connsiteY117" fmla="*/ 124797 h 192741"/>
                    <a:gd name="connsiteX118" fmla="*/ 106770 w 234914"/>
                    <a:gd name="connsiteY118" fmla="*/ 87358 h 192741"/>
                    <a:gd name="connsiteX119" fmla="*/ 142823 w 234914"/>
                    <a:gd name="connsiteY119" fmla="*/ 11093 h 192741"/>
                    <a:gd name="connsiteX120" fmla="*/ 146983 w 234914"/>
                    <a:gd name="connsiteY120" fmla="*/ 12480 h 192741"/>
                    <a:gd name="connsiteX121" fmla="*/ 109544 w 234914"/>
                    <a:gd name="connsiteY121" fmla="*/ 90131 h 192741"/>
                    <a:gd name="connsiteX122" fmla="*/ 94291 w 234914"/>
                    <a:gd name="connsiteY122" fmla="*/ 127570 h 192741"/>
                    <a:gd name="connsiteX123" fmla="*/ 79038 w 234914"/>
                    <a:gd name="connsiteY123" fmla="*/ 163622 h 192741"/>
                    <a:gd name="connsiteX124" fmla="*/ 88744 w 234914"/>
                    <a:gd name="connsiteY124" fmla="*/ 165009 h 192741"/>
                    <a:gd name="connsiteX125" fmla="*/ 102611 w 234914"/>
                    <a:gd name="connsiteY125" fmla="*/ 127570 h 192741"/>
                    <a:gd name="connsiteX126" fmla="*/ 119250 w 234914"/>
                    <a:gd name="connsiteY126" fmla="*/ 90131 h 192741"/>
                    <a:gd name="connsiteX127" fmla="*/ 153916 w 234914"/>
                    <a:gd name="connsiteY127" fmla="*/ 18026 h 192741"/>
                    <a:gd name="connsiteX128" fmla="*/ 141436 w 234914"/>
                    <a:gd name="connsiteY128" fmla="*/ 4160 h 192741"/>
                    <a:gd name="connsiteX129" fmla="*/ 138663 w 234914"/>
                    <a:gd name="connsiteY129" fmla="*/ 4160 h 192741"/>
                    <a:gd name="connsiteX130" fmla="*/ 140049 w 234914"/>
                    <a:gd name="connsiteY130" fmla="*/ 6933 h 192741"/>
                    <a:gd name="connsiteX131" fmla="*/ 102611 w 234914"/>
                    <a:gd name="connsiteY131" fmla="*/ 84584 h 192741"/>
                    <a:gd name="connsiteX132" fmla="*/ 85971 w 234914"/>
                    <a:gd name="connsiteY132" fmla="*/ 124797 h 192741"/>
                    <a:gd name="connsiteX133" fmla="*/ 69331 w 234914"/>
                    <a:gd name="connsiteY133" fmla="*/ 165009 h 192741"/>
                    <a:gd name="connsiteX134" fmla="*/ 67945 w 234914"/>
                    <a:gd name="connsiteY134" fmla="*/ 165009 h 192741"/>
                    <a:gd name="connsiteX135" fmla="*/ 81811 w 234914"/>
                    <a:gd name="connsiteY135" fmla="*/ 123410 h 192741"/>
                    <a:gd name="connsiteX136" fmla="*/ 99837 w 234914"/>
                    <a:gd name="connsiteY136" fmla="*/ 83198 h 192741"/>
                    <a:gd name="connsiteX137" fmla="*/ 137276 w 234914"/>
                    <a:gd name="connsiteY137" fmla="*/ 6933 h 192741"/>
                    <a:gd name="connsiteX138" fmla="*/ 130343 w 234914"/>
                    <a:gd name="connsiteY138" fmla="*/ 11093 h 192741"/>
                    <a:gd name="connsiteX139" fmla="*/ 130343 w 234914"/>
                    <a:gd name="connsiteY139" fmla="*/ 13866 h 192741"/>
                    <a:gd name="connsiteX140" fmla="*/ 94291 w 234914"/>
                    <a:gd name="connsiteY140" fmla="*/ 88744 h 192741"/>
                    <a:gd name="connsiteX141" fmla="*/ 76265 w 234914"/>
                    <a:gd name="connsiteY141" fmla="*/ 126183 h 192741"/>
                    <a:gd name="connsiteX142" fmla="*/ 59625 w 234914"/>
                    <a:gd name="connsiteY142" fmla="*/ 163622 h 192741"/>
                    <a:gd name="connsiteX143" fmla="*/ 58238 w 234914"/>
                    <a:gd name="connsiteY143" fmla="*/ 163622 h 192741"/>
                    <a:gd name="connsiteX144" fmla="*/ 70718 w 234914"/>
                    <a:gd name="connsiteY144" fmla="*/ 124797 h 192741"/>
                    <a:gd name="connsiteX145" fmla="*/ 87358 w 234914"/>
                    <a:gd name="connsiteY145" fmla="*/ 87358 h 192741"/>
                    <a:gd name="connsiteX146" fmla="*/ 103997 w 234914"/>
                    <a:gd name="connsiteY146" fmla="*/ 49919 h 192741"/>
                    <a:gd name="connsiteX147" fmla="*/ 123410 w 234914"/>
                    <a:gd name="connsiteY147" fmla="*/ 13866 h 192741"/>
                    <a:gd name="connsiteX148" fmla="*/ 110930 w 234914"/>
                    <a:gd name="connsiteY148" fmla="*/ 19413 h 192741"/>
                    <a:gd name="connsiteX149" fmla="*/ 110930 w 234914"/>
                    <a:gd name="connsiteY149" fmla="*/ 20799 h 192741"/>
                    <a:gd name="connsiteX150" fmla="*/ 92904 w 234914"/>
                    <a:gd name="connsiteY150" fmla="*/ 58238 h 192741"/>
                    <a:gd name="connsiteX151" fmla="*/ 76265 w 234914"/>
                    <a:gd name="connsiteY151" fmla="*/ 95678 h 192741"/>
                    <a:gd name="connsiteX152" fmla="*/ 61012 w 234914"/>
                    <a:gd name="connsiteY152" fmla="*/ 130343 h 192741"/>
                    <a:gd name="connsiteX153" fmla="*/ 41599 w 234914"/>
                    <a:gd name="connsiteY153" fmla="*/ 165009 h 192741"/>
                    <a:gd name="connsiteX154" fmla="*/ 101224 w 234914"/>
                    <a:gd name="connsiteY154" fmla="*/ 167782 h 192741"/>
                    <a:gd name="connsiteX155" fmla="*/ 113704 w 234914"/>
                    <a:gd name="connsiteY155" fmla="*/ 133116 h 192741"/>
                    <a:gd name="connsiteX156" fmla="*/ 130343 w 234914"/>
                    <a:gd name="connsiteY156" fmla="*/ 101224 h 192741"/>
                    <a:gd name="connsiteX157" fmla="*/ 145596 w 234914"/>
                    <a:gd name="connsiteY157" fmla="*/ 69331 h 192741"/>
                    <a:gd name="connsiteX158" fmla="*/ 163622 w 234914"/>
                    <a:gd name="connsiteY158" fmla="*/ 40212 h 192741"/>
                    <a:gd name="connsiteX159" fmla="*/ 166395 w 234914"/>
                    <a:gd name="connsiteY159" fmla="*/ 40212 h 192741"/>
                    <a:gd name="connsiteX160" fmla="*/ 163622 w 234914"/>
                    <a:gd name="connsiteY160" fmla="*/ 36052 h 192741"/>
                    <a:gd name="connsiteX161" fmla="*/ 158076 w 234914"/>
                    <a:gd name="connsiteY161" fmla="*/ 24959 h 192741"/>
                    <a:gd name="connsiteX162" fmla="*/ 124797 w 234914"/>
                    <a:gd name="connsiteY162" fmla="*/ 94291 h 192741"/>
                    <a:gd name="connsiteX163" fmla="*/ 109544 w 234914"/>
                    <a:gd name="connsiteY163" fmla="*/ 130343 h 192741"/>
                    <a:gd name="connsiteX164" fmla="*/ 94291 w 234914"/>
                    <a:gd name="connsiteY164" fmla="*/ 166395 h 192741"/>
                    <a:gd name="connsiteX165" fmla="*/ 101224 w 234914"/>
                    <a:gd name="connsiteY165" fmla="*/ 167782 h 192741"/>
                    <a:gd name="connsiteX166" fmla="*/ 131730 w 234914"/>
                    <a:gd name="connsiteY166" fmla="*/ 173329 h 192741"/>
                    <a:gd name="connsiteX167" fmla="*/ 141436 w 234914"/>
                    <a:gd name="connsiteY167" fmla="*/ 144210 h 192741"/>
                    <a:gd name="connsiteX168" fmla="*/ 153916 w 234914"/>
                    <a:gd name="connsiteY168" fmla="*/ 116477 h 192741"/>
                    <a:gd name="connsiteX169" fmla="*/ 181648 w 234914"/>
                    <a:gd name="connsiteY169" fmla="*/ 62398 h 192741"/>
                    <a:gd name="connsiteX170" fmla="*/ 177488 w 234914"/>
                    <a:gd name="connsiteY170" fmla="*/ 55465 h 192741"/>
                    <a:gd name="connsiteX171" fmla="*/ 146983 w 234914"/>
                    <a:gd name="connsiteY171" fmla="*/ 112317 h 192741"/>
                    <a:gd name="connsiteX172" fmla="*/ 133116 w 234914"/>
                    <a:gd name="connsiteY172" fmla="*/ 141436 h 192741"/>
                    <a:gd name="connsiteX173" fmla="*/ 117863 w 234914"/>
                    <a:gd name="connsiteY173" fmla="*/ 169169 h 192741"/>
                    <a:gd name="connsiteX174" fmla="*/ 131730 w 234914"/>
                    <a:gd name="connsiteY174" fmla="*/ 173329 h 192741"/>
                    <a:gd name="connsiteX175" fmla="*/ 134503 w 234914"/>
                    <a:gd name="connsiteY175" fmla="*/ 173329 h 192741"/>
                    <a:gd name="connsiteX176" fmla="*/ 142823 w 234914"/>
                    <a:gd name="connsiteY176" fmla="*/ 176102 h 192741"/>
                    <a:gd name="connsiteX177" fmla="*/ 152529 w 234914"/>
                    <a:gd name="connsiteY177" fmla="*/ 145596 h 192741"/>
                    <a:gd name="connsiteX178" fmla="*/ 166395 w 234914"/>
                    <a:gd name="connsiteY178" fmla="*/ 113704 h 192741"/>
                    <a:gd name="connsiteX179" fmla="*/ 166395 w 234914"/>
                    <a:gd name="connsiteY179" fmla="*/ 113704 h 192741"/>
                    <a:gd name="connsiteX180" fmla="*/ 166395 w 234914"/>
                    <a:gd name="connsiteY180" fmla="*/ 108157 h 192741"/>
                    <a:gd name="connsiteX181" fmla="*/ 151143 w 234914"/>
                    <a:gd name="connsiteY181" fmla="*/ 141436 h 192741"/>
                    <a:gd name="connsiteX182" fmla="*/ 134503 w 234914"/>
                    <a:gd name="connsiteY182" fmla="*/ 173329 h 192741"/>
                    <a:gd name="connsiteX183" fmla="*/ 153916 w 234914"/>
                    <a:gd name="connsiteY183" fmla="*/ 180262 h 192741"/>
                    <a:gd name="connsiteX184" fmla="*/ 158076 w 234914"/>
                    <a:gd name="connsiteY184" fmla="*/ 166395 h 192741"/>
                    <a:gd name="connsiteX185" fmla="*/ 166395 w 234914"/>
                    <a:gd name="connsiteY185" fmla="*/ 145596 h 192741"/>
                    <a:gd name="connsiteX186" fmla="*/ 167782 w 234914"/>
                    <a:gd name="connsiteY186" fmla="*/ 144210 h 192741"/>
                    <a:gd name="connsiteX187" fmla="*/ 165009 w 234914"/>
                    <a:gd name="connsiteY187" fmla="*/ 120637 h 192741"/>
                    <a:gd name="connsiteX188" fmla="*/ 155302 w 234914"/>
                    <a:gd name="connsiteY188" fmla="*/ 144210 h 192741"/>
                    <a:gd name="connsiteX189" fmla="*/ 144209 w 234914"/>
                    <a:gd name="connsiteY189" fmla="*/ 174715 h 192741"/>
                    <a:gd name="connsiteX190" fmla="*/ 153916 w 234914"/>
                    <a:gd name="connsiteY190" fmla="*/ 180262 h 192741"/>
                    <a:gd name="connsiteX191" fmla="*/ 171942 w 234914"/>
                    <a:gd name="connsiteY191" fmla="*/ 167782 h 192741"/>
                    <a:gd name="connsiteX192" fmla="*/ 169169 w 234914"/>
                    <a:gd name="connsiteY192" fmla="*/ 152529 h 192741"/>
                    <a:gd name="connsiteX193" fmla="*/ 163622 w 234914"/>
                    <a:gd name="connsiteY193" fmla="*/ 167782 h 192741"/>
                    <a:gd name="connsiteX194" fmla="*/ 158076 w 234914"/>
                    <a:gd name="connsiteY194" fmla="*/ 180262 h 192741"/>
                    <a:gd name="connsiteX195" fmla="*/ 165009 w 234914"/>
                    <a:gd name="connsiteY195" fmla="*/ 183035 h 192741"/>
                    <a:gd name="connsiteX196" fmla="*/ 167782 w 234914"/>
                    <a:gd name="connsiteY196" fmla="*/ 176102 h 192741"/>
                    <a:gd name="connsiteX197" fmla="*/ 171942 w 234914"/>
                    <a:gd name="connsiteY197" fmla="*/ 167782 h 192741"/>
                    <a:gd name="connsiteX198" fmla="*/ 173329 w 234914"/>
                    <a:gd name="connsiteY198" fmla="*/ 108157 h 192741"/>
                    <a:gd name="connsiteX199" fmla="*/ 188581 w 234914"/>
                    <a:gd name="connsiteY199" fmla="*/ 77651 h 192741"/>
                    <a:gd name="connsiteX200" fmla="*/ 189968 w 234914"/>
                    <a:gd name="connsiteY200" fmla="*/ 76265 h 192741"/>
                    <a:gd name="connsiteX201" fmla="*/ 184422 w 234914"/>
                    <a:gd name="connsiteY201" fmla="*/ 67945 h 192741"/>
                    <a:gd name="connsiteX202" fmla="*/ 184422 w 234914"/>
                    <a:gd name="connsiteY202" fmla="*/ 67945 h 192741"/>
                    <a:gd name="connsiteX203" fmla="*/ 166395 w 234914"/>
                    <a:gd name="connsiteY203" fmla="*/ 105384 h 192741"/>
                    <a:gd name="connsiteX204" fmla="*/ 167782 w 234914"/>
                    <a:gd name="connsiteY204" fmla="*/ 106770 h 192741"/>
                    <a:gd name="connsiteX205" fmla="*/ 167782 w 234914"/>
                    <a:gd name="connsiteY205" fmla="*/ 108157 h 192741"/>
                    <a:gd name="connsiteX206" fmla="*/ 173329 w 234914"/>
                    <a:gd name="connsiteY206" fmla="*/ 108157 h 192741"/>
                    <a:gd name="connsiteX207" fmla="*/ 198288 w 234914"/>
                    <a:gd name="connsiteY207" fmla="*/ 116477 h 192741"/>
                    <a:gd name="connsiteX208" fmla="*/ 203834 w 234914"/>
                    <a:gd name="connsiteY208" fmla="*/ 119250 h 192741"/>
                    <a:gd name="connsiteX209" fmla="*/ 210768 w 234914"/>
                    <a:gd name="connsiteY209" fmla="*/ 108157 h 192741"/>
                    <a:gd name="connsiteX210" fmla="*/ 205221 w 234914"/>
                    <a:gd name="connsiteY210" fmla="*/ 101224 h 192741"/>
                    <a:gd name="connsiteX211" fmla="*/ 194128 w 234914"/>
                    <a:gd name="connsiteY211" fmla="*/ 116477 h 192741"/>
                    <a:gd name="connsiteX212" fmla="*/ 198288 w 234914"/>
                    <a:gd name="connsiteY212" fmla="*/ 116477 h 19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234914" h="192741">
                      <a:moveTo>
                        <a:pt x="234340" y="128957"/>
                      </a:moveTo>
                      <a:cubicBezTo>
                        <a:pt x="235727" y="130343"/>
                        <a:pt x="234340" y="131730"/>
                        <a:pt x="232954" y="131730"/>
                      </a:cubicBezTo>
                      <a:cubicBezTo>
                        <a:pt x="232954" y="131730"/>
                        <a:pt x="231567" y="131730"/>
                        <a:pt x="230180" y="131730"/>
                      </a:cubicBezTo>
                      <a:cubicBezTo>
                        <a:pt x="219087" y="127570"/>
                        <a:pt x="207994" y="123410"/>
                        <a:pt x="195515" y="119250"/>
                      </a:cubicBezTo>
                      <a:cubicBezTo>
                        <a:pt x="187195" y="116477"/>
                        <a:pt x="177488" y="113704"/>
                        <a:pt x="169169" y="109544"/>
                      </a:cubicBezTo>
                      <a:cubicBezTo>
                        <a:pt x="171942" y="123410"/>
                        <a:pt x="171942" y="137276"/>
                        <a:pt x="173329" y="151143"/>
                      </a:cubicBezTo>
                      <a:cubicBezTo>
                        <a:pt x="174715" y="165009"/>
                        <a:pt x="177488" y="177489"/>
                        <a:pt x="177488" y="191355"/>
                      </a:cubicBezTo>
                      <a:cubicBezTo>
                        <a:pt x="177488" y="191355"/>
                        <a:pt x="176102" y="191355"/>
                        <a:pt x="176102" y="191355"/>
                      </a:cubicBezTo>
                      <a:cubicBezTo>
                        <a:pt x="174715" y="185808"/>
                        <a:pt x="173329" y="178875"/>
                        <a:pt x="171942" y="171942"/>
                      </a:cubicBezTo>
                      <a:cubicBezTo>
                        <a:pt x="170555" y="174715"/>
                        <a:pt x="170555" y="176102"/>
                        <a:pt x="169169" y="177489"/>
                      </a:cubicBezTo>
                      <a:cubicBezTo>
                        <a:pt x="167782" y="180262"/>
                        <a:pt x="167782" y="181648"/>
                        <a:pt x="166395" y="184422"/>
                      </a:cubicBezTo>
                      <a:lnTo>
                        <a:pt x="173329" y="187195"/>
                      </a:lnTo>
                      <a:cubicBezTo>
                        <a:pt x="176102" y="188582"/>
                        <a:pt x="174715" y="192742"/>
                        <a:pt x="171942" y="192742"/>
                      </a:cubicBezTo>
                      <a:cubicBezTo>
                        <a:pt x="158076" y="187195"/>
                        <a:pt x="145596" y="183035"/>
                        <a:pt x="131730" y="180262"/>
                      </a:cubicBezTo>
                      <a:lnTo>
                        <a:pt x="131730" y="181648"/>
                      </a:lnTo>
                      <a:cubicBezTo>
                        <a:pt x="131730" y="183035"/>
                        <a:pt x="130343" y="181648"/>
                        <a:pt x="130343" y="181648"/>
                      </a:cubicBezTo>
                      <a:lnTo>
                        <a:pt x="130343" y="181648"/>
                      </a:lnTo>
                      <a:cubicBezTo>
                        <a:pt x="120637" y="178875"/>
                        <a:pt x="112317" y="177489"/>
                        <a:pt x="102611" y="176102"/>
                      </a:cubicBezTo>
                      <a:cubicBezTo>
                        <a:pt x="79038" y="173329"/>
                        <a:pt x="56852" y="173329"/>
                        <a:pt x="33279" y="171942"/>
                      </a:cubicBezTo>
                      <a:cubicBezTo>
                        <a:pt x="31892" y="171942"/>
                        <a:pt x="31892" y="169169"/>
                        <a:pt x="33279" y="169169"/>
                      </a:cubicBezTo>
                      <a:lnTo>
                        <a:pt x="41599" y="169169"/>
                      </a:lnTo>
                      <a:cubicBezTo>
                        <a:pt x="44372" y="156689"/>
                        <a:pt x="49919" y="144210"/>
                        <a:pt x="54079" y="131730"/>
                      </a:cubicBezTo>
                      <a:cubicBezTo>
                        <a:pt x="59625" y="119250"/>
                        <a:pt x="65172" y="106770"/>
                        <a:pt x="70718" y="95678"/>
                      </a:cubicBezTo>
                      <a:lnTo>
                        <a:pt x="85971" y="61012"/>
                      </a:lnTo>
                      <a:cubicBezTo>
                        <a:pt x="91517" y="49919"/>
                        <a:pt x="97064" y="38826"/>
                        <a:pt x="102611" y="27733"/>
                      </a:cubicBezTo>
                      <a:lnTo>
                        <a:pt x="92904" y="33279"/>
                      </a:lnTo>
                      <a:cubicBezTo>
                        <a:pt x="92904" y="33279"/>
                        <a:pt x="92904" y="33279"/>
                        <a:pt x="92904" y="33279"/>
                      </a:cubicBezTo>
                      <a:cubicBezTo>
                        <a:pt x="88744" y="41599"/>
                        <a:pt x="84584" y="49919"/>
                        <a:pt x="80424" y="58238"/>
                      </a:cubicBezTo>
                      <a:cubicBezTo>
                        <a:pt x="76265" y="66558"/>
                        <a:pt x="72105" y="74878"/>
                        <a:pt x="66558" y="83198"/>
                      </a:cubicBezTo>
                      <a:lnTo>
                        <a:pt x="67945" y="83198"/>
                      </a:lnTo>
                      <a:cubicBezTo>
                        <a:pt x="69331" y="83198"/>
                        <a:pt x="69331" y="84584"/>
                        <a:pt x="69331" y="84584"/>
                      </a:cubicBezTo>
                      <a:cubicBezTo>
                        <a:pt x="70718" y="84584"/>
                        <a:pt x="72105" y="84584"/>
                        <a:pt x="72105" y="85971"/>
                      </a:cubicBezTo>
                      <a:cubicBezTo>
                        <a:pt x="69331" y="99837"/>
                        <a:pt x="61012" y="112317"/>
                        <a:pt x="55465" y="124797"/>
                      </a:cubicBezTo>
                      <a:lnTo>
                        <a:pt x="38826" y="167782"/>
                      </a:lnTo>
                      <a:cubicBezTo>
                        <a:pt x="38826" y="169169"/>
                        <a:pt x="36052" y="169169"/>
                        <a:pt x="36052" y="166395"/>
                      </a:cubicBezTo>
                      <a:cubicBezTo>
                        <a:pt x="41599" y="151143"/>
                        <a:pt x="45759" y="137276"/>
                        <a:pt x="51305" y="122023"/>
                      </a:cubicBezTo>
                      <a:cubicBezTo>
                        <a:pt x="56852" y="109544"/>
                        <a:pt x="61012" y="97064"/>
                        <a:pt x="67945" y="85971"/>
                      </a:cubicBezTo>
                      <a:cubicBezTo>
                        <a:pt x="67945" y="85971"/>
                        <a:pt x="67945" y="85971"/>
                        <a:pt x="67945" y="85971"/>
                      </a:cubicBezTo>
                      <a:cubicBezTo>
                        <a:pt x="45759" y="84584"/>
                        <a:pt x="24959" y="83198"/>
                        <a:pt x="2773" y="79038"/>
                      </a:cubicBezTo>
                      <a:cubicBezTo>
                        <a:pt x="2773" y="79038"/>
                        <a:pt x="2773" y="79038"/>
                        <a:pt x="2773" y="79038"/>
                      </a:cubicBezTo>
                      <a:lnTo>
                        <a:pt x="1387" y="80425"/>
                      </a:lnTo>
                      <a:cubicBezTo>
                        <a:pt x="0" y="80425"/>
                        <a:pt x="0" y="79038"/>
                        <a:pt x="0" y="79038"/>
                      </a:cubicBezTo>
                      <a:lnTo>
                        <a:pt x="1387" y="77651"/>
                      </a:lnTo>
                      <a:cubicBezTo>
                        <a:pt x="1387" y="76265"/>
                        <a:pt x="2773" y="76265"/>
                        <a:pt x="2773" y="76265"/>
                      </a:cubicBezTo>
                      <a:lnTo>
                        <a:pt x="2773" y="76265"/>
                      </a:lnTo>
                      <a:cubicBezTo>
                        <a:pt x="11093" y="70718"/>
                        <a:pt x="19413" y="65172"/>
                        <a:pt x="29119" y="59625"/>
                      </a:cubicBezTo>
                      <a:cubicBezTo>
                        <a:pt x="29119" y="58238"/>
                        <a:pt x="30506" y="58238"/>
                        <a:pt x="30506" y="56852"/>
                      </a:cubicBezTo>
                      <a:cubicBezTo>
                        <a:pt x="30506" y="56852"/>
                        <a:pt x="31892" y="56852"/>
                        <a:pt x="31892" y="56852"/>
                      </a:cubicBezTo>
                      <a:cubicBezTo>
                        <a:pt x="49919" y="45759"/>
                        <a:pt x="69331" y="36052"/>
                        <a:pt x="88744" y="26346"/>
                      </a:cubicBezTo>
                      <a:cubicBezTo>
                        <a:pt x="108157" y="16640"/>
                        <a:pt x="127570" y="8320"/>
                        <a:pt x="145596" y="0"/>
                      </a:cubicBezTo>
                      <a:cubicBezTo>
                        <a:pt x="146983" y="0"/>
                        <a:pt x="148369" y="0"/>
                        <a:pt x="148369" y="1387"/>
                      </a:cubicBezTo>
                      <a:cubicBezTo>
                        <a:pt x="162236" y="24959"/>
                        <a:pt x="177488" y="48532"/>
                        <a:pt x="191355" y="70718"/>
                      </a:cubicBezTo>
                      <a:cubicBezTo>
                        <a:pt x="203834" y="87358"/>
                        <a:pt x="223247" y="108157"/>
                        <a:pt x="234340" y="128957"/>
                      </a:cubicBezTo>
                      <a:close/>
                      <a:moveTo>
                        <a:pt x="212154" y="109544"/>
                      </a:moveTo>
                      <a:cubicBezTo>
                        <a:pt x="210768" y="112317"/>
                        <a:pt x="207994" y="116477"/>
                        <a:pt x="205221" y="119250"/>
                      </a:cubicBezTo>
                      <a:lnTo>
                        <a:pt x="224634" y="126183"/>
                      </a:lnTo>
                      <a:cubicBezTo>
                        <a:pt x="221861" y="120637"/>
                        <a:pt x="216314" y="115090"/>
                        <a:pt x="212154" y="109544"/>
                      </a:cubicBezTo>
                      <a:close/>
                      <a:moveTo>
                        <a:pt x="198288" y="90131"/>
                      </a:moveTo>
                      <a:cubicBezTo>
                        <a:pt x="198288" y="94291"/>
                        <a:pt x="194128" y="98451"/>
                        <a:pt x="192741" y="101224"/>
                      </a:cubicBezTo>
                      <a:cubicBezTo>
                        <a:pt x="189968" y="105384"/>
                        <a:pt x="188581" y="108157"/>
                        <a:pt x="185808" y="112317"/>
                      </a:cubicBezTo>
                      <a:cubicBezTo>
                        <a:pt x="188581" y="113704"/>
                        <a:pt x="191355" y="113704"/>
                        <a:pt x="192741" y="115090"/>
                      </a:cubicBezTo>
                      <a:cubicBezTo>
                        <a:pt x="195515" y="109544"/>
                        <a:pt x="199674" y="102611"/>
                        <a:pt x="202448" y="98451"/>
                      </a:cubicBezTo>
                      <a:cubicBezTo>
                        <a:pt x="202448" y="98451"/>
                        <a:pt x="202448" y="98451"/>
                        <a:pt x="203834" y="98451"/>
                      </a:cubicBezTo>
                      <a:lnTo>
                        <a:pt x="198288" y="90131"/>
                      </a:lnTo>
                      <a:close/>
                      <a:moveTo>
                        <a:pt x="192741" y="80425"/>
                      </a:moveTo>
                      <a:cubicBezTo>
                        <a:pt x="187195" y="90131"/>
                        <a:pt x="183035" y="99837"/>
                        <a:pt x="177488" y="109544"/>
                      </a:cubicBezTo>
                      <a:cubicBezTo>
                        <a:pt x="178875" y="109544"/>
                        <a:pt x="181648" y="110930"/>
                        <a:pt x="183035" y="110930"/>
                      </a:cubicBezTo>
                      <a:cubicBezTo>
                        <a:pt x="184422" y="106770"/>
                        <a:pt x="187195" y="102611"/>
                        <a:pt x="189968" y="98451"/>
                      </a:cubicBezTo>
                      <a:cubicBezTo>
                        <a:pt x="192741" y="94291"/>
                        <a:pt x="194128" y="88744"/>
                        <a:pt x="198288" y="87358"/>
                      </a:cubicBezTo>
                      <a:lnTo>
                        <a:pt x="192741" y="80425"/>
                      </a:lnTo>
                      <a:close/>
                      <a:moveTo>
                        <a:pt x="116477" y="170555"/>
                      </a:moveTo>
                      <a:cubicBezTo>
                        <a:pt x="119250" y="159462"/>
                        <a:pt x="123410" y="149756"/>
                        <a:pt x="127570" y="140050"/>
                      </a:cubicBezTo>
                      <a:cubicBezTo>
                        <a:pt x="133116" y="130343"/>
                        <a:pt x="137276" y="120637"/>
                        <a:pt x="142823" y="110930"/>
                      </a:cubicBezTo>
                      <a:cubicBezTo>
                        <a:pt x="146983" y="101224"/>
                        <a:pt x="152529" y="91518"/>
                        <a:pt x="156689" y="81811"/>
                      </a:cubicBezTo>
                      <a:cubicBezTo>
                        <a:pt x="162236" y="72105"/>
                        <a:pt x="167782" y="62398"/>
                        <a:pt x="173329" y="54079"/>
                      </a:cubicBezTo>
                      <a:lnTo>
                        <a:pt x="166395" y="42986"/>
                      </a:lnTo>
                      <a:cubicBezTo>
                        <a:pt x="166395" y="42986"/>
                        <a:pt x="166395" y="42986"/>
                        <a:pt x="166395" y="44372"/>
                      </a:cubicBezTo>
                      <a:cubicBezTo>
                        <a:pt x="162236" y="55465"/>
                        <a:pt x="156689" y="66558"/>
                        <a:pt x="149756" y="77651"/>
                      </a:cubicBezTo>
                      <a:cubicBezTo>
                        <a:pt x="144209" y="88744"/>
                        <a:pt x="138663" y="99837"/>
                        <a:pt x="133116" y="109544"/>
                      </a:cubicBezTo>
                      <a:cubicBezTo>
                        <a:pt x="128956" y="119250"/>
                        <a:pt x="123410" y="130343"/>
                        <a:pt x="117863" y="140050"/>
                      </a:cubicBezTo>
                      <a:cubicBezTo>
                        <a:pt x="113704" y="149756"/>
                        <a:pt x="108157" y="160849"/>
                        <a:pt x="102611" y="170555"/>
                      </a:cubicBezTo>
                      <a:cubicBezTo>
                        <a:pt x="108157" y="167782"/>
                        <a:pt x="112317" y="169169"/>
                        <a:pt x="116477" y="170555"/>
                      </a:cubicBezTo>
                      <a:close/>
                      <a:moveTo>
                        <a:pt x="48532" y="76265"/>
                      </a:moveTo>
                      <a:cubicBezTo>
                        <a:pt x="51305" y="69331"/>
                        <a:pt x="55465" y="62398"/>
                        <a:pt x="58238" y="55465"/>
                      </a:cubicBezTo>
                      <a:cubicBezTo>
                        <a:pt x="61012" y="49919"/>
                        <a:pt x="63785" y="44372"/>
                        <a:pt x="67945" y="38826"/>
                      </a:cubicBezTo>
                      <a:lnTo>
                        <a:pt x="56852" y="44372"/>
                      </a:lnTo>
                      <a:cubicBezTo>
                        <a:pt x="56852" y="44372"/>
                        <a:pt x="56852" y="44372"/>
                        <a:pt x="56852" y="44372"/>
                      </a:cubicBezTo>
                      <a:cubicBezTo>
                        <a:pt x="56852" y="49919"/>
                        <a:pt x="52692" y="54079"/>
                        <a:pt x="49919" y="58238"/>
                      </a:cubicBezTo>
                      <a:cubicBezTo>
                        <a:pt x="47145" y="63785"/>
                        <a:pt x="42985" y="69331"/>
                        <a:pt x="40212" y="73491"/>
                      </a:cubicBezTo>
                      <a:lnTo>
                        <a:pt x="48532" y="76265"/>
                      </a:lnTo>
                      <a:close/>
                      <a:moveTo>
                        <a:pt x="37439" y="76265"/>
                      </a:moveTo>
                      <a:cubicBezTo>
                        <a:pt x="40212" y="70718"/>
                        <a:pt x="42985" y="65172"/>
                        <a:pt x="47145" y="59625"/>
                      </a:cubicBezTo>
                      <a:cubicBezTo>
                        <a:pt x="48532" y="56852"/>
                        <a:pt x="51305" y="52692"/>
                        <a:pt x="52692" y="48532"/>
                      </a:cubicBezTo>
                      <a:lnTo>
                        <a:pt x="40212" y="55465"/>
                      </a:lnTo>
                      <a:cubicBezTo>
                        <a:pt x="40212" y="58238"/>
                        <a:pt x="37439" y="61012"/>
                        <a:pt x="36052" y="63785"/>
                      </a:cubicBezTo>
                      <a:cubicBezTo>
                        <a:pt x="33279" y="67945"/>
                        <a:pt x="30506" y="72105"/>
                        <a:pt x="27733" y="74878"/>
                      </a:cubicBezTo>
                      <a:lnTo>
                        <a:pt x="37439" y="76265"/>
                      </a:lnTo>
                      <a:close/>
                      <a:moveTo>
                        <a:pt x="24959" y="74878"/>
                      </a:moveTo>
                      <a:cubicBezTo>
                        <a:pt x="26346" y="70718"/>
                        <a:pt x="29119" y="66558"/>
                        <a:pt x="31892" y="62398"/>
                      </a:cubicBezTo>
                      <a:cubicBezTo>
                        <a:pt x="31892" y="61012"/>
                        <a:pt x="33279" y="59625"/>
                        <a:pt x="34666" y="58238"/>
                      </a:cubicBezTo>
                      <a:lnTo>
                        <a:pt x="29119" y="61012"/>
                      </a:lnTo>
                      <a:cubicBezTo>
                        <a:pt x="29119" y="62398"/>
                        <a:pt x="27733" y="63785"/>
                        <a:pt x="27733" y="63785"/>
                      </a:cubicBezTo>
                      <a:cubicBezTo>
                        <a:pt x="26346" y="66558"/>
                        <a:pt x="23573" y="69331"/>
                        <a:pt x="22186" y="72105"/>
                      </a:cubicBezTo>
                      <a:lnTo>
                        <a:pt x="24959" y="74878"/>
                      </a:lnTo>
                      <a:close/>
                      <a:moveTo>
                        <a:pt x="5547" y="73491"/>
                      </a:moveTo>
                      <a:lnTo>
                        <a:pt x="18026" y="73491"/>
                      </a:lnTo>
                      <a:cubicBezTo>
                        <a:pt x="19413" y="70718"/>
                        <a:pt x="20799" y="66558"/>
                        <a:pt x="22186" y="63785"/>
                      </a:cubicBezTo>
                      <a:lnTo>
                        <a:pt x="5547" y="73491"/>
                      </a:lnTo>
                      <a:close/>
                      <a:moveTo>
                        <a:pt x="83198" y="33279"/>
                      </a:moveTo>
                      <a:lnTo>
                        <a:pt x="73491" y="37439"/>
                      </a:lnTo>
                      <a:cubicBezTo>
                        <a:pt x="73491" y="37439"/>
                        <a:pt x="74878" y="38826"/>
                        <a:pt x="73491" y="38826"/>
                      </a:cubicBezTo>
                      <a:cubicBezTo>
                        <a:pt x="70718" y="45759"/>
                        <a:pt x="65172" y="52692"/>
                        <a:pt x="62398" y="59625"/>
                      </a:cubicBezTo>
                      <a:cubicBezTo>
                        <a:pt x="59625" y="65172"/>
                        <a:pt x="55465" y="70718"/>
                        <a:pt x="51305" y="76265"/>
                      </a:cubicBezTo>
                      <a:lnTo>
                        <a:pt x="61012" y="77651"/>
                      </a:lnTo>
                      <a:cubicBezTo>
                        <a:pt x="66558" y="62398"/>
                        <a:pt x="74878" y="47146"/>
                        <a:pt x="83198" y="33279"/>
                      </a:cubicBezTo>
                      <a:close/>
                      <a:moveTo>
                        <a:pt x="41599" y="165009"/>
                      </a:moveTo>
                      <a:cubicBezTo>
                        <a:pt x="54079" y="163622"/>
                        <a:pt x="66558" y="163622"/>
                        <a:pt x="77651" y="165009"/>
                      </a:cubicBezTo>
                      <a:cubicBezTo>
                        <a:pt x="80424" y="151143"/>
                        <a:pt x="85971" y="138663"/>
                        <a:pt x="90131" y="124797"/>
                      </a:cubicBezTo>
                      <a:cubicBezTo>
                        <a:pt x="95677" y="112317"/>
                        <a:pt x="101224" y="99837"/>
                        <a:pt x="106770" y="87358"/>
                      </a:cubicBezTo>
                      <a:cubicBezTo>
                        <a:pt x="117863" y="61012"/>
                        <a:pt x="130343" y="36052"/>
                        <a:pt x="142823" y="11093"/>
                      </a:cubicBezTo>
                      <a:cubicBezTo>
                        <a:pt x="144209" y="8320"/>
                        <a:pt x="146983" y="11093"/>
                        <a:pt x="146983" y="12480"/>
                      </a:cubicBezTo>
                      <a:cubicBezTo>
                        <a:pt x="134503" y="38826"/>
                        <a:pt x="120637" y="63785"/>
                        <a:pt x="109544" y="90131"/>
                      </a:cubicBezTo>
                      <a:cubicBezTo>
                        <a:pt x="103997" y="102611"/>
                        <a:pt x="99837" y="115090"/>
                        <a:pt x="94291" y="127570"/>
                      </a:cubicBezTo>
                      <a:cubicBezTo>
                        <a:pt x="88744" y="140050"/>
                        <a:pt x="84584" y="152529"/>
                        <a:pt x="79038" y="163622"/>
                      </a:cubicBezTo>
                      <a:lnTo>
                        <a:pt x="88744" y="165009"/>
                      </a:lnTo>
                      <a:cubicBezTo>
                        <a:pt x="92904" y="152529"/>
                        <a:pt x="97064" y="140050"/>
                        <a:pt x="102611" y="127570"/>
                      </a:cubicBezTo>
                      <a:cubicBezTo>
                        <a:pt x="108157" y="115090"/>
                        <a:pt x="113704" y="102611"/>
                        <a:pt x="119250" y="90131"/>
                      </a:cubicBezTo>
                      <a:cubicBezTo>
                        <a:pt x="128956" y="65172"/>
                        <a:pt x="141436" y="41599"/>
                        <a:pt x="153916" y="18026"/>
                      </a:cubicBezTo>
                      <a:cubicBezTo>
                        <a:pt x="149756" y="11093"/>
                        <a:pt x="145596" y="4160"/>
                        <a:pt x="141436" y="4160"/>
                      </a:cubicBezTo>
                      <a:cubicBezTo>
                        <a:pt x="140049" y="4160"/>
                        <a:pt x="140049" y="4160"/>
                        <a:pt x="138663" y="4160"/>
                      </a:cubicBezTo>
                      <a:cubicBezTo>
                        <a:pt x="140049" y="4160"/>
                        <a:pt x="140049" y="5547"/>
                        <a:pt x="140049" y="6933"/>
                      </a:cubicBezTo>
                      <a:cubicBezTo>
                        <a:pt x="130343" y="33279"/>
                        <a:pt x="113704" y="58238"/>
                        <a:pt x="102611" y="84584"/>
                      </a:cubicBezTo>
                      <a:cubicBezTo>
                        <a:pt x="97064" y="97064"/>
                        <a:pt x="91517" y="110930"/>
                        <a:pt x="85971" y="124797"/>
                      </a:cubicBezTo>
                      <a:cubicBezTo>
                        <a:pt x="80424" y="138663"/>
                        <a:pt x="74878" y="151143"/>
                        <a:pt x="69331" y="165009"/>
                      </a:cubicBezTo>
                      <a:cubicBezTo>
                        <a:pt x="69331" y="166395"/>
                        <a:pt x="67945" y="165009"/>
                        <a:pt x="67945" y="165009"/>
                      </a:cubicBezTo>
                      <a:cubicBezTo>
                        <a:pt x="72105" y="151143"/>
                        <a:pt x="76265" y="137276"/>
                        <a:pt x="81811" y="123410"/>
                      </a:cubicBezTo>
                      <a:cubicBezTo>
                        <a:pt x="87358" y="109544"/>
                        <a:pt x="92904" y="97064"/>
                        <a:pt x="99837" y="83198"/>
                      </a:cubicBezTo>
                      <a:cubicBezTo>
                        <a:pt x="110930" y="56852"/>
                        <a:pt x="122023" y="30506"/>
                        <a:pt x="137276" y="6933"/>
                      </a:cubicBezTo>
                      <a:cubicBezTo>
                        <a:pt x="134503" y="8320"/>
                        <a:pt x="131730" y="9706"/>
                        <a:pt x="130343" y="11093"/>
                      </a:cubicBezTo>
                      <a:cubicBezTo>
                        <a:pt x="130343" y="11093"/>
                        <a:pt x="130343" y="12480"/>
                        <a:pt x="130343" y="13866"/>
                      </a:cubicBezTo>
                      <a:cubicBezTo>
                        <a:pt x="117863" y="38826"/>
                        <a:pt x="105384" y="63785"/>
                        <a:pt x="94291" y="88744"/>
                      </a:cubicBezTo>
                      <a:cubicBezTo>
                        <a:pt x="88744" y="101224"/>
                        <a:pt x="83198" y="113704"/>
                        <a:pt x="76265" y="126183"/>
                      </a:cubicBezTo>
                      <a:cubicBezTo>
                        <a:pt x="70718" y="138663"/>
                        <a:pt x="65172" y="151143"/>
                        <a:pt x="59625" y="163622"/>
                      </a:cubicBezTo>
                      <a:cubicBezTo>
                        <a:pt x="59625" y="165009"/>
                        <a:pt x="58238" y="163622"/>
                        <a:pt x="58238" y="163622"/>
                      </a:cubicBezTo>
                      <a:cubicBezTo>
                        <a:pt x="62398" y="151143"/>
                        <a:pt x="66558" y="137276"/>
                        <a:pt x="70718" y="124797"/>
                      </a:cubicBezTo>
                      <a:cubicBezTo>
                        <a:pt x="76265" y="112317"/>
                        <a:pt x="81811" y="99837"/>
                        <a:pt x="87358" y="87358"/>
                      </a:cubicBezTo>
                      <a:cubicBezTo>
                        <a:pt x="92904" y="74878"/>
                        <a:pt x="98451" y="62398"/>
                        <a:pt x="103997" y="49919"/>
                      </a:cubicBezTo>
                      <a:cubicBezTo>
                        <a:pt x="110930" y="37439"/>
                        <a:pt x="116477" y="26346"/>
                        <a:pt x="123410" y="13866"/>
                      </a:cubicBezTo>
                      <a:lnTo>
                        <a:pt x="110930" y="19413"/>
                      </a:lnTo>
                      <a:cubicBezTo>
                        <a:pt x="110930" y="19413"/>
                        <a:pt x="110930" y="19413"/>
                        <a:pt x="110930" y="20799"/>
                      </a:cubicBezTo>
                      <a:lnTo>
                        <a:pt x="92904" y="58238"/>
                      </a:lnTo>
                      <a:lnTo>
                        <a:pt x="76265" y="95678"/>
                      </a:lnTo>
                      <a:cubicBezTo>
                        <a:pt x="70718" y="106770"/>
                        <a:pt x="65172" y="119250"/>
                        <a:pt x="61012" y="130343"/>
                      </a:cubicBezTo>
                      <a:cubicBezTo>
                        <a:pt x="52692" y="142823"/>
                        <a:pt x="48532" y="153916"/>
                        <a:pt x="41599" y="165009"/>
                      </a:cubicBezTo>
                      <a:close/>
                      <a:moveTo>
                        <a:pt x="101224" y="167782"/>
                      </a:moveTo>
                      <a:cubicBezTo>
                        <a:pt x="103997" y="156689"/>
                        <a:pt x="108157" y="144210"/>
                        <a:pt x="113704" y="133116"/>
                      </a:cubicBezTo>
                      <a:cubicBezTo>
                        <a:pt x="119250" y="122023"/>
                        <a:pt x="124797" y="110930"/>
                        <a:pt x="130343" y="101224"/>
                      </a:cubicBezTo>
                      <a:cubicBezTo>
                        <a:pt x="135890" y="91518"/>
                        <a:pt x="140049" y="80425"/>
                        <a:pt x="145596" y="69331"/>
                      </a:cubicBezTo>
                      <a:cubicBezTo>
                        <a:pt x="151143" y="59625"/>
                        <a:pt x="156689" y="48532"/>
                        <a:pt x="163622" y="40212"/>
                      </a:cubicBezTo>
                      <a:cubicBezTo>
                        <a:pt x="163622" y="38826"/>
                        <a:pt x="165009" y="38826"/>
                        <a:pt x="166395" y="40212"/>
                      </a:cubicBezTo>
                      <a:lnTo>
                        <a:pt x="163622" y="36052"/>
                      </a:lnTo>
                      <a:cubicBezTo>
                        <a:pt x="162236" y="33279"/>
                        <a:pt x="159462" y="29119"/>
                        <a:pt x="158076" y="24959"/>
                      </a:cubicBezTo>
                      <a:cubicBezTo>
                        <a:pt x="146983" y="48532"/>
                        <a:pt x="134503" y="70718"/>
                        <a:pt x="124797" y="94291"/>
                      </a:cubicBezTo>
                      <a:cubicBezTo>
                        <a:pt x="119250" y="106770"/>
                        <a:pt x="113704" y="119250"/>
                        <a:pt x="109544" y="130343"/>
                      </a:cubicBezTo>
                      <a:cubicBezTo>
                        <a:pt x="103997" y="142823"/>
                        <a:pt x="99837" y="155302"/>
                        <a:pt x="94291" y="166395"/>
                      </a:cubicBezTo>
                      <a:lnTo>
                        <a:pt x="101224" y="167782"/>
                      </a:lnTo>
                      <a:close/>
                      <a:moveTo>
                        <a:pt x="131730" y="173329"/>
                      </a:moveTo>
                      <a:cubicBezTo>
                        <a:pt x="134503" y="163622"/>
                        <a:pt x="138663" y="153916"/>
                        <a:pt x="141436" y="144210"/>
                      </a:cubicBezTo>
                      <a:cubicBezTo>
                        <a:pt x="145596" y="134503"/>
                        <a:pt x="149756" y="126183"/>
                        <a:pt x="153916" y="116477"/>
                      </a:cubicBezTo>
                      <a:cubicBezTo>
                        <a:pt x="163622" y="98451"/>
                        <a:pt x="171942" y="80425"/>
                        <a:pt x="181648" y="62398"/>
                      </a:cubicBezTo>
                      <a:lnTo>
                        <a:pt x="177488" y="55465"/>
                      </a:lnTo>
                      <a:cubicBezTo>
                        <a:pt x="167782" y="73491"/>
                        <a:pt x="156689" y="92904"/>
                        <a:pt x="146983" y="112317"/>
                      </a:cubicBezTo>
                      <a:cubicBezTo>
                        <a:pt x="142823" y="122023"/>
                        <a:pt x="137276" y="131730"/>
                        <a:pt x="133116" y="141436"/>
                      </a:cubicBezTo>
                      <a:cubicBezTo>
                        <a:pt x="128956" y="151143"/>
                        <a:pt x="123410" y="160849"/>
                        <a:pt x="117863" y="169169"/>
                      </a:cubicBezTo>
                      <a:cubicBezTo>
                        <a:pt x="122023" y="171942"/>
                        <a:pt x="127570" y="171942"/>
                        <a:pt x="131730" y="173329"/>
                      </a:cubicBezTo>
                      <a:close/>
                      <a:moveTo>
                        <a:pt x="134503" y="173329"/>
                      </a:moveTo>
                      <a:lnTo>
                        <a:pt x="142823" y="176102"/>
                      </a:lnTo>
                      <a:cubicBezTo>
                        <a:pt x="145596" y="166395"/>
                        <a:pt x="149756" y="156689"/>
                        <a:pt x="152529" y="145596"/>
                      </a:cubicBezTo>
                      <a:cubicBezTo>
                        <a:pt x="156689" y="134503"/>
                        <a:pt x="160849" y="123410"/>
                        <a:pt x="166395" y="113704"/>
                      </a:cubicBezTo>
                      <a:cubicBezTo>
                        <a:pt x="166395" y="113704"/>
                        <a:pt x="166395" y="113704"/>
                        <a:pt x="166395" y="113704"/>
                      </a:cubicBezTo>
                      <a:cubicBezTo>
                        <a:pt x="166395" y="112317"/>
                        <a:pt x="166395" y="109544"/>
                        <a:pt x="166395" y="108157"/>
                      </a:cubicBezTo>
                      <a:cubicBezTo>
                        <a:pt x="160849" y="119250"/>
                        <a:pt x="156689" y="130343"/>
                        <a:pt x="151143" y="141436"/>
                      </a:cubicBezTo>
                      <a:cubicBezTo>
                        <a:pt x="144209" y="152529"/>
                        <a:pt x="140049" y="163622"/>
                        <a:pt x="134503" y="173329"/>
                      </a:cubicBezTo>
                      <a:close/>
                      <a:moveTo>
                        <a:pt x="153916" y="180262"/>
                      </a:moveTo>
                      <a:cubicBezTo>
                        <a:pt x="155302" y="176102"/>
                        <a:pt x="156689" y="170555"/>
                        <a:pt x="158076" y="166395"/>
                      </a:cubicBezTo>
                      <a:cubicBezTo>
                        <a:pt x="160849" y="159462"/>
                        <a:pt x="163622" y="152529"/>
                        <a:pt x="166395" y="145596"/>
                      </a:cubicBezTo>
                      <a:cubicBezTo>
                        <a:pt x="166395" y="145596"/>
                        <a:pt x="167782" y="144210"/>
                        <a:pt x="167782" y="144210"/>
                      </a:cubicBezTo>
                      <a:cubicBezTo>
                        <a:pt x="166395" y="135890"/>
                        <a:pt x="166395" y="128957"/>
                        <a:pt x="165009" y="120637"/>
                      </a:cubicBezTo>
                      <a:cubicBezTo>
                        <a:pt x="162236" y="128957"/>
                        <a:pt x="158076" y="137276"/>
                        <a:pt x="155302" y="144210"/>
                      </a:cubicBezTo>
                      <a:cubicBezTo>
                        <a:pt x="151143" y="153916"/>
                        <a:pt x="148369" y="165009"/>
                        <a:pt x="144209" y="174715"/>
                      </a:cubicBezTo>
                      <a:cubicBezTo>
                        <a:pt x="148369" y="177489"/>
                        <a:pt x="151143" y="178875"/>
                        <a:pt x="153916" y="180262"/>
                      </a:cubicBezTo>
                      <a:close/>
                      <a:moveTo>
                        <a:pt x="171942" y="167782"/>
                      </a:moveTo>
                      <a:lnTo>
                        <a:pt x="169169" y="152529"/>
                      </a:lnTo>
                      <a:lnTo>
                        <a:pt x="163622" y="167782"/>
                      </a:lnTo>
                      <a:cubicBezTo>
                        <a:pt x="162236" y="171942"/>
                        <a:pt x="160849" y="176102"/>
                        <a:pt x="158076" y="180262"/>
                      </a:cubicBezTo>
                      <a:lnTo>
                        <a:pt x="165009" y="183035"/>
                      </a:lnTo>
                      <a:cubicBezTo>
                        <a:pt x="166395" y="180262"/>
                        <a:pt x="166395" y="177489"/>
                        <a:pt x="167782" y="176102"/>
                      </a:cubicBezTo>
                      <a:cubicBezTo>
                        <a:pt x="169169" y="173329"/>
                        <a:pt x="169169" y="170555"/>
                        <a:pt x="171942" y="167782"/>
                      </a:cubicBezTo>
                      <a:close/>
                      <a:moveTo>
                        <a:pt x="173329" y="108157"/>
                      </a:moveTo>
                      <a:cubicBezTo>
                        <a:pt x="177488" y="97064"/>
                        <a:pt x="183035" y="87358"/>
                        <a:pt x="188581" y="77651"/>
                      </a:cubicBezTo>
                      <a:cubicBezTo>
                        <a:pt x="188581" y="77651"/>
                        <a:pt x="188581" y="77651"/>
                        <a:pt x="189968" y="76265"/>
                      </a:cubicBezTo>
                      <a:cubicBezTo>
                        <a:pt x="188581" y="73491"/>
                        <a:pt x="185808" y="70718"/>
                        <a:pt x="184422" y="67945"/>
                      </a:cubicBezTo>
                      <a:lnTo>
                        <a:pt x="184422" y="67945"/>
                      </a:lnTo>
                      <a:cubicBezTo>
                        <a:pt x="177488" y="80425"/>
                        <a:pt x="171942" y="92904"/>
                        <a:pt x="166395" y="105384"/>
                      </a:cubicBezTo>
                      <a:cubicBezTo>
                        <a:pt x="167782" y="105384"/>
                        <a:pt x="167782" y="105384"/>
                        <a:pt x="167782" y="106770"/>
                      </a:cubicBezTo>
                      <a:lnTo>
                        <a:pt x="167782" y="108157"/>
                      </a:lnTo>
                      <a:cubicBezTo>
                        <a:pt x="170555" y="108157"/>
                        <a:pt x="171942" y="108157"/>
                        <a:pt x="173329" y="108157"/>
                      </a:cubicBezTo>
                      <a:close/>
                      <a:moveTo>
                        <a:pt x="198288" y="116477"/>
                      </a:moveTo>
                      <a:lnTo>
                        <a:pt x="203834" y="119250"/>
                      </a:lnTo>
                      <a:cubicBezTo>
                        <a:pt x="205221" y="115090"/>
                        <a:pt x="207994" y="110930"/>
                        <a:pt x="210768" y="108157"/>
                      </a:cubicBezTo>
                      <a:lnTo>
                        <a:pt x="205221" y="101224"/>
                      </a:lnTo>
                      <a:cubicBezTo>
                        <a:pt x="202448" y="106770"/>
                        <a:pt x="199674" y="112317"/>
                        <a:pt x="194128" y="116477"/>
                      </a:cubicBezTo>
                      <a:cubicBezTo>
                        <a:pt x="195515" y="115090"/>
                        <a:pt x="196901" y="116477"/>
                        <a:pt x="198288" y="116477"/>
                      </a:cubicBezTo>
                      <a:close/>
                    </a:path>
                  </a:pathLst>
                </a:custGeom>
                <a:solidFill>
                  <a:srgbClr val="0C6F7A"/>
                </a:solidFill>
                <a:ln w="13829" cap="flat">
                  <a:noFill/>
                  <a:prstDash val="solid"/>
                  <a:miter/>
                </a:ln>
              </p:spPr>
              <p:txBody>
                <a:bodyPr rtlCol="0" anchor="ctr"/>
                <a:lstStyle/>
                <a:p>
                  <a:endParaRPr lang="tr-TR"/>
                </a:p>
              </p:txBody>
            </p:sp>
          </p:grpSp>
          <p:grpSp>
            <p:nvGrpSpPr>
              <p:cNvPr id="375" name="Grafik 4">
                <a:extLst>
                  <a:ext uri="{FF2B5EF4-FFF2-40B4-BE49-F238E27FC236}">
                    <a16:creationId xmlns="" xmlns:a16="http://schemas.microsoft.com/office/drawing/2014/main" id="{A0C417CE-A35A-47F6-888A-555595F38BB7}"/>
                  </a:ext>
                </a:extLst>
              </p:cNvPr>
              <p:cNvGrpSpPr/>
              <p:nvPr/>
            </p:nvGrpSpPr>
            <p:grpSpPr>
              <a:xfrm>
                <a:off x="3791035" y="3057999"/>
                <a:ext cx="205609" cy="211807"/>
                <a:chOff x="3791035" y="3057999"/>
                <a:chExt cx="205609" cy="211807"/>
              </a:xfrm>
              <a:solidFill>
                <a:srgbClr val="0C6F7A"/>
              </a:solidFill>
            </p:grpSpPr>
            <p:sp>
              <p:nvSpPr>
                <p:cNvPr id="376" name="Serbest Form: Şekil 375">
                  <a:extLst>
                    <a:ext uri="{FF2B5EF4-FFF2-40B4-BE49-F238E27FC236}">
                      <a16:creationId xmlns="" xmlns:a16="http://schemas.microsoft.com/office/drawing/2014/main" id="{5C955CBF-CE3E-4BA3-83D6-C27371B8D5C4}"/>
                    </a:ext>
                  </a:extLst>
                </p:cNvPr>
                <p:cNvSpPr/>
                <p:nvPr/>
              </p:nvSpPr>
              <p:spPr>
                <a:xfrm>
                  <a:off x="3797316" y="3143354"/>
                  <a:ext cx="1040" cy="616"/>
                </a:xfrm>
                <a:custGeom>
                  <a:avLst/>
                  <a:gdLst>
                    <a:gd name="connsiteX0" fmla="*/ 1040 w 1040"/>
                    <a:gd name="connsiteY0" fmla="*/ 616 h 616"/>
                    <a:gd name="connsiteX1" fmla="*/ 1040 w 1040"/>
                    <a:gd name="connsiteY1" fmla="*/ 616 h 616"/>
                    <a:gd name="connsiteX2" fmla="*/ 1040 w 1040"/>
                    <a:gd name="connsiteY2" fmla="*/ 616 h 616"/>
                  </a:gdLst>
                  <a:ahLst/>
                  <a:cxnLst>
                    <a:cxn ang="0">
                      <a:pos x="connsiteX0" y="connsiteY0"/>
                    </a:cxn>
                    <a:cxn ang="0">
                      <a:pos x="connsiteX1" y="connsiteY1"/>
                    </a:cxn>
                    <a:cxn ang="0">
                      <a:pos x="connsiteX2" y="connsiteY2"/>
                    </a:cxn>
                  </a:cxnLst>
                  <a:rect l="l" t="t" r="r" b="b"/>
                  <a:pathLst>
                    <a:path w="1040" h="616">
                      <a:moveTo>
                        <a:pt x="1040" y="616"/>
                      </a:moveTo>
                      <a:cubicBezTo>
                        <a:pt x="-347" y="-770"/>
                        <a:pt x="-347" y="616"/>
                        <a:pt x="1040" y="616"/>
                      </a:cubicBezTo>
                      <a:cubicBezTo>
                        <a:pt x="1040" y="616"/>
                        <a:pt x="1040" y="616"/>
                        <a:pt x="1040" y="616"/>
                      </a:cubicBezTo>
                      <a:close/>
                    </a:path>
                  </a:pathLst>
                </a:custGeom>
                <a:solidFill>
                  <a:srgbClr val="0C6F7A"/>
                </a:solidFill>
                <a:ln w="13829" cap="flat">
                  <a:noFill/>
                  <a:prstDash val="solid"/>
                  <a:miter/>
                </a:ln>
              </p:spPr>
              <p:txBody>
                <a:bodyPr rtlCol="0" anchor="ctr"/>
                <a:lstStyle/>
                <a:p>
                  <a:endParaRPr lang="tr-TR"/>
                </a:p>
              </p:txBody>
            </p:sp>
            <p:sp>
              <p:nvSpPr>
                <p:cNvPr id="377" name="Serbest Form: Şekil 376">
                  <a:extLst>
                    <a:ext uri="{FF2B5EF4-FFF2-40B4-BE49-F238E27FC236}">
                      <a16:creationId xmlns="" xmlns:a16="http://schemas.microsoft.com/office/drawing/2014/main" id="{B183E990-55BC-4D82-BAA5-DA0F5D24CD03}"/>
                    </a:ext>
                  </a:extLst>
                </p:cNvPr>
                <p:cNvSpPr/>
                <p:nvPr/>
              </p:nvSpPr>
              <p:spPr>
                <a:xfrm>
                  <a:off x="3791035" y="3057999"/>
                  <a:ext cx="205609" cy="211807"/>
                </a:xfrm>
                <a:custGeom>
                  <a:avLst/>
                  <a:gdLst>
                    <a:gd name="connsiteX0" fmla="*/ 168170 w 205609"/>
                    <a:gd name="connsiteY0" fmla="*/ 210768 h 211807"/>
                    <a:gd name="connsiteX1" fmla="*/ 165397 w 205609"/>
                    <a:gd name="connsiteY1" fmla="*/ 210768 h 211807"/>
                    <a:gd name="connsiteX2" fmla="*/ 164010 w 205609"/>
                    <a:gd name="connsiteY2" fmla="*/ 209381 h 211807"/>
                    <a:gd name="connsiteX3" fmla="*/ 150144 w 205609"/>
                    <a:gd name="connsiteY3" fmla="*/ 176102 h 211807"/>
                    <a:gd name="connsiteX4" fmla="*/ 140438 w 205609"/>
                    <a:gd name="connsiteY4" fmla="*/ 149756 h 211807"/>
                    <a:gd name="connsiteX5" fmla="*/ 112705 w 205609"/>
                    <a:gd name="connsiteY5" fmla="*/ 180262 h 211807"/>
                    <a:gd name="connsiteX6" fmla="*/ 98839 w 205609"/>
                    <a:gd name="connsiteY6" fmla="*/ 195515 h 211807"/>
                    <a:gd name="connsiteX7" fmla="*/ 84973 w 205609"/>
                    <a:gd name="connsiteY7" fmla="*/ 210768 h 211807"/>
                    <a:gd name="connsiteX8" fmla="*/ 84973 w 205609"/>
                    <a:gd name="connsiteY8" fmla="*/ 209381 h 211807"/>
                    <a:gd name="connsiteX9" fmla="*/ 96066 w 205609"/>
                    <a:gd name="connsiteY9" fmla="*/ 194128 h 211807"/>
                    <a:gd name="connsiteX10" fmla="*/ 89132 w 205609"/>
                    <a:gd name="connsiteY10" fmla="*/ 196901 h 211807"/>
                    <a:gd name="connsiteX11" fmla="*/ 82199 w 205609"/>
                    <a:gd name="connsiteY11" fmla="*/ 199675 h 211807"/>
                    <a:gd name="connsiteX12" fmla="*/ 84973 w 205609"/>
                    <a:gd name="connsiteY12" fmla="*/ 206608 h 211807"/>
                    <a:gd name="connsiteX13" fmla="*/ 79426 w 205609"/>
                    <a:gd name="connsiteY13" fmla="*/ 207994 h 211807"/>
                    <a:gd name="connsiteX14" fmla="*/ 61400 w 205609"/>
                    <a:gd name="connsiteY14" fmla="*/ 169169 h 211807"/>
                    <a:gd name="connsiteX15" fmla="*/ 60013 w 205609"/>
                    <a:gd name="connsiteY15" fmla="*/ 169169 h 211807"/>
                    <a:gd name="connsiteX16" fmla="*/ 60013 w 205609"/>
                    <a:gd name="connsiteY16" fmla="*/ 167782 h 211807"/>
                    <a:gd name="connsiteX17" fmla="*/ 60013 w 205609"/>
                    <a:gd name="connsiteY17" fmla="*/ 167782 h 211807"/>
                    <a:gd name="connsiteX18" fmla="*/ 44760 w 205609"/>
                    <a:gd name="connsiteY18" fmla="*/ 142823 h 211807"/>
                    <a:gd name="connsiteX19" fmla="*/ 388 w 205609"/>
                    <a:gd name="connsiteY19" fmla="*/ 88744 h 211807"/>
                    <a:gd name="connsiteX20" fmla="*/ 1775 w 205609"/>
                    <a:gd name="connsiteY20" fmla="*/ 87358 h 211807"/>
                    <a:gd name="connsiteX21" fmla="*/ 7321 w 205609"/>
                    <a:gd name="connsiteY21" fmla="*/ 92904 h 211807"/>
                    <a:gd name="connsiteX22" fmla="*/ 82199 w 205609"/>
                    <a:gd name="connsiteY22" fmla="*/ 63785 h 211807"/>
                    <a:gd name="connsiteX23" fmla="*/ 118252 w 205609"/>
                    <a:gd name="connsiteY23" fmla="*/ 52692 h 211807"/>
                    <a:gd name="connsiteX24" fmla="*/ 154304 w 205609"/>
                    <a:gd name="connsiteY24" fmla="*/ 42985 h 211807"/>
                    <a:gd name="connsiteX25" fmla="*/ 144598 w 205609"/>
                    <a:gd name="connsiteY25" fmla="*/ 38826 h 211807"/>
                    <a:gd name="connsiteX26" fmla="*/ 144598 w 205609"/>
                    <a:gd name="connsiteY26" fmla="*/ 38826 h 211807"/>
                    <a:gd name="connsiteX27" fmla="*/ 90519 w 205609"/>
                    <a:gd name="connsiteY27" fmla="*/ 51305 h 211807"/>
                    <a:gd name="connsiteX28" fmla="*/ 91906 w 205609"/>
                    <a:gd name="connsiteY28" fmla="*/ 52692 h 211807"/>
                    <a:gd name="connsiteX29" fmla="*/ 91906 w 205609"/>
                    <a:gd name="connsiteY29" fmla="*/ 55465 h 211807"/>
                    <a:gd name="connsiteX30" fmla="*/ 91906 w 205609"/>
                    <a:gd name="connsiteY30" fmla="*/ 58238 h 211807"/>
                    <a:gd name="connsiteX31" fmla="*/ 53080 w 205609"/>
                    <a:gd name="connsiteY31" fmla="*/ 73491 h 211807"/>
                    <a:gd name="connsiteX32" fmla="*/ 30894 w 205609"/>
                    <a:gd name="connsiteY32" fmla="*/ 79038 h 211807"/>
                    <a:gd name="connsiteX33" fmla="*/ 8708 w 205609"/>
                    <a:gd name="connsiteY33" fmla="*/ 87358 h 211807"/>
                    <a:gd name="connsiteX34" fmla="*/ 7321 w 205609"/>
                    <a:gd name="connsiteY34" fmla="*/ 84584 h 211807"/>
                    <a:gd name="connsiteX35" fmla="*/ 28121 w 205609"/>
                    <a:gd name="connsiteY35" fmla="*/ 74878 h 211807"/>
                    <a:gd name="connsiteX36" fmla="*/ 50307 w 205609"/>
                    <a:gd name="connsiteY36" fmla="*/ 66558 h 211807"/>
                    <a:gd name="connsiteX37" fmla="*/ 87746 w 205609"/>
                    <a:gd name="connsiteY37" fmla="*/ 54079 h 211807"/>
                    <a:gd name="connsiteX38" fmla="*/ 87746 w 205609"/>
                    <a:gd name="connsiteY38" fmla="*/ 54079 h 211807"/>
                    <a:gd name="connsiteX39" fmla="*/ 48920 w 205609"/>
                    <a:gd name="connsiteY39" fmla="*/ 1387 h 211807"/>
                    <a:gd name="connsiteX40" fmla="*/ 48920 w 205609"/>
                    <a:gd name="connsiteY40" fmla="*/ 1387 h 211807"/>
                    <a:gd name="connsiteX41" fmla="*/ 47534 w 205609"/>
                    <a:gd name="connsiteY41" fmla="*/ 1387 h 211807"/>
                    <a:gd name="connsiteX42" fmla="*/ 47534 w 205609"/>
                    <a:gd name="connsiteY42" fmla="*/ 0 h 211807"/>
                    <a:gd name="connsiteX43" fmla="*/ 48920 w 205609"/>
                    <a:gd name="connsiteY43" fmla="*/ 0 h 211807"/>
                    <a:gd name="connsiteX44" fmla="*/ 51694 w 205609"/>
                    <a:gd name="connsiteY44" fmla="*/ 0 h 211807"/>
                    <a:gd name="connsiteX45" fmla="*/ 51694 w 205609"/>
                    <a:gd name="connsiteY45" fmla="*/ 0 h 211807"/>
                    <a:gd name="connsiteX46" fmla="*/ 82199 w 205609"/>
                    <a:gd name="connsiteY46" fmla="*/ 8320 h 211807"/>
                    <a:gd name="connsiteX47" fmla="*/ 84973 w 205609"/>
                    <a:gd name="connsiteY47" fmla="*/ 8320 h 211807"/>
                    <a:gd name="connsiteX48" fmla="*/ 84973 w 205609"/>
                    <a:gd name="connsiteY48" fmla="*/ 9706 h 211807"/>
                    <a:gd name="connsiteX49" fmla="*/ 204223 w 205609"/>
                    <a:gd name="connsiteY49" fmla="*/ 55465 h 211807"/>
                    <a:gd name="connsiteX50" fmla="*/ 205609 w 205609"/>
                    <a:gd name="connsiteY50" fmla="*/ 58238 h 211807"/>
                    <a:gd name="connsiteX51" fmla="*/ 194516 w 205609"/>
                    <a:gd name="connsiteY51" fmla="*/ 97064 h 211807"/>
                    <a:gd name="connsiteX52" fmla="*/ 184810 w 205609"/>
                    <a:gd name="connsiteY52" fmla="*/ 135890 h 211807"/>
                    <a:gd name="connsiteX53" fmla="*/ 168170 w 205609"/>
                    <a:gd name="connsiteY53" fmla="*/ 210768 h 211807"/>
                    <a:gd name="connsiteX54" fmla="*/ 168170 w 205609"/>
                    <a:gd name="connsiteY54" fmla="*/ 181648 h 211807"/>
                    <a:gd name="connsiteX55" fmla="*/ 157077 w 205609"/>
                    <a:gd name="connsiteY55" fmla="*/ 183035 h 211807"/>
                    <a:gd name="connsiteX56" fmla="*/ 165397 w 205609"/>
                    <a:gd name="connsiteY56" fmla="*/ 202448 h 211807"/>
                    <a:gd name="connsiteX57" fmla="*/ 168170 w 205609"/>
                    <a:gd name="connsiteY57" fmla="*/ 181648 h 211807"/>
                    <a:gd name="connsiteX58" fmla="*/ 173717 w 205609"/>
                    <a:gd name="connsiteY58" fmla="*/ 158076 h 211807"/>
                    <a:gd name="connsiteX59" fmla="*/ 161237 w 205609"/>
                    <a:gd name="connsiteY59" fmla="*/ 160849 h 211807"/>
                    <a:gd name="connsiteX60" fmla="*/ 147371 w 205609"/>
                    <a:gd name="connsiteY60" fmla="*/ 162236 h 211807"/>
                    <a:gd name="connsiteX61" fmla="*/ 150144 w 205609"/>
                    <a:gd name="connsiteY61" fmla="*/ 169169 h 211807"/>
                    <a:gd name="connsiteX62" fmla="*/ 169557 w 205609"/>
                    <a:gd name="connsiteY62" fmla="*/ 165009 h 211807"/>
                    <a:gd name="connsiteX63" fmla="*/ 170944 w 205609"/>
                    <a:gd name="connsiteY63" fmla="*/ 165009 h 211807"/>
                    <a:gd name="connsiteX64" fmla="*/ 173717 w 205609"/>
                    <a:gd name="connsiteY64" fmla="*/ 158076 h 211807"/>
                    <a:gd name="connsiteX65" fmla="*/ 176490 w 205609"/>
                    <a:gd name="connsiteY65" fmla="*/ 146983 h 211807"/>
                    <a:gd name="connsiteX66" fmla="*/ 144598 w 205609"/>
                    <a:gd name="connsiteY66" fmla="*/ 153916 h 211807"/>
                    <a:gd name="connsiteX67" fmla="*/ 147371 w 205609"/>
                    <a:gd name="connsiteY67" fmla="*/ 159462 h 211807"/>
                    <a:gd name="connsiteX68" fmla="*/ 161237 w 205609"/>
                    <a:gd name="connsiteY68" fmla="*/ 156689 h 211807"/>
                    <a:gd name="connsiteX69" fmla="*/ 175103 w 205609"/>
                    <a:gd name="connsiteY69" fmla="*/ 155302 h 211807"/>
                    <a:gd name="connsiteX70" fmla="*/ 176490 w 205609"/>
                    <a:gd name="connsiteY70" fmla="*/ 146983 h 211807"/>
                    <a:gd name="connsiteX71" fmla="*/ 58627 w 205609"/>
                    <a:gd name="connsiteY71" fmla="*/ 151143 h 211807"/>
                    <a:gd name="connsiteX72" fmla="*/ 122412 w 205609"/>
                    <a:gd name="connsiteY72" fmla="*/ 130343 h 211807"/>
                    <a:gd name="connsiteX73" fmla="*/ 184810 w 205609"/>
                    <a:gd name="connsiteY73" fmla="*/ 115090 h 211807"/>
                    <a:gd name="connsiteX74" fmla="*/ 187583 w 205609"/>
                    <a:gd name="connsiteY74" fmla="*/ 102611 h 211807"/>
                    <a:gd name="connsiteX75" fmla="*/ 186196 w 205609"/>
                    <a:gd name="connsiteY75" fmla="*/ 103997 h 211807"/>
                    <a:gd name="connsiteX76" fmla="*/ 151531 w 205609"/>
                    <a:gd name="connsiteY76" fmla="*/ 113704 h 211807"/>
                    <a:gd name="connsiteX77" fmla="*/ 115478 w 205609"/>
                    <a:gd name="connsiteY77" fmla="*/ 122023 h 211807"/>
                    <a:gd name="connsiteX78" fmla="*/ 50307 w 205609"/>
                    <a:gd name="connsiteY78" fmla="*/ 140049 h 211807"/>
                    <a:gd name="connsiteX79" fmla="*/ 58627 w 205609"/>
                    <a:gd name="connsiteY79" fmla="*/ 151143 h 211807"/>
                    <a:gd name="connsiteX80" fmla="*/ 82199 w 205609"/>
                    <a:gd name="connsiteY80" fmla="*/ 37439 h 211807"/>
                    <a:gd name="connsiteX81" fmla="*/ 104385 w 205609"/>
                    <a:gd name="connsiteY81" fmla="*/ 31893 h 211807"/>
                    <a:gd name="connsiteX82" fmla="*/ 123798 w 205609"/>
                    <a:gd name="connsiteY82" fmla="*/ 27733 h 211807"/>
                    <a:gd name="connsiteX83" fmla="*/ 111319 w 205609"/>
                    <a:gd name="connsiteY83" fmla="*/ 23573 h 211807"/>
                    <a:gd name="connsiteX84" fmla="*/ 111319 w 205609"/>
                    <a:gd name="connsiteY84" fmla="*/ 23573 h 211807"/>
                    <a:gd name="connsiteX85" fmla="*/ 96066 w 205609"/>
                    <a:gd name="connsiteY85" fmla="*/ 27733 h 211807"/>
                    <a:gd name="connsiteX86" fmla="*/ 76653 w 205609"/>
                    <a:gd name="connsiteY86" fmla="*/ 30506 h 211807"/>
                    <a:gd name="connsiteX87" fmla="*/ 82199 w 205609"/>
                    <a:gd name="connsiteY87" fmla="*/ 37439 h 211807"/>
                    <a:gd name="connsiteX88" fmla="*/ 76653 w 205609"/>
                    <a:gd name="connsiteY88" fmla="*/ 29119 h 211807"/>
                    <a:gd name="connsiteX89" fmla="*/ 96066 w 205609"/>
                    <a:gd name="connsiteY89" fmla="*/ 24959 h 211807"/>
                    <a:gd name="connsiteX90" fmla="*/ 108545 w 205609"/>
                    <a:gd name="connsiteY90" fmla="*/ 22186 h 211807"/>
                    <a:gd name="connsiteX91" fmla="*/ 94679 w 205609"/>
                    <a:gd name="connsiteY91" fmla="*/ 16640 h 211807"/>
                    <a:gd name="connsiteX92" fmla="*/ 84973 w 205609"/>
                    <a:gd name="connsiteY92" fmla="*/ 18026 h 211807"/>
                    <a:gd name="connsiteX93" fmla="*/ 71106 w 205609"/>
                    <a:gd name="connsiteY93" fmla="*/ 19413 h 211807"/>
                    <a:gd name="connsiteX94" fmla="*/ 76653 w 205609"/>
                    <a:gd name="connsiteY94" fmla="*/ 29119 h 211807"/>
                    <a:gd name="connsiteX95" fmla="*/ 68333 w 205609"/>
                    <a:gd name="connsiteY95" fmla="*/ 19413 h 211807"/>
                    <a:gd name="connsiteX96" fmla="*/ 82199 w 205609"/>
                    <a:gd name="connsiteY96" fmla="*/ 16640 h 211807"/>
                    <a:gd name="connsiteX97" fmla="*/ 86359 w 205609"/>
                    <a:gd name="connsiteY97" fmla="*/ 15253 h 211807"/>
                    <a:gd name="connsiteX98" fmla="*/ 79426 w 205609"/>
                    <a:gd name="connsiteY98" fmla="*/ 12480 h 211807"/>
                    <a:gd name="connsiteX99" fmla="*/ 75266 w 205609"/>
                    <a:gd name="connsiteY99" fmla="*/ 13866 h 211807"/>
                    <a:gd name="connsiteX100" fmla="*/ 65560 w 205609"/>
                    <a:gd name="connsiteY100" fmla="*/ 16640 h 211807"/>
                    <a:gd name="connsiteX101" fmla="*/ 68333 w 205609"/>
                    <a:gd name="connsiteY101" fmla="*/ 19413 h 211807"/>
                    <a:gd name="connsiteX102" fmla="*/ 55853 w 205609"/>
                    <a:gd name="connsiteY102" fmla="*/ 4160 h 211807"/>
                    <a:gd name="connsiteX103" fmla="*/ 64173 w 205609"/>
                    <a:gd name="connsiteY103" fmla="*/ 13866 h 211807"/>
                    <a:gd name="connsiteX104" fmla="*/ 73880 w 205609"/>
                    <a:gd name="connsiteY104" fmla="*/ 11093 h 211807"/>
                    <a:gd name="connsiteX105" fmla="*/ 55853 w 205609"/>
                    <a:gd name="connsiteY105" fmla="*/ 4160 h 211807"/>
                    <a:gd name="connsiteX106" fmla="*/ 139051 w 205609"/>
                    <a:gd name="connsiteY106" fmla="*/ 34666 h 211807"/>
                    <a:gd name="connsiteX107" fmla="*/ 127958 w 205609"/>
                    <a:gd name="connsiteY107" fmla="*/ 30506 h 211807"/>
                    <a:gd name="connsiteX108" fmla="*/ 126571 w 205609"/>
                    <a:gd name="connsiteY108" fmla="*/ 31893 h 211807"/>
                    <a:gd name="connsiteX109" fmla="*/ 102999 w 205609"/>
                    <a:gd name="connsiteY109" fmla="*/ 37439 h 211807"/>
                    <a:gd name="connsiteX110" fmla="*/ 82199 w 205609"/>
                    <a:gd name="connsiteY110" fmla="*/ 40212 h 211807"/>
                    <a:gd name="connsiteX111" fmla="*/ 87746 w 205609"/>
                    <a:gd name="connsiteY111" fmla="*/ 48532 h 211807"/>
                    <a:gd name="connsiteX112" fmla="*/ 139051 w 205609"/>
                    <a:gd name="connsiteY112" fmla="*/ 34666 h 211807"/>
                    <a:gd name="connsiteX113" fmla="*/ 12868 w 205609"/>
                    <a:gd name="connsiteY113" fmla="*/ 92904 h 211807"/>
                    <a:gd name="connsiteX114" fmla="*/ 37827 w 205609"/>
                    <a:gd name="connsiteY114" fmla="*/ 119250 h 211807"/>
                    <a:gd name="connsiteX115" fmla="*/ 76653 w 205609"/>
                    <a:gd name="connsiteY115" fmla="*/ 102611 h 211807"/>
                    <a:gd name="connsiteX116" fmla="*/ 115478 w 205609"/>
                    <a:gd name="connsiteY116" fmla="*/ 88744 h 211807"/>
                    <a:gd name="connsiteX117" fmla="*/ 155691 w 205609"/>
                    <a:gd name="connsiteY117" fmla="*/ 76265 h 211807"/>
                    <a:gd name="connsiteX118" fmla="*/ 195903 w 205609"/>
                    <a:gd name="connsiteY118" fmla="*/ 65172 h 211807"/>
                    <a:gd name="connsiteX119" fmla="*/ 197289 w 205609"/>
                    <a:gd name="connsiteY119" fmla="*/ 69331 h 211807"/>
                    <a:gd name="connsiteX120" fmla="*/ 155691 w 205609"/>
                    <a:gd name="connsiteY120" fmla="*/ 81811 h 211807"/>
                    <a:gd name="connsiteX121" fmla="*/ 114092 w 205609"/>
                    <a:gd name="connsiteY121" fmla="*/ 94291 h 211807"/>
                    <a:gd name="connsiteX122" fmla="*/ 76653 w 205609"/>
                    <a:gd name="connsiteY122" fmla="*/ 108157 h 211807"/>
                    <a:gd name="connsiteX123" fmla="*/ 39214 w 205609"/>
                    <a:gd name="connsiteY123" fmla="*/ 120637 h 211807"/>
                    <a:gd name="connsiteX124" fmla="*/ 44760 w 205609"/>
                    <a:gd name="connsiteY124" fmla="*/ 127570 h 211807"/>
                    <a:gd name="connsiteX125" fmla="*/ 82199 w 205609"/>
                    <a:gd name="connsiteY125" fmla="*/ 112317 h 211807"/>
                    <a:gd name="connsiteX126" fmla="*/ 119638 w 205609"/>
                    <a:gd name="connsiteY126" fmla="*/ 98451 h 211807"/>
                    <a:gd name="connsiteX127" fmla="*/ 158464 w 205609"/>
                    <a:gd name="connsiteY127" fmla="*/ 85971 h 211807"/>
                    <a:gd name="connsiteX128" fmla="*/ 197289 w 205609"/>
                    <a:gd name="connsiteY128" fmla="*/ 74878 h 211807"/>
                    <a:gd name="connsiteX129" fmla="*/ 198676 w 205609"/>
                    <a:gd name="connsiteY129" fmla="*/ 55465 h 211807"/>
                    <a:gd name="connsiteX130" fmla="*/ 195903 w 205609"/>
                    <a:gd name="connsiteY130" fmla="*/ 54079 h 211807"/>
                    <a:gd name="connsiteX131" fmla="*/ 194516 w 205609"/>
                    <a:gd name="connsiteY131" fmla="*/ 56852 h 211807"/>
                    <a:gd name="connsiteX132" fmla="*/ 154304 w 205609"/>
                    <a:gd name="connsiteY132" fmla="*/ 69331 h 211807"/>
                    <a:gd name="connsiteX133" fmla="*/ 112705 w 205609"/>
                    <a:gd name="connsiteY133" fmla="*/ 80425 h 211807"/>
                    <a:gd name="connsiteX134" fmla="*/ 72493 w 205609"/>
                    <a:gd name="connsiteY134" fmla="*/ 94291 h 211807"/>
                    <a:gd name="connsiteX135" fmla="*/ 30894 w 205609"/>
                    <a:gd name="connsiteY135" fmla="*/ 108157 h 211807"/>
                    <a:gd name="connsiteX136" fmla="*/ 30894 w 205609"/>
                    <a:gd name="connsiteY136" fmla="*/ 106770 h 211807"/>
                    <a:gd name="connsiteX137" fmla="*/ 71106 w 205609"/>
                    <a:gd name="connsiteY137" fmla="*/ 90131 h 211807"/>
                    <a:gd name="connsiteX138" fmla="*/ 111319 w 205609"/>
                    <a:gd name="connsiteY138" fmla="*/ 76265 h 211807"/>
                    <a:gd name="connsiteX139" fmla="*/ 151531 w 205609"/>
                    <a:gd name="connsiteY139" fmla="*/ 63785 h 211807"/>
                    <a:gd name="connsiteX140" fmla="*/ 193130 w 205609"/>
                    <a:gd name="connsiteY140" fmla="*/ 54079 h 211807"/>
                    <a:gd name="connsiteX141" fmla="*/ 184810 w 205609"/>
                    <a:gd name="connsiteY141" fmla="*/ 51305 h 211807"/>
                    <a:gd name="connsiteX142" fmla="*/ 183423 w 205609"/>
                    <a:gd name="connsiteY142" fmla="*/ 52692 h 211807"/>
                    <a:gd name="connsiteX143" fmla="*/ 144598 w 205609"/>
                    <a:gd name="connsiteY143" fmla="*/ 65172 h 211807"/>
                    <a:gd name="connsiteX144" fmla="*/ 104385 w 205609"/>
                    <a:gd name="connsiteY144" fmla="*/ 77651 h 211807"/>
                    <a:gd name="connsiteX145" fmla="*/ 64173 w 205609"/>
                    <a:gd name="connsiteY145" fmla="*/ 90131 h 211807"/>
                    <a:gd name="connsiteX146" fmla="*/ 44760 w 205609"/>
                    <a:gd name="connsiteY146" fmla="*/ 95677 h 211807"/>
                    <a:gd name="connsiteX147" fmla="*/ 25348 w 205609"/>
                    <a:gd name="connsiteY147" fmla="*/ 102611 h 211807"/>
                    <a:gd name="connsiteX148" fmla="*/ 25348 w 205609"/>
                    <a:gd name="connsiteY148" fmla="*/ 101224 h 211807"/>
                    <a:gd name="connsiteX149" fmla="*/ 43374 w 205609"/>
                    <a:gd name="connsiteY149" fmla="*/ 92904 h 211807"/>
                    <a:gd name="connsiteX150" fmla="*/ 62787 w 205609"/>
                    <a:gd name="connsiteY150" fmla="*/ 85971 h 211807"/>
                    <a:gd name="connsiteX151" fmla="*/ 101612 w 205609"/>
                    <a:gd name="connsiteY151" fmla="*/ 72105 h 211807"/>
                    <a:gd name="connsiteX152" fmla="*/ 179263 w 205609"/>
                    <a:gd name="connsiteY152" fmla="*/ 49919 h 211807"/>
                    <a:gd name="connsiteX153" fmla="*/ 166784 w 205609"/>
                    <a:gd name="connsiteY153" fmla="*/ 44372 h 211807"/>
                    <a:gd name="connsiteX154" fmla="*/ 165397 w 205609"/>
                    <a:gd name="connsiteY154" fmla="*/ 44372 h 211807"/>
                    <a:gd name="connsiteX155" fmla="*/ 125185 w 205609"/>
                    <a:gd name="connsiteY155" fmla="*/ 55465 h 211807"/>
                    <a:gd name="connsiteX156" fmla="*/ 84973 w 205609"/>
                    <a:gd name="connsiteY156" fmla="*/ 67945 h 211807"/>
                    <a:gd name="connsiteX157" fmla="*/ 12868 w 205609"/>
                    <a:gd name="connsiteY157" fmla="*/ 92904 h 211807"/>
                    <a:gd name="connsiteX158" fmla="*/ 50307 w 205609"/>
                    <a:gd name="connsiteY158" fmla="*/ 138663 h 211807"/>
                    <a:gd name="connsiteX159" fmla="*/ 119638 w 205609"/>
                    <a:gd name="connsiteY159" fmla="*/ 115090 h 211807"/>
                    <a:gd name="connsiteX160" fmla="*/ 187583 w 205609"/>
                    <a:gd name="connsiteY160" fmla="*/ 98451 h 211807"/>
                    <a:gd name="connsiteX161" fmla="*/ 188970 w 205609"/>
                    <a:gd name="connsiteY161" fmla="*/ 99837 h 211807"/>
                    <a:gd name="connsiteX162" fmla="*/ 190356 w 205609"/>
                    <a:gd name="connsiteY162" fmla="*/ 94291 h 211807"/>
                    <a:gd name="connsiteX163" fmla="*/ 194516 w 205609"/>
                    <a:gd name="connsiteY163" fmla="*/ 81811 h 211807"/>
                    <a:gd name="connsiteX164" fmla="*/ 121025 w 205609"/>
                    <a:gd name="connsiteY164" fmla="*/ 103997 h 211807"/>
                    <a:gd name="connsiteX165" fmla="*/ 83586 w 205609"/>
                    <a:gd name="connsiteY165" fmla="*/ 117863 h 211807"/>
                    <a:gd name="connsiteX166" fmla="*/ 46147 w 205609"/>
                    <a:gd name="connsiteY166" fmla="*/ 130343 h 211807"/>
                    <a:gd name="connsiteX167" fmla="*/ 50307 w 205609"/>
                    <a:gd name="connsiteY167" fmla="*/ 138663 h 211807"/>
                    <a:gd name="connsiteX168" fmla="*/ 66946 w 205609"/>
                    <a:gd name="connsiteY168" fmla="*/ 163622 h 211807"/>
                    <a:gd name="connsiteX169" fmla="*/ 182037 w 205609"/>
                    <a:gd name="connsiteY169" fmla="*/ 127570 h 211807"/>
                    <a:gd name="connsiteX170" fmla="*/ 183423 w 205609"/>
                    <a:gd name="connsiteY170" fmla="*/ 119250 h 211807"/>
                    <a:gd name="connsiteX171" fmla="*/ 152917 w 205609"/>
                    <a:gd name="connsiteY171" fmla="*/ 127570 h 211807"/>
                    <a:gd name="connsiteX172" fmla="*/ 137664 w 205609"/>
                    <a:gd name="connsiteY172" fmla="*/ 131730 h 211807"/>
                    <a:gd name="connsiteX173" fmla="*/ 122412 w 205609"/>
                    <a:gd name="connsiteY173" fmla="*/ 135890 h 211807"/>
                    <a:gd name="connsiteX174" fmla="*/ 61400 w 205609"/>
                    <a:gd name="connsiteY174" fmla="*/ 152529 h 211807"/>
                    <a:gd name="connsiteX175" fmla="*/ 66946 w 205609"/>
                    <a:gd name="connsiteY175" fmla="*/ 163622 h 211807"/>
                    <a:gd name="connsiteX176" fmla="*/ 68333 w 205609"/>
                    <a:gd name="connsiteY176" fmla="*/ 166395 h 211807"/>
                    <a:gd name="connsiteX177" fmla="*/ 72493 w 205609"/>
                    <a:gd name="connsiteY177" fmla="*/ 173329 h 211807"/>
                    <a:gd name="connsiteX178" fmla="*/ 101612 w 205609"/>
                    <a:gd name="connsiteY178" fmla="*/ 160849 h 211807"/>
                    <a:gd name="connsiteX179" fmla="*/ 133505 w 205609"/>
                    <a:gd name="connsiteY179" fmla="*/ 149756 h 211807"/>
                    <a:gd name="connsiteX180" fmla="*/ 133505 w 205609"/>
                    <a:gd name="connsiteY180" fmla="*/ 149756 h 211807"/>
                    <a:gd name="connsiteX181" fmla="*/ 137664 w 205609"/>
                    <a:gd name="connsiteY181" fmla="*/ 145596 h 211807"/>
                    <a:gd name="connsiteX182" fmla="*/ 68333 w 205609"/>
                    <a:gd name="connsiteY182" fmla="*/ 166395 h 211807"/>
                    <a:gd name="connsiteX183" fmla="*/ 76653 w 205609"/>
                    <a:gd name="connsiteY183" fmla="*/ 185808 h 211807"/>
                    <a:gd name="connsiteX184" fmla="*/ 89132 w 205609"/>
                    <a:gd name="connsiteY184" fmla="*/ 180262 h 211807"/>
                    <a:gd name="connsiteX185" fmla="*/ 109932 w 205609"/>
                    <a:gd name="connsiteY185" fmla="*/ 173329 h 211807"/>
                    <a:gd name="connsiteX186" fmla="*/ 111319 w 205609"/>
                    <a:gd name="connsiteY186" fmla="*/ 173329 h 211807"/>
                    <a:gd name="connsiteX187" fmla="*/ 126571 w 205609"/>
                    <a:gd name="connsiteY187" fmla="*/ 155302 h 211807"/>
                    <a:gd name="connsiteX188" fmla="*/ 101612 w 205609"/>
                    <a:gd name="connsiteY188" fmla="*/ 165009 h 211807"/>
                    <a:gd name="connsiteX189" fmla="*/ 71106 w 205609"/>
                    <a:gd name="connsiteY189" fmla="*/ 177489 h 211807"/>
                    <a:gd name="connsiteX190" fmla="*/ 76653 w 205609"/>
                    <a:gd name="connsiteY190" fmla="*/ 185808 h 211807"/>
                    <a:gd name="connsiteX191" fmla="*/ 97452 w 205609"/>
                    <a:gd name="connsiteY191" fmla="*/ 189968 h 211807"/>
                    <a:gd name="connsiteX192" fmla="*/ 107159 w 205609"/>
                    <a:gd name="connsiteY192" fmla="*/ 178875 h 211807"/>
                    <a:gd name="connsiteX193" fmla="*/ 91906 w 205609"/>
                    <a:gd name="connsiteY193" fmla="*/ 184422 h 211807"/>
                    <a:gd name="connsiteX194" fmla="*/ 79426 w 205609"/>
                    <a:gd name="connsiteY194" fmla="*/ 188581 h 211807"/>
                    <a:gd name="connsiteX195" fmla="*/ 82199 w 205609"/>
                    <a:gd name="connsiteY195" fmla="*/ 195515 h 211807"/>
                    <a:gd name="connsiteX196" fmla="*/ 89132 w 205609"/>
                    <a:gd name="connsiteY196" fmla="*/ 192741 h 211807"/>
                    <a:gd name="connsiteX197" fmla="*/ 97452 w 205609"/>
                    <a:gd name="connsiteY197" fmla="*/ 189968 h 211807"/>
                    <a:gd name="connsiteX198" fmla="*/ 143211 w 205609"/>
                    <a:gd name="connsiteY198" fmla="*/ 151143 h 211807"/>
                    <a:gd name="connsiteX199" fmla="*/ 176490 w 205609"/>
                    <a:gd name="connsiteY199" fmla="*/ 142823 h 211807"/>
                    <a:gd name="connsiteX200" fmla="*/ 177877 w 205609"/>
                    <a:gd name="connsiteY200" fmla="*/ 142823 h 211807"/>
                    <a:gd name="connsiteX201" fmla="*/ 180650 w 205609"/>
                    <a:gd name="connsiteY201" fmla="*/ 133116 h 211807"/>
                    <a:gd name="connsiteX202" fmla="*/ 180650 w 205609"/>
                    <a:gd name="connsiteY202" fmla="*/ 133116 h 211807"/>
                    <a:gd name="connsiteX203" fmla="*/ 141824 w 205609"/>
                    <a:gd name="connsiteY203" fmla="*/ 144209 h 211807"/>
                    <a:gd name="connsiteX204" fmla="*/ 141824 w 205609"/>
                    <a:gd name="connsiteY204" fmla="*/ 146983 h 211807"/>
                    <a:gd name="connsiteX205" fmla="*/ 141824 w 205609"/>
                    <a:gd name="connsiteY205" fmla="*/ 146983 h 211807"/>
                    <a:gd name="connsiteX206" fmla="*/ 143211 w 205609"/>
                    <a:gd name="connsiteY206" fmla="*/ 151143 h 211807"/>
                    <a:gd name="connsiteX207" fmla="*/ 152917 w 205609"/>
                    <a:gd name="connsiteY207" fmla="*/ 174715 h 211807"/>
                    <a:gd name="connsiteX208" fmla="*/ 155691 w 205609"/>
                    <a:gd name="connsiteY208" fmla="*/ 180262 h 211807"/>
                    <a:gd name="connsiteX209" fmla="*/ 168170 w 205609"/>
                    <a:gd name="connsiteY209" fmla="*/ 177489 h 211807"/>
                    <a:gd name="connsiteX210" fmla="*/ 169557 w 205609"/>
                    <a:gd name="connsiteY210" fmla="*/ 169169 h 211807"/>
                    <a:gd name="connsiteX211" fmla="*/ 151531 w 205609"/>
                    <a:gd name="connsiteY211" fmla="*/ 171942 h 211807"/>
                    <a:gd name="connsiteX212" fmla="*/ 152917 w 205609"/>
                    <a:gd name="connsiteY212" fmla="*/ 174715 h 21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205609" h="211807">
                      <a:moveTo>
                        <a:pt x="168170" y="210768"/>
                      </a:moveTo>
                      <a:cubicBezTo>
                        <a:pt x="168170" y="212154"/>
                        <a:pt x="165397" y="212154"/>
                        <a:pt x="165397" y="210768"/>
                      </a:cubicBezTo>
                      <a:cubicBezTo>
                        <a:pt x="165397" y="210768"/>
                        <a:pt x="164010" y="210768"/>
                        <a:pt x="164010" y="209381"/>
                      </a:cubicBezTo>
                      <a:cubicBezTo>
                        <a:pt x="158464" y="198288"/>
                        <a:pt x="154304" y="187195"/>
                        <a:pt x="150144" y="176102"/>
                      </a:cubicBezTo>
                      <a:cubicBezTo>
                        <a:pt x="145984" y="167782"/>
                        <a:pt x="141824" y="158076"/>
                        <a:pt x="140438" y="149756"/>
                      </a:cubicBezTo>
                      <a:cubicBezTo>
                        <a:pt x="132118" y="160849"/>
                        <a:pt x="122412" y="170555"/>
                        <a:pt x="112705" y="180262"/>
                      </a:cubicBezTo>
                      <a:cubicBezTo>
                        <a:pt x="108545" y="185808"/>
                        <a:pt x="104385" y="189968"/>
                        <a:pt x="98839" y="195515"/>
                      </a:cubicBezTo>
                      <a:cubicBezTo>
                        <a:pt x="94679" y="201061"/>
                        <a:pt x="90519" y="205221"/>
                        <a:pt x="84973" y="210768"/>
                      </a:cubicBezTo>
                      <a:cubicBezTo>
                        <a:pt x="84973" y="210768"/>
                        <a:pt x="83586" y="210768"/>
                        <a:pt x="84973" y="209381"/>
                      </a:cubicBezTo>
                      <a:cubicBezTo>
                        <a:pt x="87746" y="203834"/>
                        <a:pt x="91906" y="198288"/>
                        <a:pt x="96066" y="194128"/>
                      </a:cubicBezTo>
                      <a:cubicBezTo>
                        <a:pt x="94679" y="195515"/>
                        <a:pt x="91906" y="195515"/>
                        <a:pt x="89132" y="196901"/>
                      </a:cubicBezTo>
                      <a:cubicBezTo>
                        <a:pt x="86359" y="198288"/>
                        <a:pt x="84973" y="198288"/>
                        <a:pt x="82199" y="199675"/>
                      </a:cubicBezTo>
                      <a:lnTo>
                        <a:pt x="84973" y="206608"/>
                      </a:lnTo>
                      <a:cubicBezTo>
                        <a:pt x="86359" y="209381"/>
                        <a:pt x="80813" y="212154"/>
                        <a:pt x="79426" y="207994"/>
                      </a:cubicBezTo>
                      <a:cubicBezTo>
                        <a:pt x="73880" y="194128"/>
                        <a:pt x="68333" y="181648"/>
                        <a:pt x="61400" y="169169"/>
                      </a:cubicBezTo>
                      <a:lnTo>
                        <a:pt x="60013" y="169169"/>
                      </a:lnTo>
                      <a:cubicBezTo>
                        <a:pt x="58627" y="169169"/>
                        <a:pt x="58627" y="167782"/>
                        <a:pt x="60013" y="167782"/>
                      </a:cubicBezTo>
                      <a:lnTo>
                        <a:pt x="60013" y="167782"/>
                      </a:lnTo>
                      <a:cubicBezTo>
                        <a:pt x="55853" y="159462"/>
                        <a:pt x="50307" y="151143"/>
                        <a:pt x="44760" y="142823"/>
                      </a:cubicBezTo>
                      <a:cubicBezTo>
                        <a:pt x="32281" y="123410"/>
                        <a:pt x="15641" y="106770"/>
                        <a:pt x="388" y="88744"/>
                      </a:cubicBezTo>
                      <a:cubicBezTo>
                        <a:pt x="-998" y="87358"/>
                        <a:pt x="1775" y="85971"/>
                        <a:pt x="1775" y="87358"/>
                      </a:cubicBezTo>
                      <a:lnTo>
                        <a:pt x="7321" y="92904"/>
                      </a:lnTo>
                      <a:cubicBezTo>
                        <a:pt x="30894" y="80425"/>
                        <a:pt x="57240" y="73491"/>
                        <a:pt x="82199" y="63785"/>
                      </a:cubicBezTo>
                      <a:cubicBezTo>
                        <a:pt x="93292" y="59625"/>
                        <a:pt x="105772" y="55465"/>
                        <a:pt x="118252" y="52692"/>
                      </a:cubicBezTo>
                      <a:lnTo>
                        <a:pt x="154304" y="42985"/>
                      </a:lnTo>
                      <a:lnTo>
                        <a:pt x="144598" y="38826"/>
                      </a:lnTo>
                      <a:cubicBezTo>
                        <a:pt x="144598" y="38826"/>
                        <a:pt x="144598" y="38826"/>
                        <a:pt x="144598" y="38826"/>
                      </a:cubicBezTo>
                      <a:cubicBezTo>
                        <a:pt x="126571" y="44372"/>
                        <a:pt x="108545" y="48532"/>
                        <a:pt x="90519" y="51305"/>
                      </a:cubicBezTo>
                      <a:lnTo>
                        <a:pt x="91906" y="52692"/>
                      </a:lnTo>
                      <a:cubicBezTo>
                        <a:pt x="93292" y="54079"/>
                        <a:pt x="91906" y="54079"/>
                        <a:pt x="91906" y="55465"/>
                      </a:cubicBezTo>
                      <a:cubicBezTo>
                        <a:pt x="93292" y="55465"/>
                        <a:pt x="93292" y="56852"/>
                        <a:pt x="91906" y="58238"/>
                      </a:cubicBezTo>
                      <a:cubicBezTo>
                        <a:pt x="80813" y="65172"/>
                        <a:pt x="65560" y="67945"/>
                        <a:pt x="53080" y="73491"/>
                      </a:cubicBezTo>
                      <a:lnTo>
                        <a:pt x="30894" y="79038"/>
                      </a:lnTo>
                      <a:lnTo>
                        <a:pt x="8708" y="87358"/>
                      </a:lnTo>
                      <a:cubicBezTo>
                        <a:pt x="7321" y="87358"/>
                        <a:pt x="5935" y="85971"/>
                        <a:pt x="7321" y="84584"/>
                      </a:cubicBezTo>
                      <a:lnTo>
                        <a:pt x="28121" y="74878"/>
                      </a:lnTo>
                      <a:lnTo>
                        <a:pt x="50307" y="66558"/>
                      </a:lnTo>
                      <a:cubicBezTo>
                        <a:pt x="62787" y="62398"/>
                        <a:pt x="75266" y="55465"/>
                        <a:pt x="87746" y="54079"/>
                      </a:cubicBezTo>
                      <a:cubicBezTo>
                        <a:pt x="87746" y="54079"/>
                        <a:pt x="87746" y="54079"/>
                        <a:pt x="87746" y="54079"/>
                      </a:cubicBezTo>
                      <a:cubicBezTo>
                        <a:pt x="73880" y="37439"/>
                        <a:pt x="61400" y="19413"/>
                        <a:pt x="48920" y="1387"/>
                      </a:cubicBezTo>
                      <a:cubicBezTo>
                        <a:pt x="48920" y="1387"/>
                        <a:pt x="48920" y="1387"/>
                        <a:pt x="48920" y="1387"/>
                      </a:cubicBezTo>
                      <a:lnTo>
                        <a:pt x="47534" y="1387"/>
                      </a:lnTo>
                      <a:cubicBezTo>
                        <a:pt x="46147" y="1387"/>
                        <a:pt x="47534" y="0"/>
                        <a:pt x="47534" y="0"/>
                      </a:cubicBezTo>
                      <a:lnTo>
                        <a:pt x="48920" y="0"/>
                      </a:lnTo>
                      <a:cubicBezTo>
                        <a:pt x="48920" y="0"/>
                        <a:pt x="50307" y="0"/>
                        <a:pt x="51694" y="0"/>
                      </a:cubicBezTo>
                      <a:lnTo>
                        <a:pt x="51694" y="0"/>
                      </a:lnTo>
                      <a:cubicBezTo>
                        <a:pt x="61400" y="2773"/>
                        <a:pt x="71106" y="4160"/>
                        <a:pt x="82199" y="8320"/>
                      </a:cubicBezTo>
                      <a:cubicBezTo>
                        <a:pt x="83586" y="8320"/>
                        <a:pt x="83586" y="8320"/>
                        <a:pt x="84973" y="8320"/>
                      </a:cubicBezTo>
                      <a:cubicBezTo>
                        <a:pt x="84973" y="8320"/>
                        <a:pt x="84973" y="8320"/>
                        <a:pt x="84973" y="9706"/>
                      </a:cubicBezTo>
                      <a:cubicBezTo>
                        <a:pt x="126571" y="22186"/>
                        <a:pt x="165397" y="37439"/>
                        <a:pt x="204223" y="55465"/>
                      </a:cubicBezTo>
                      <a:cubicBezTo>
                        <a:pt x="205609" y="55465"/>
                        <a:pt x="205609" y="58238"/>
                        <a:pt x="205609" y="58238"/>
                      </a:cubicBezTo>
                      <a:cubicBezTo>
                        <a:pt x="201449" y="70718"/>
                        <a:pt x="197289" y="84584"/>
                        <a:pt x="194516" y="97064"/>
                      </a:cubicBezTo>
                      <a:cubicBezTo>
                        <a:pt x="190356" y="109544"/>
                        <a:pt x="187583" y="123410"/>
                        <a:pt x="184810" y="135890"/>
                      </a:cubicBezTo>
                      <a:cubicBezTo>
                        <a:pt x="179263" y="160849"/>
                        <a:pt x="176490" y="187195"/>
                        <a:pt x="168170" y="210768"/>
                      </a:cubicBezTo>
                      <a:close/>
                      <a:moveTo>
                        <a:pt x="168170" y="181648"/>
                      </a:moveTo>
                      <a:cubicBezTo>
                        <a:pt x="164010" y="183035"/>
                        <a:pt x="159851" y="183035"/>
                        <a:pt x="157077" y="183035"/>
                      </a:cubicBezTo>
                      <a:lnTo>
                        <a:pt x="165397" y="202448"/>
                      </a:lnTo>
                      <a:cubicBezTo>
                        <a:pt x="165397" y="195515"/>
                        <a:pt x="166784" y="188581"/>
                        <a:pt x="168170" y="181648"/>
                      </a:cubicBezTo>
                      <a:close/>
                      <a:moveTo>
                        <a:pt x="173717" y="158076"/>
                      </a:moveTo>
                      <a:cubicBezTo>
                        <a:pt x="170944" y="160849"/>
                        <a:pt x="165397" y="159462"/>
                        <a:pt x="161237" y="160849"/>
                      </a:cubicBezTo>
                      <a:cubicBezTo>
                        <a:pt x="157077" y="160849"/>
                        <a:pt x="152917" y="162236"/>
                        <a:pt x="147371" y="162236"/>
                      </a:cubicBezTo>
                      <a:cubicBezTo>
                        <a:pt x="148758" y="165009"/>
                        <a:pt x="148758" y="167782"/>
                        <a:pt x="150144" y="169169"/>
                      </a:cubicBezTo>
                      <a:cubicBezTo>
                        <a:pt x="155691" y="166395"/>
                        <a:pt x="164010" y="166395"/>
                        <a:pt x="169557" y="165009"/>
                      </a:cubicBezTo>
                      <a:cubicBezTo>
                        <a:pt x="169557" y="165009"/>
                        <a:pt x="169557" y="165009"/>
                        <a:pt x="170944" y="165009"/>
                      </a:cubicBezTo>
                      <a:lnTo>
                        <a:pt x="173717" y="158076"/>
                      </a:lnTo>
                      <a:close/>
                      <a:moveTo>
                        <a:pt x="176490" y="146983"/>
                      </a:moveTo>
                      <a:cubicBezTo>
                        <a:pt x="166784" y="149756"/>
                        <a:pt x="155691" y="152529"/>
                        <a:pt x="144598" y="153916"/>
                      </a:cubicBezTo>
                      <a:cubicBezTo>
                        <a:pt x="145984" y="155302"/>
                        <a:pt x="145984" y="158076"/>
                        <a:pt x="147371" y="159462"/>
                      </a:cubicBezTo>
                      <a:cubicBezTo>
                        <a:pt x="151531" y="158076"/>
                        <a:pt x="157077" y="156689"/>
                        <a:pt x="161237" y="156689"/>
                      </a:cubicBezTo>
                      <a:cubicBezTo>
                        <a:pt x="165397" y="156689"/>
                        <a:pt x="170944" y="153916"/>
                        <a:pt x="175103" y="155302"/>
                      </a:cubicBezTo>
                      <a:lnTo>
                        <a:pt x="176490" y="146983"/>
                      </a:lnTo>
                      <a:close/>
                      <a:moveTo>
                        <a:pt x="58627" y="151143"/>
                      </a:moveTo>
                      <a:cubicBezTo>
                        <a:pt x="78039" y="141436"/>
                        <a:pt x="101612" y="137276"/>
                        <a:pt x="122412" y="130343"/>
                      </a:cubicBezTo>
                      <a:cubicBezTo>
                        <a:pt x="143211" y="124797"/>
                        <a:pt x="164010" y="119250"/>
                        <a:pt x="184810" y="115090"/>
                      </a:cubicBezTo>
                      <a:lnTo>
                        <a:pt x="187583" y="102611"/>
                      </a:lnTo>
                      <a:cubicBezTo>
                        <a:pt x="187583" y="102611"/>
                        <a:pt x="187583" y="102611"/>
                        <a:pt x="186196" y="103997"/>
                      </a:cubicBezTo>
                      <a:cubicBezTo>
                        <a:pt x="175103" y="108157"/>
                        <a:pt x="162624" y="110930"/>
                        <a:pt x="151531" y="113704"/>
                      </a:cubicBezTo>
                      <a:cubicBezTo>
                        <a:pt x="139051" y="116477"/>
                        <a:pt x="126571" y="119250"/>
                        <a:pt x="115478" y="122023"/>
                      </a:cubicBezTo>
                      <a:cubicBezTo>
                        <a:pt x="94679" y="128957"/>
                        <a:pt x="72493" y="135890"/>
                        <a:pt x="50307" y="140049"/>
                      </a:cubicBezTo>
                      <a:cubicBezTo>
                        <a:pt x="54467" y="142823"/>
                        <a:pt x="57240" y="146983"/>
                        <a:pt x="58627" y="151143"/>
                      </a:cubicBezTo>
                      <a:close/>
                      <a:moveTo>
                        <a:pt x="82199" y="37439"/>
                      </a:moveTo>
                      <a:cubicBezTo>
                        <a:pt x="89132" y="34666"/>
                        <a:pt x="97452" y="33279"/>
                        <a:pt x="104385" y="31893"/>
                      </a:cubicBezTo>
                      <a:cubicBezTo>
                        <a:pt x="109932" y="30506"/>
                        <a:pt x="116865" y="29119"/>
                        <a:pt x="123798" y="27733"/>
                      </a:cubicBezTo>
                      <a:lnTo>
                        <a:pt x="111319" y="23573"/>
                      </a:lnTo>
                      <a:cubicBezTo>
                        <a:pt x="111319" y="23573"/>
                        <a:pt x="111319" y="23573"/>
                        <a:pt x="111319" y="23573"/>
                      </a:cubicBezTo>
                      <a:cubicBezTo>
                        <a:pt x="107159" y="26346"/>
                        <a:pt x="100226" y="26346"/>
                        <a:pt x="96066" y="27733"/>
                      </a:cubicBezTo>
                      <a:cubicBezTo>
                        <a:pt x="90519" y="29119"/>
                        <a:pt x="83586" y="29119"/>
                        <a:pt x="76653" y="30506"/>
                      </a:cubicBezTo>
                      <a:lnTo>
                        <a:pt x="82199" y="37439"/>
                      </a:lnTo>
                      <a:close/>
                      <a:moveTo>
                        <a:pt x="76653" y="29119"/>
                      </a:moveTo>
                      <a:cubicBezTo>
                        <a:pt x="82199" y="26346"/>
                        <a:pt x="89132" y="26346"/>
                        <a:pt x="96066" y="24959"/>
                      </a:cubicBezTo>
                      <a:cubicBezTo>
                        <a:pt x="100226" y="23573"/>
                        <a:pt x="104385" y="22186"/>
                        <a:pt x="108545" y="22186"/>
                      </a:cubicBezTo>
                      <a:lnTo>
                        <a:pt x="94679" y="16640"/>
                      </a:lnTo>
                      <a:cubicBezTo>
                        <a:pt x="91906" y="18026"/>
                        <a:pt x="89132" y="18026"/>
                        <a:pt x="84973" y="18026"/>
                      </a:cubicBezTo>
                      <a:cubicBezTo>
                        <a:pt x="79426" y="18026"/>
                        <a:pt x="75266" y="19413"/>
                        <a:pt x="71106" y="19413"/>
                      </a:cubicBezTo>
                      <a:lnTo>
                        <a:pt x="76653" y="29119"/>
                      </a:lnTo>
                      <a:close/>
                      <a:moveTo>
                        <a:pt x="68333" y="19413"/>
                      </a:moveTo>
                      <a:cubicBezTo>
                        <a:pt x="72493" y="18026"/>
                        <a:pt x="76653" y="16640"/>
                        <a:pt x="82199" y="16640"/>
                      </a:cubicBezTo>
                      <a:cubicBezTo>
                        <a:pt x="83586" y="16640"/>
                        <a:pt x="84973" y="16640"/>
                        <a:pt x="86359" y="15253"/>
                      </a:cubicBezTo>
                      <a:lnTo>
                        <a:pt x="79426" y="12480"/>
                      </a:lnTo>
                      <a:cubicBezTo>
                        <a:pt x="78039" y="12480"/>
                        <a:pt x="76653" y="12480"/>
                        <a:pt x="75266" y="13866"/>
                      </a:cubicBezTo>
                      <a:cubicBezTo>
                        <a:pt x="72493" y="15253"/>
                        <a:pt x="68333" y="15253"/>
                        <a:pt x="65560" y="16640"/>
                      </a:cubicBezTo>
                      <a:lnTo>
                        <a:pt x="68333" y="19413"/>
                      </a:lnTo>
                      <a:close/>
                      <a:moveTo>
                        <a:pt x="55853" y="4160"/>
                      </a:moveTo>
                      <a:lnTo>
                        <a:pt x="64173" y="13866"/>
                      </a:lnTo>
                      <a:cubicBezTo>
                        <a:pt x="66946" y="12480"/>
                        <a:pt x="71106" y="11093"/>
                        <a:pt x="73880" y="11093"/>
                      </a:cubicBezTo>
                      <a:lnTo>
                        <a:pt x="55853" y="4160"/>
                      </a:lnTo>
                      <a:close/>
                      <a:moveTo>
                        <a:pt x="139051" y="34666"/>
                      </a:moveTo>
                      <a:lnTo>
                        <a:pt x="127958" y="30506"/>
                      </a:lnTo>
                      <a:cubicBezTo>
                        <a:pt x="127958" y="30506"/>
                        <a:pt x="127958" y="31893"/>
                        <a:pt x="126571" y="31893"/>
                      </a:cubicBezTo>
                      <a:cubicBezTo>
                        <a:pt x="119638" y="34666"/>
                        <a:pt x="111319" y="36052"/>
                        <a:pt x="102999" y="37439"/>
                      </a:cubicBezTo>
                      <a:cubicBezTo>
                        <a:pt x="96066" y="38826"/>
                        <a:pt x="89132" y="40212"/>
                        <a:pt x="82199" y="40212"/>
                      </a:cubicBezTo>
                      <a:lnTo>
                        <a:pt x="87746" y="48532"/>
                      </a:lnTo>
                      <a:cubicBezTo>
                        <a:pt x="105772" y="41599"/>
                        <a:pt x="122412" y="38826"/>
                        <a:pt x="139051" y="34666"/>
                      </a:cubicBezTo>
                      <a:close/>
                      <a:moveTo>
                        <a:pt x="12868" y="92904"/>
                      </a:moveTo>
                      <a:cubicBezTo>
                        <a:pt x="21188" y="101224"/>
                        <a:pt x="29507" y="109544"/>
                        <a:pt x="37827" y="119250"/>
                      </a:cubicBezTo>
                      <a:cubicBezTo>
                        <a:pt x="50307" y="112317"/>
                        <a:pt x="62787" y="106770"/>
                        <a:pt x="76653" y="102611"/>
                      </a:cubicBezTo>
                      <a:cubicBezTo>
                        <a:pt x="90519" y="98451"/>
                        <a:pt x="102999" y="94291"/>
                        <a:pt x="115478" y="88744"/>
                      </a:cubicBezTo>
                      <a:lnTo>
                        <a:pt x="155691" y="76265"/>
                      </a:lnTo>
                      <a:cubicBezTo>
                        <a:pt x="169557" y="72105"/>
                        <a:pt x="182037" y="67945"/>
                        <a:pt x="195903" y="65172"/>
                      </a:cubicBezTo>
                      <a:cubicBezTo>
                        <a:pt x="198676" y="65172"/>
                        <a:pt x="200063" y="67945"/>
                        <a:pt x="197289" y="69331"/>
                      </a:cubicBezTo>
                      <a:cubicBezTo>
                        <a:pt x="183423" y="73491"/>
                        <a:pt x="169557" y="77651"/>
                        <a:pt x="155691" y="81811"/>
                      </a:cubicBezTo>
                      <a:cubicBezTo>
                        <a:pt x="141824" y="85971"/>
                        <a:pt x="127958" y="90131"/>
                        <a:pt x="114092" y="94291"/>
                      </a:cubicBezTo>
                      <a:cubicBezTo>
                        <a:pt x="101612" y="98451"/>
                        <a:pt x="89132" y="103997"/>
                        <a:pt x="76653" y="108157"/>
                      </a:cubicBezTo>
                      <a:cubicBezTo>
                        <a:pt x="64173" y="112317"/>
                        <a:pt x="51694" y="116477"/>
                        <a:pt x="39214" y="120637"/>
                      </a:cubicBezTo>
                      <a:lnTo>
                        <a:pt x="44760" y="127570"/>
                      </a:lnTo>
                      <a:cubicBezTo>
                        <a:pt x="57240" y="122023"/>
                        <a:pt x="69720" y="116477"/>
                        <a:pt x="82199" y="112317"/>
                      </a:cubicBezTo>
                      <a:cubicBezTo>
                        <a:pt x="94679" y="108157"/>
                        <a:pt x="107159" y="103997"/>
                        <a:pt x="119638" y="98451"/>
                      </a:cubicBezTo>
                      <a:cubicBezTo>
                        <a:pt x="132118" y="94291"/>
                        <a:pt x="144598" y="90131"/>
                        <a:pt x="158464" y="85971"/>
                      </a:cubicBezTo>
                      <a:cubicBezTo>
                        <a:pt x="170944" y="81811"/>
                        <a:pt x="183423" y="77651"/>
                        <a:pt x="197289" y="74878"/>
                      </a:cubicBezTo>
                      <a:cubicBezTo>
                        <a:pt x="200063" y="67945"/>
                        <a:pt x="201449" y="59625"/>
                        <a:pt x="198676" y="55465"/>
                      </a:cubicBezTo>
                      <a:cubicBezTo>
                        <a:pt x="198676" y="55465"/>
                        <a:pt x="197289" y="54079"/>
                        <a:pt x="195903" y="54079"/>
                      </a:cubicBezTo>
                      <a:cubicBezTo>
                        <a:pt x="195903" y="55465"/>
                        <a:pt x="195903" y="55465"/>
                        <a:pt x="194516" y="56852"/>
                      </a:cubicBezTo>
                      <a:cubicBezTo>
                        <a:pt x="180650" y="61012"/>
                        <a:pt x="168170" y="65172"/>
                        <a:pt x="154304" y="69331"/>
                      </a:cubicBezTo>
                      <a:cubicBezTo>
                        <a:pt x="140438" y="73491"/>
                        <a:pt x="126571" y="76265"/>
                        <a:pt x="112705" y="80425"/>
                      </a:cubicBezTo>
                      <a:cubicBezTo>
                        <a:pt x="98839" y="84584"/>
                        <a:pt x="86359" y="90131"/>
                        <a:pt x="72493" y="94291"/>
                      </a:cubicBezTo>
                      <a:cubicBezTo>
                        <a:pt x="58627" y="98451"/>
                        <a:pt x="44760" y="103997"/>
                        <a:pt x="30894" y="108157"/>
                      </a:cubicBezTo>
                      <a:cubicBezTo>
                        <a:pt x="29507" y="108157"/>
                        <a:pt x="29507" y="106770"/>
                        <a:pt x="30894" y="106770"/>
                      </a:cubicBezTo>
                      <a:cubicBezTo>
                        <a:pt x="43374" y="99837"/>
                        <a:pt x="57240" y="94291"/>
                        <a:pt x="71106" y="90131"/>
                      </a:cubicBezTo>
                      <a:cubicBezTo>
                        <a:pt x="84973" y="85971"/>
                        <a:pt x="98839" y="80425"/>
                        <a:pt x="111319" y="76265"/>
                      </a:cubicBezTo>
                      <a:cubicBezTo>
                        <a:pt x="125185" y="72105"/>
                        <a:pt x="137664" y="67945"/>
                        <a:pt x="151531" y="63785"/>
                      </a:cubicBezTo>
                      <a:cubicBezTo>
                        <a:pt x="165397" y="59625"/>
                        <a:pt x="179263" y="55465"/>
                        <a:pt x="193130" y="54079"/>
                      </a:cubicBezTo>
                      <a:cubicBezTo>
                        <a:pt x="190356" y="52692"/>
                        <a:pt x="187583" y="52692"/>
                        <a:pt x="184810" y="51305"/>
                      </a:cubicBezTo>
                      <a:cubicBezTo>
                        <a:pt x="184810" y="51305"/>
                        <a:pt x="183423" y="52692"/>
                        <a:pt x="183423" y="52692"/>
                      </a:cubicBezTo>
                      <a:cubicBezTo>
                        <a:pt x="169557" y="55465"/>
                        <a:pt x="157077" y="61012"/>
                        <a:pt x="144598" y="65172"/>
                      </a:cubicBezTo>
                      <a:cubicBezTo>
                        <a:pt x="132118" y="69331"/>
                        <a:pt x="118252" y="73491"/>
                        <a:pt x="104385" y="77651"/>
                      </a:cubicBezTo>
                      <a:cubicBezTo>
                        <a:pt x="91906" y="81811"/>
                        <a:pt x="78039" y="85971"/>
                        <a:pt x="64173" y="90131"/>
                      </a:cubicBezTo>
                      <a:lnTo>
                        <a:pt x="44760" y="95677"/>
                      </a:lnTo>
                      <a:lnTo>
                        <a:pt x="25348" y="102611"/>
                      </a:lnTo>
                      <a:cubicBezTo>
                        <a:pt x="23961" y="102611"/>
                        <a:pt x="23961" y="101224"/>
                        <a:pt x="25348" y="101224"/>
                      </a:cubicBezTo>
                      <a:cubicBezTo>
                        <a:pt x="30894" y="98451"/>
                        <a:pt x="37827" y="95677"/>
                        <a:pt x="43374" y="92904"/>
                      </a:cubicBezTo>
                      <a:lnTo>
                        <a:pt x="62787" y="85971"/>
                      </a:lnTo>
                      <a:cubicBezTo>
                        <a:pt x="75266" y="80425"/>
                        <a:pt x="87746" y="76265"/>
                        <a:pt x="101612" y="72105"/>
                      </a:cubicBezTo>
                      <a:cubicBezTo>
                        <a:pt x="127958" y="63785"/>
                        <a:pt x="154304" y="56852"/>
                        <a:pt x="179263" y="49919"/>
                      </a:cubicBezTo>
                      <a:cubicBezTo>
                        <a:pt x="175103" y="48532"/>
                        <a:pt x="170944" y="45759"/>
                        <a:pt x="166784" y="44372"/>
                      </a:cubicBezTo>
                      <a:cubicBezTo>
                        <a:pt x="166784" y="44372"/>
                        <a:pt x="166784" y="44372"/>
                        <a:pt x="165397" y="44372"/>
                      </a:cubicBezTo>
                      <a:lnTo>
                        <a:pt x="125185" y="55465"/>
                      </a:lnTo>
                      <a:cubicBezTo>
                        <a:pt x="111319" y="59625"/>
                        <a:pt x="98839" y="62398"/>
                        <a:pt x="84973" y="67945"/>
                      </a:cubicBezTo>
                      <a:cubicBezTo>
                        <a:pt x="61400" y="76265"/>
                        <a:pt x="36441" y="85971"/>
                        <a:pt x="12868" y="92904"/>
                      </a:cubicBezTo>
                      <a:close/>
                      <a:moveTo>
                        <a:pt x="50307" y="138663"/>
                      </a:moveTo>
                      <a:cubicBezTo>
                        <a:pt x="71106" y="127570"/>
                        <a:pt x="97452" y="122023"/>
                        <a:pt x="119638" y="115090"/>
                      </a:cubicBezTo>
                      <a:cubicBezTo>
                        <a:pt x="141824" y="109544"/>
                        <a:pt x="165397" y="101224"/>
                        <a:pt x="187583" y="98451"/>
                      </a:cubicBezTo>
                      <a:cubicBezTo>
                        <a:pt x="188970" y="98451"/>
                        <a:pt x="188970" y="98451"/>
                        <a:pt x="188970" y="99837"/>
                      </a:cubicBezTo>
                      <a:lnTo>
                        <a:pt x="190356" y="94291"/>
                      </a:lnTo>
                      <a:cubicBezTo>
                        <a:pt x="191743" y="91517"/>
                        <a:pt x="193130" y="87358"/>
                        <a:pt x="194516" y="81811"/>
                      </a:cubicBezTo>
                      <a:cubicBezTo>
                        <a:pt x="169557" y="88744"/>
                        <a:pt x="144598" y="95677"/>
                        <a:pt x="121025" y="103997"/>
                      </a:cubicBezTo>
                      <a:cubicBezTo>
                        <a:pt x="108545" y="108157"/>
                        <a:pt x="96066" y="112317"/>
                        <a:pt x="83586" y="117863"/>
                      </a:cubicBezTo>
                      <a:cubicBezTo>
                        <a:pt x="71106" y="122023"/>
                        <a:pt x="58627" y="126183"/>
                        <a:pt x="46147" y="130343"/>
                      </a:cubicBezTo>
                      <a:lnTo>
                        <a:pt x="50307" y="138663"/>
                      </a:lnTo>
                      <a:close/>
                      <a:moveTo>
                        <a:pt x="66946" y="163622"/>
                      </a:moveTo>
                      <a:cubicBezTo>
                        <a:pt x="104385" y="146983"/>
                        <a:pt x="143211" y="137276"/>
                        <a:pt x="182037" y="127570"/>
                      </a:cubicBezTo>
                      <a:lnTo>
                        <a:pt x="183423" y="119250"/>
                      </a:lnTo>
                      <a:cubicBezTo>
                        <a:pt x="173717" y="122023"/>
                        <a:pt x="162624" y="124797"/>
                        <a:pt x="152917" y="127570"/>
                      </a:cubicBezTo>
                      <a:lnTo>
                        <a:pt x="137664" y="131730"/>
                      </a:lnTo>
                      <a:lnTo>
                        <a:pt x="122412" y="135890"/>
                      </a:lnTo>
                      <a:cubicBezTo>
                        <a:pt x="102999" y="141436"/>
                        <a:pt x="80813" y="148369"/>
                        <a:pt x="61400" y="152529"/>
                      </a:cubicBezTo>
                      <a:cubicBezTo>
                        <a:pt x="62787" y="156689"/>
                        <a:pt x="64173" y="160849"/>
                        <a:pt x="66946" y="163622"/>
                      </a:cubicBezTo>
                      <a:close/>
                      <a:moveTo>
                        <a:pt x="68333" y="166395"/>
                      </a:moveTo>
                      <a:lnTo>
                        <a:pt x="72493" y="173329"/>
                      </a:lnTo>
                      <a:cubicBezTo>
                        <a:pt x="82199" y="167782"/>
                        <a:pt x="91906" y="165009"/>
                        <a:pt x="101612" y="160849"/>
                      </a:cubicBezTo>
                      <a:cubicBezTo>
                        <a:pt x="112705" y="156689"/>
                        <a:pt x="122412" y="151143"/>
                        <a:pt x="133505" y="149756"/>
                      </a:cubicBezTo>
                      <a:cubicBezTo>
                        <a:pt x="133505" y="149756"/>
                        <a:pt x="133505" y="149756"/>
                        <a:pt x="133505" y="149756"/>
                      </a:cubicBezTo>
                      <a:cubicBezTo>
                        <a:pt x="134891" y="148369"/>
                        <a:pt x="136278" y="146983"/>
                        <a:pt x="137664" y="145596"/>
                      </a:cubicBezTo>
                      <a:cubicBezTo>
                        <a:pt x="114092" y="153916"/>
                        <a:pt x="90519" y="159462"/>
                        <a:pt x="68333" y="166395"/>
                      </a:cubicBezTo>
                      <a:close/>
                      <a:moveTo>
                        <a:pt x="76653" y="185808"/>
                      </a:moveTo>
                      <a:cubicBezTo>
                        <a:pt x="80813" y="183035"/>
                        <a:pt x="84973" y="181648"/>
                        <a:pt x="89132" y="180262"/>
                      </a:cubicBezTo>
                      <a:lnTo>
                        <a:pt x="109932" y="173329"/>
                      </a:lnTo>
                      <a:cubicBezTo>
                        <a:pt x="109932" y="173329"/>
                        <a:pt x="111319" y="173329"/>
                        <a:pt x="111319" y="173329"/>
                      </a:cubicBezTo>
                      <a:cubicBezTo>
                        <a:pt x="116865" y="167782"/>
                        <a:pt x="121025" y="160849"/>
                        <a:pt x="126571" y="155302"/>
                      </a:cubicBezTo>
                      <a:cubicBezTo>
                        <a:pt x="118252" y="159462"/>
                        <a:pt x="109932" y="160849"/>
                        <a:pt x="101612" y="165009"/>
                      </a:cubicBezTo>
                      <a:cubicBezTo>
                        <a:pt x="91906" y="169169"/>
                        <a:pt x="80813" y="173329"/>
                        <a:pt x="71106" y="177489"/>
                      </a:cubicBezTo>
                      <a:cubicBezTo>
                        <a:pt x="73880" y="178875"/>
                        <a:pt x="75266" y="183035"/>
                        <a:pt x="76653" y="185808"/>
                      </a:cubicBezTo>
                      <a:close/>
                      <a:moveTo>
                        <a:pt x="97452" y="189968"/>
                      </a:moveTo>
                      <a:lnTo>
                        <a:pt x="107159" y="178875"/>
                      </a:lnTo>
                      <a:lnTo>
                        <a:pt x="91906" y="184422"/>
                      </a:lnTo>
                      <a:cubicBezTo>
                        <a:pt x="87746" y="185808"/>
                        <a:pt x="83586" y="188581"/>
                        <a:pt x="79426" y="188581"/>
                      </a:cubicBezTo>
                      <a:lnTo>
                        <a:pt x="82199" y="195515"/>
                      </a:lnTo>
                      <a:cubicBezTo>
                        <a:pt x="84973" y="194128"/>
                        <a:pt x="87746" y="194128"/>
                        <a:pt x="89132" y="192741"/>
                      </a:cubicBezTo>
                      <a:cubicBezTo>
                        <a:pt x="91906" y="191355"/>
                        <a:pt x="94679" y="189968"/>
                        <a:pt x="97452" y="189968"/>
                      </a:cubicBezTo>
                      <a:close/>
                      <a:moveTo>
                        <a:pt x="143211" y="151143"/>
                      </a:moveTo>
                      <a:cubicBezTo>
                        <a:pt x="152917" y="146983"/>
                        <a:pt x="165397" y="145596"/>
                        <a:pt x="176490" y="142823"/>
                      </a:cubicBezTo>
                      <a:cubicBezTo>
                        <a:pt x="176490" y="142823"/>
                        <a:pt x="177877" y="142823"/>
                        <a:pt x="177877" y="142823"/>
                      </a:cubicBezTo>
                      <a:cubicBezTo>
                        <a:pt x="179263" y="140049"/>
                        <a:pt x="179263" y="135890"/>
                        <a:pt x="180650" y="133116"/>
                      </a:cubicBezTo>
                      <a:lnTo>
                        <a:pt x="180650" y="133116"/>
                      </a:lnTo>
                      <a:cubicBezTo>
                        <a:pt x="168170" y="137276"/>
                        <a:pt x="154304" y="140049"/>
                        <a:pt x="141824" y="144209"/>
                      </a:cubicBezTo>
                      <a:cubicBezTo>
                        <a:pt x="141824" y="144209"/>
                        <a:pt x="143211" y="145596"/>
                        <a:pt x="141824" y="146983"/>
                      </a:cubicBezTo>
                      <a:lnTo>
                        <a:pt x="141824" y="146983"/>
                      </a:lnTo>
                      <a:cubicBezTo>
                        <a:pt x="141824" y="148369"/>
                        <a:pt x="143211" y="149756"/>
                        <a:pt x="143211" y="151143"/>
                      </a:cubicBezTo>
                      <a:close/>
                      <a:moveTo>
                        <a:pt x="152917" y="174715"/>
                      </a:moveTo>
                      <a:lnTo>
                        <a:pt x="155691" y="180262"/>
                      </a:lnTo>
                      <a:cubicBezTo>
                        <a:pt x="159851" y="178875"/>
                        <a:pt x="164010" y="177489"/>
                        <a:pt x="168170" y="177489"/>
                      </a:cubicBezTo>
                      <a:lnTo>
                        <a:pt x="169557" y="169169"/>
                      </a:lnTo>
                      <a:cubicBezTo>
                        <a:pt x="164010" y="170555"/>
                        <a:pt x="157077" y="171942"/>
                        <a:pt x="151531" y="171942"/>
                      </a:cubicBezTo>
                      <a:lnTo>
                        <a:pt x="152917" y="174715"/>
                      </a:lnTo>
                      <a:close/>
                    </a:path>
                  </a:pathLst>
                </a:custGeom>
                <a:solidFill>
                  <a:srgbClr val="0C6F7A"/>
                </a:solidFill>
                <a:ln w="13829" cap="flat">
                  <a:noFill/>
                  <a:prstDash val="solid"/>
                  <a:miter/>
                </a:ln>
              </p:spPr>
              <p:txBody>
                <a:bodyPr rtlCol="0" anchor="ctr"/>
                <a:lstStyle/>
                <a:p>
                  <a:endParaRPr lang="tr-TR"/>
                </a:p>
              </p:txBody>
            </p:sp>
          </p:grpSp>
          <p:grpSp>
            <p:nvGrpSpPr>
              <p:cNvPr id="378" name="Grafik 4">
                <a:extLst>
                  <a:ext uri="{FF2B5EF4-FFF2-40B4-BE49-F238E27FC236}">
                    <a16:creationId xmlns="" xmlns:a16="http://schemas.microsoft.com/office/drawing/2014/main" id="{A0C417CE-A35A-47F6-888A-555595F38BB7}"/>
                  </a:ext>
                </a:extLst>
              </p:cNvPr>
              <p:cNvGrpSpPr/>
              <p:nvPr/>
            </p:nvGrpSpPr>
            <p:grpSpPr>
              <a:xfrm>
                <a:off x="4788881" y="3029692"/>
                <a:ext cx="188109" cy="203022"/>
                <a:chOff x="4788881" y="3029692"/>
                <a:chExt cx="188109" cy="203022"/>
              </a:xfrm>
              <a:solidFill>
                <a:srgbClr val="0C6F7A"/>
              </a:solidFill>
            </p:grpSpPr>
            <p:sp>
              <p:nvSpPr>
                <p:cNvPr id="379" name="Serbest Form: Şekil 378">
                  <a:extLst>
                    <a:ext uri="{FF2B5EF4-FFF2-40B4-BE49-F238E27FC236}">
                      <a16:creationId xmlns="" xmlns:a16="http://schemas.microsoft.com/office/drawing/2014/main" id="{D85693B1-1DDA-4F92-B56A-7874231CCEC1}"/>
                    </a:ext>
                  </a:extLst>
                </p:cNvPr>
                <p:cNvSpPr/>
                <p:nvPr/>
              </p:nvSpPr>
              <p:spPr>
                <a:xfrm>
                  <a:off x="4879310" y="3037200"/>
                  <a:ext cx="616" cy="1039"/>
                </a:xfrm>
                <a:custGeom>
                  <a:avLst/>
                  <a:gdLst>
                    <a:gd name="connsiteX0" fmla="*/ 616 w 616"/>
                    <a:gd name="connsiteY0" fmla="*/ 0 h 1039"/>
                    <a:gd name="connsiteX1" fmla="*/ 616 w 616"/>
                    <a:gd name="connsiteY1" fmla="*/ 0 h 1039"/>
                    <a:gd name="connsiteX2" fmla="*/ 616 w 616"/>
                    <a:gd name="connsiteY2" fmla="*/ 0 h 1039"/>
                  </a:gdLst>
                  <a:ahLst/>
                  <a:cxnLst>
                    <a:cxn ang="0">
                      <a:pos x="connsiteX0" y="connsiteY0"/>
                    </a:cxn>
                    <a:cxn ang="0">
                      <a:pos x="connsiteX1" y="connsiteY1"/>
                    </a:cxn>
                    <a:cxn ang="0">
                      <a:pos x="connsiteX2" y="connsiteY2"/>
                    </a:cxn>
                  </a:cxnLst>
                  <a:rect l="l" t="t" r="r" b="b"/>
                  <a:pathLst>
                    <a:path w="616" h="1039">
                      <a:moveTo>
                        <a:pt x="616" y="0"/>
                      </a:moveTo>
                      <a:cubicBezTo>
                        <a:pt x="616" y="0"/>
                        <a:pt x="-770" y="0"/>
                        <a:pt x="616" y="0"/>
                      </a:cubicBezTo>
                      <a:cubicBezTo>
                        <a:pt x="-770" y="1387"/>
                        <a:pt x="616" y="1387"/>
                        <a:pt x="616" y="0"/>
                      </a:cubicBezTo>
                      <a:close/>
                    </a:path>
                  </a:pathLst>
                </a:custGeom>
                <a:solidFill>
                  <a:srgbClr val="0C6F7A"/>
                </a:solidFill>
                <a:ln w="13829" cap="flat">
                  <a:noFill/>
                  <a:prstDash val="solid"/>
                  <a:miter/>
                </a:ln>
              </p:spPr>
              <p:txBody>
                <a:bodyPr rtlCol="0" anchor="ctr"/>
                <a:lstStyle/>
                <a:p>
                  <a:endParaRPr lang="tr-TR"/>
                </a:p>
              </p:txBody>
            </p:sp>
            <p:sp>
              <p:nvSpPr>
                <p:cNvPr id="380" name="Serbest Form: Şekil 379">
                  <a:extLst>
                    <a:ext uri="{FF2B5EF4-FFF2-40B4-BE49-F238E27FC236}">
                      <a16:creationId xmlns="" xmlns:a16="http://schemas.microsoft.com/office/drawing/2014/main" id="{C1801FB7-0AE1-4CA2-8CD1-D37CF24B46E5}"/>
                    </a:ext>
                  </a:extLst>
                </p:cNvPr>
                <p:cNvSpPr/>
                <p:nvPr/>
              </p:nvSpPr>
              <p:spPr>
                <a:xfrm>
                  <a:off x="4788881" y="3029692"/>
                  <a:ext cx="188109" cy="203022"/>
                </a:xfrm>
                <a:custGeom>
                  <a:avLst/>
                  <a:gdLst>
                    <a:gd name="connsiteX0" fmla="*/ 31420 w 188109"/>
                    <a:gd name="connsiteY0" fmla="*/ 203022 h 203022"/>
                    <a:gd name="connsiteX1" fmla="*/ 30034 w 188109"/>
                    <a:gd name="connsiteY1" fmla="*/ 200249 h 203022"/>
                    <a:gd name="connsiteX2" fmla="*/ 30034 w 188109"/>
                    <a:gd name="connsiteY2" fmla="*/ 198862 h 203022"/>
                    <a:gd name="connsiteX3" fmla="*/ 56380 w 188109"/>
                    <a:gd name="connsiteY3" fmla="*/ 173903 h 203022"/>
                    <a:gd name="connsiteX4" fmla="*/ 77179 w 188109"/>
                    <a:gd name="connsiteY4" fmla="*/ 154490 h 203022"/>
                    <a:gd name="connsiteX5" fmla="*/ 38353 w 188109"/>
                    <a:gd name="connsiteY5" fmla="*/ 139237 h 203022"/>
                    <a:gd name="connsiteX6" fmla="*/ 915 w 188109"/>
                    <a:gd name="connsiteY6" fmla="*/ 123984 h 203022"/>
                    <a:gd name="connsiteX7" fmla="*/ 915 w 188109"/>
                    <a:gd name="connsiteY7" fmla="*/ 122598 h 203022"/>
                    <a:gd name="connsiteX8" fmla="*/ 18941 w 188109"/>
                    <a:gd name="connsiteY8" fmla="*/ 128144 h 203022"/>
                    <a:gd name="connsiteX9" fmla="*/ 14781 w 188109"/>
                    <a:gd name="connsiteY9" fmla="*/ 122598 h 203022"/>
                    <a:gd name="connsiteX10" fmla="*/ 10621 w 188109"/>
                    <a:gd name="connsiteY10" fmla="*/ 117051 h 203022"/>
                    <a:gd name="connsiteX11" fmla="*/ 5074 w 188109"/>
                    <a:gd name="connsiteY11" fmla="*/ 121211 h 203022"/>
                    <a:gd name="connsiteX12" fmla="*/ 915 w 188109"/>
                    <a:gd name="connsiteY12" fmla="*/ 117051 h 203022"/>
                    <a:gd name="connsiteX13" fmla="*/ 31420 w 188109"/>
                    <a:gd name="connsiteY13" fmla="*/ 86545 h 203022"/>
                    <a:gd name="connsiteX14" fmla="*/ 31420 w 188109"/>
                    <a:gd name="connsiteY14" fmla="*/ 85159 h 203022"/>
                    <a:gd name="connsiteX15" fmla="*/ 32807 w 188109"/>
                    <a:gd name="connsiteY15" fmla="*/ 83772 h 203022"/>
                    <a:gd name="connsiteX16" fmla="*/ 32807 w 188109"/>
                    <a:gd name="connsiteY16" fmla="*/ 83772 h 203022"/>
                    <a:gd name="connsiteX17" fmla="*/ 50833 w 188109"/>
                    <a:gd name="connsiteY17" fmla="*/ 61586 h 203022"/>
                    <a:gd name="connsiteX18" fmla="*/ 85499 w 188109"/>
                    <a:gd name="connsiteY18" fmla="*/ 574 h 203022"/>
                    <a:gd name="connsiteX19" fmla="*/ 88272 w 188109"/>
                    <a:gd name="connsiteY19" fmla="*/ 1961 h 203022"/>
                    <a:gd name="connsiteX20" fmla="*/ 85499 w 188109"/>
                    <a:gd name="connsiteY20" fmla="*/ 8894 h 203022"/>
                    <a:gd name="connsiteX21" fmla="*/ 113231 w 188109"/>
                    <a:gd name="connsiteY21" fmla="*/ 38013 h 203022"/>
                    <a:gd name="connsiteX22" fmla="*/ 138191 w 188109"/>
                    <a:gd name="connsiteY22" fmla="*/ 68519 h 203022"/>
                    <a:gd name="connsiteX23" fmla="*/ 183949 w 188109"/>
                    <a:gd name="connsiteY23" fmla="*/ 128144 h 203022"/>
                    <a:gd name="connsiteX24" fmla="*/ 183949 w 188109"/>
                    <a:gd name="connsiteY24" fmla="*/ 117051 h 203022"/>
                    <a:gd name="connsiteX25" fmla="*/ 183949 w 188109"/>
                    <a:gd name="connsiteY25" fmla="*/ 117051 h 203022"/>
                    <a:gd name="connsiteX26" fmla="*/ 152057 w 188109"/>
                    <a:gd name="connsiteY26" fmla="*/ 71292 h 203022"/>
                    <a:gd name="connsiteX27" fmla="*/ 150670 w 188109"/>
                    <a:gd name="connsiteY27" fmla="*/ 72679 h 203022"/>
                    <a:gd name="connsiteX28" fmla="*/ 147897 w 188109"/>
                    <a:gd name="connsiteY28" fmla="*/ 72679 h 203022"/>
                    <a:gd name="connsiteX29" fmla="*/ 145124 w 188109"/>
                    <a:gd name="connsiteY29" fmla="*/ 74066 h 203022"/>
                    <a:gd name="connsiteX30" fmla="*/ 117391 w 188109"/>
                    <a:gd name="connsiteY30" fmla="*/ 42173 h 203022"/>
                    <a:gd name="connsiteX31" fmla="*/ 86885 w 188109"/>
                    <a:gd name="connsiteY31" fmla="*/ 6121 h 203022"/>
                    <a:gd name="connsiteX32" fmla="*/ 88272 w 188109"/>
                    <a:gd name="connsiteY32" fmla="*/ 4734 h 203022"/>
                    <a:gd name="connsiteX33" fmla="*/ 120164 w 188109"/>
                    <a:gd name="connsiteY33" fmla="*/ 39400 h 203022"/>
                    <a:gd name="connsiteX34" fmla="*/ 145124 w 188109"/>
                    <a:gd name="connsiteY34" fmla="*/ 69906 h 203022"/>
                    <a:gd name="connsiteX35" fmla="*/ 145124 w 188109"/>
                    <a:gd name="connsiteY35" fmla="*/ 68519 h 203022"/>
                    <a:gd name="connsiteX36" fmla="*/ 179790 w 188109"/>
                    <a:gd name="connsiteY36" fmla="*/ 14441 h 203022"/>
                    <a:gd name="connsiteX37" fmla="*/ 179790 w 188109"/>
                    <a:gd name="connsiteY37" fmla="*/ 14441 h 203022"/>
                    <a:gd name="connsiteX38" fmla="*/ 179790 w 188109"/>
                    <a:gd name="connsiteY38" fmla="*/ 13054 h 203022"/>
                    <a:gd name="connsiteX39" fmla="*/ 181176 w 188109"/>
                    <a:gd name="connsiteY39" fmla="*/ 13054 h 203022"/>
                    <a:gd name="connsiteX40" fmla="*/ 181176 w 188109"/>
                    <a:gd name="connsiteY40" fmla="*/ 14441 h 203022"/>
                    <a:gd name="connsiteX41" fmla="*/ 182563 w 188109"/>
                    <a:gd name="connsiteY41" fmla="*/ 17214 h 203022"/>
                    <a:gd name="connsiteX42" fmla="*/ 182563 w 188109"/>
                    <a:gd name="connsiteY42" fmla="*/ 17214 h 203022"/>
                    <a:gd name="connsiteX43" fmla="*/ 185336 w 188109"/>
                    <a:gd name="connsiteY43" fmla="*/ 47720 h 203022"/>
                    <a:gd name="connsiteX44" fmla="*/ 186723 w 188109"/>
                    <a:gd name="connsiteY44" fmla="*/ 50493 h 203022"/>
                    <a:gd name="connsiteX45" fmla="*/ 185336 w 188109"/>
                    <a:gd name="connsiteY45" fmla="*/ 51880 h 203022"/>
                    <a:gd name="connsiteX46" fmla="*/ 186723 w 188109"/>
                    <a:gd name="connsiteY46" fmla="*/ 115665 h 203022"/>
                    <a:gd name="connsiteX47" fmla="*/ 183949 w 188109"/>
                    <a:gd name="connsiteY47" fmla="*/ 179449 h 203022"/>
                    <a:gd name="connsiteX48" fmla="*/ 181176 w 188109"/>
                    <a:gd name="connsiteY48" fmla="*/ 182223 h 203022"/>
                    <a:gd name="connsiteX49" fmla="*/ 100752 w 188109"/>
                    <a:gd name="connsiteY49" fmla="*/ 189156 h 203022"/>
                    <a:gd name="connsiteX50" fmla="*/ 31420 w 188109"/>
                    <a:gd name="connsiteY50" fmla="*/ 203022 h 203022"/>
                    <a:gd name="connsiteX51" fmla="*/ 57766 w 188109"/>
                    <a:gd name="connsiteY51" fmla="*/ 193316 h 203022"/>
                    <a:gd name="connsiteX52" fmla="*/ 52220 w 188109"/>
                    <a:gd name="connsiteY52" fmla="*/ 183609 h 203022"/>
                    <a:gd name="connsiteX53" fmla="*/ 36967 w 188109"/>
                    <a:gd name="connsiteY53" fmla="*/ 197476 h 203022"/>
                    <a:gd name="connsiteX54" fmla="*/ 57766 w 188109"/>
                    <a:gd name="connsiteY54" fmla="*/ 193316 h 203022"/>
                    <a:gd name="connsiteX55" fmla="*/ 82726 w 188109"/>
                    <a:gd name="connsiteY55" fmla="*/ 189156 h 203022"/>
                    <a:gd name="connsiteX56" fmla="*/ 75792 w 188109"/>
                    <a:gd name="connsiteY56" fmla="*/ 178063 h 203022"/>
                    <a:gd name="connsiteX57" fmla="*/ 70246 w 188109"/>
                    <a:gd name="connsiteY57" fmla="*/ 165583 h 203022"/>
                    <a:gd name="connsiteX58" fmla="*/ 64699 w 188109"/>
                    <a:gd name="connsiteY58" fmla="*/ 171130 h 203022"/>
                    <a:gd name="connsiteX59" fmla="*/ 75792 w 188109"/>
                    <a:gd name="connsiteY59" fmla="*/ 187769 h 203022"/>
                    <a:gd name="connsiteX60" fmla="*/ 75792 w 188109"/>
                    <a:gd name="connsiteY60" fmla="*/ 189156 h 203022"/>
                    <a:gd name="connsiteX61" fmla="*/ 82726 w 188109"/>
                    <a:gd name="connsiteY61" fmla="*/ 189156 h 203022"/>
                    <a:gd name="connsiteX62" fmla="*/ 93819 w 188109"/>
                    <a:gd name="connsiteY62" fmla="*/ 189156 h 203022"/>
                    <a:gd name="connsiteX63" fmla="*/ 75792 w 188109"/>
                    <a:gd name="connsiteY63" fmla="*/ 161423 h 203022"/>
                    <a:gd name="connsiteX64" fmla="*/ 71632 w 188109"/>
                    <a:gd name="connsiteY64" fmla="*/ 165583 h 203022"/>
                    <a:gd name="connsiteX65" fmla="*/ 78566 w 188109"/>
                    <a:gd name="connsiteY65" fmla="*/ 176676 h 203022"/>
                    <a:gd name="connsiteX66" fmla="*/ 84112 w 188109"/>
                    <a:gd name="connsiteY66" fmla="*/ 189156 h 203022"/>
                    <a:gd name="connsiteX67" fmla="*/ 93819 w 188109"/>
                    <a:gd name="connsiteY67" fmla="*/ 189156 h 203022"/>
                    <a:gd name="connsiteX68" fmla="*/ 48060 w 188109"/>
                    <a:gd name="connsiteY68" fmla="*/ 79612 h 203022"/>
                    <a:gd name="connsiteX69" fmla="*/ 89659 w 188109"/>
                    <a:gd name="connsiteY69" fmla="*/ 130917 h 203022"/>
                    <a:gd name="connsiteX70" fmla="*/ 127098 w 188109"/>
                    <a:gd name="connsiteY70" fmla="*/ 184996 h 203022"/>
                    <a:gd name="connsiteX71" fmla="*/ 139577 w 188109"/>
                    <a:gd name="connsiteY71" fmla="*/ 183609 h 203022"/>
                    <a:gd name="connsiteX72" fmla="*/ 138191 w 188109"/>
                    <a:gd name="connsiteY72" fmla="*/ 183609 h 203022"/>
                    <a:gd name="connsiteX73" fmla="*/ 95205 w 188109"/>
                    <a:gd name="connsiteY73" fmla="*/ 123984 h 203022"/>
                    <a:gd name="connsiteX74" fmla="*/ 54993 w 188109"/>
                    <a:gd name="connsiteY74" fmla="*/ 69906 h 203022"/>
                    <a:gd name="connsiteX75" fmla="*/ 48060 w 188109"/>
                    <a:gd name="connsiteY75" fmla="*/ 79612 h 203022"/>
                    <a:gd name="connsiteX76" fmla="*/ 161763 w 188109"/>
                    <a:gd name="connsiteY76" fmla="*/ 61586 h 203022"/>
                    <a:gd name="connsiteX77" fmla="*/ 174243 w 188109"/>
                    <a:gd name="connsiteY77" fmla="*/ 80999 h 203022"/>
                    <a:gd name="connsiteX78" fmla="*/ 183949 w 188109"/>
                    <a:gd name="connsiteY78" fmla="*/ 97638 h 203022"/>
                    <a:gd name="connsiteX79" fmla="*/ 183949 w 188109"/>
                    <a:gd name="connsiteY79" fmla="*/ 85159 h 203022"/>
                    <a:gd name="connsiteX80" fmla="*/ 183949 w 188109"/>
                    <a:gd name="connsiteY80" fmla="*/ 85159 h 203022"/>
                    <a:gd name="connsiteX81" fmla="*/ 174243 w 188109"/>
                    <a:gd name="connsiteY81" fmla="*/ 71292 h 203022"/>
                    <a:gd name="connsiteX82" fmla="*/ 164537 w 188109"/>
                    <a:gd name="connsiteY82" fmla="*/ 54653 h 203022"/>
                    <a:gd name="connsiteX83" fmla="*/ 161763 w 188109"/>
                    <a:gd name="connsiteY83" fmla="*/ 61586 h 203022"/>
                    <a:gd name="connsiteX84" fmla="*/ 168696 w 188109"/>
                    <a:gd name="connsiteY84" fmla="*/ 51880 h 203022"/>
                    <a:gd name="connsiteX85" fmla="*/ 179790 w 188109"/>
                    <a:gd name="connsiteY85" fmla="*/ 68519 h 203022"/>
                    <a:gd name="connsiteX86" fmla="*/ 186723 w 188109"/>
                    <a:gd name="connsiteY86" fmla="*/ 79612 h 203022"/>
                    <a:gd name="connsiteX87" fmla="*/ 186723 w 188109"/>
                    <a:gd name="connsiteY87" fmla="*/ 65746 h 203022"/>
                    <a:gd name="connsiteX88" fmla="*/ 181176 w 188109"/>
                    <a:gd name="connsiteY88" fmla="*/ 57426 h 203022"/>
                    <a:gd name="connsiteX89" fmla="*/ 175630 w 188109"/>
                    <a:gd name="connsiteY89" fmla="*/ 43560 h 203022"/>
                    <a:gd name="connsiteX90" fmla="*/ 168696 w 188109"/>
                    <a:gd name="connsiteY90" fmla="*/ 51880 h 203022"/>
                    <a:gd name="connsiteX91" fmla="*/ 174243 w 188109"/>
                    <a:gd name="connsiteY91" fmla="*/ 40787 h 203022"/>
                    <a:gd name="connsiteX92" fmla="*/ 182563 w 188109"/>
                    <a:gd name="connsiteY92" fmla="*/ 51880 h 203022"/>
                    <a:gd name="connsiteX93" fmla="*/ 185336 w 188109"/>
                    <a:gd name="connsiteY93" fmla="*/ 56039 h 203022"/>
                    <a:gd name="connsiteX94" fmla="*/ 185336 w 188109"/>
                    <a:gd name="connsiteY94" fmla="*/ 49106 h 203022"/>
                    <a:gd name="connsiteX95" fmla="*/ 182563 w 188109"/>
                    <a:gd name="connsiteY95" fmla="*/ 44946 h 203022"/>
                    <a:gd name="connsiteX96" fmla="*/ 177016 w 188109"/>
                    <a:gd name="connsiteY96" fmla="*/ 36627 h 203022"/>
                    <a:gd name="connsiteX97" fmla="*/ 174243 w 188109"/>
                    <a:gd name="connsiteY97" fmla="*/ 40787 h 203022"/>
                    <a:gd name="connsiteX98" fmla="*/ 183949 w 188109"/>
                    <a:gd name="connsiteY98" fmla="*/ 24147 h 203022"/>
                    <a:gd name="connsiteX99" fmla="*/ 178403 w 188109"/>
                    <a:gd name="connsiteY99" fmla="*/ 35240 h 203022"/>
                    <a:gd name="connsiteX100" fmla="*/ 185336 w 188109"/>
                    <a:gd name="connsiteY100" fmla="*/ 43560 h 203022"/>
                    <a:gd name="connsiteX101" fmla="*/ 183949 w 188109"/>
                    <a:gd name="connsiteY101" fmla="*/ 24147 h 203022"/>
                    <a:gd name="connsiteX102" fmla="*/ 185336 w 188109"/>
                    <a:gd name="connsiteY102" fmla="*/ 112891 h 203022"/>
                    <a:gd name="connsiteX103" fmla="*/ 185336 w 188109"/>
                    <a:gd name="connsiteY103" fmla="*/ 101798 h 203022"/>
                    <a:gd name="connsiteX104" fmla="*/ 183949 w 188109"/>
                    <a:gd name="connsiteY104" fmla="*/ 101798 h 203022"/>
                    <a:gd name="connsiteX105" fmla="*/ 171470 w 188109"/>
                    <a:gd name="connsiteY105" fmla="*/ 82385 h 203022"/>
                    <a:gd name="connsiteX106" fmla="*/ 161763 w 188109"/>
                    <a:gd name="connsiteY106" fmla="*/ 64359 h 203022"/>
                    <a:gd name="connsiteX107" fmla="*/ 156217 w 188109"/>
                    <a:gd name="connsiteY107" fmla="*/ 72679 h 203022"/>
                    <a:gd name="connsiteX108" fmla="*/ 185336 w 188109"/>
                    <a:gd name="connsiteY108" fmla="*/ 112891 h 203022"/>
                    <a:gd name="connsiteX109" fmla="*/ 85499 w 188109"/>
                    <a:gd name="connsiteY109" fmla="*/ 15827 h 203022"/>
                    <a:gd name="connsiteX110" fmla="*/ 68859 w 188109"/>
                    <a:gd name="connsiteY110" fmla="*/ 49106 h 203022"/>
                    <a:gd name="connsiteX111" fmla="*/ 97979 w 188109"/>
                    <a:gd name="connsiteY111" fmla="*/ 79612 h 203022"/>
                    <a:gd name="connsiteX112" fmla="*/ 124324 w 188109"/>
                    <a:gd name="connsiteY112" fmla="*/ 111505 h 203022"/>
                    <a:gd name="connsiteX113" fmla="*/ 150670 w 188109"/>
                    <a:gd name="connsiteY113" fmla="*/ 144784 h 203022"/>
                    <a:gd name="connsiteX114" fmla="*/ 163150 w 188109"/>
                    <a:gd name="connsiteY114" fmla="*/ 161423 h 203022"/>
                    <a:gd name="connsiteX115" fmla="*/ 175630 w 188109"/>
                    <a:gd name="connsiteY115" fmla="*/ 178063 h 203022"/>
                    <a:gd name="connsiteX116" fmla="*/ 172856 w 188109"/>
                    <a:gd name="connsiteY116" fmla="*/ 180836 h 203022"/>
                    <a:gd name="connsiteX117" fmla="*/ 160377 w 188109"/>
                    <a:gd name="connsiteY117" fmla="*/ 162810 h 203022"/>
                    <a:gd name="connsiteX118" fmla="*/ 146511 w 188109"/>
                    <a:gd name="connsiteY118" fmla="*/ 146170 h 203022"/>
                    <a:gd name="connsiteX119" fmla="*/ 120164 w 188109"/>
                    <a:gd name="connsiteY119" fmla="*/ 111505 h 203022"/>
                    <a:gd name="connsiteX120" fmla="*/ 68859 w 188109"/>
                    <a:gd name="connsiteY120" fmla="*/ 50493 h 203022"/>
                    <a:gd name="connsiteX121" fmla="*/ 63313 w 188109"/>
                    <a:gd name="connsiteY121" fmla="*/ 58813 h 203022"/>
                    <a:gd name="connsiteX122" fmla="*/ 116005 w 188109"/>
                    <a:gd name="connsiteY122" fmla="*/ 119824 h 203022"/>
                    <a:gd name="connsiteX123" fmla="*/ 140964 w 188109"/>
                    <a:gd name="connsiteY123" fmla="*/ 151717 h 203022"/>
                    <a:gd name="connsiteX124" fmla="*/ 153444 w 188109"/>
                    <a:gd name="connsiteY124" fmla="*/ 166970 h 203022"/>
                    <a:gd name="connsiteX125" fmla="*/ 164537 w 188109"/>
                    <a:gd name="connsiteY125" fmla="*/ 183609 h 203022"/>
                    <a:gd name="connsiteX126" fmla="*/ 182563 w 188109"/>
                    <a:gd name="connsiteY126" fmla="*/ 178063 h 203022"/>
                    <a:gd name="connsiteX127" fmla="*/ 183949 w 188109"/>
                    <a:gd name="connsiteY127" fmla="*/ 175290 h 203022"/>
                    <a:gd name="connsiteX128" fmla="*/ 181176 w 188109"/>
                    <a:gd name="connsiteY128" fmla="*/ 175290 h 203022"/>
                    <a:gd name="connsiteX129" fmla="*/ 129871 w 188109"/>
                    <a:gd name="connsiteY129" fmla="*/ 107345 h 203022"/>
                    <a:gd name="connsiteX130" fmla="*/ 102138 w 188109"/>
                    <a:gd name="connsiteY130" fmla="*/ 74066 h 203022"/>
                    <a:gd name="connsiteX131" fmla="*/ 74406 w 188109"/>
                    <a:gd name="connsiteY131" fmla="*/ 40787 h 203022"/>
                    <a:gd name="connsiteX132" fmla="*/ 75792 w 188109"/>
                    <a:gd name="connsiteY132" fmla="*/ 39400 h 203022"/>
                    <a:gd name="connsiteX133" fmla="*/ 106298 w 188109"/>
                    <a:gd name="connsiteY133" fmla="*/ 71292 h 203022"/>
                    <a:gd name="connsiteX134" fmla="*/ 134031 w 188109"/>
                    <a:gd name="connsiteY134" fmla="*/ 104572 h 203022"/>
                    <a:gd name="connsiteX135" fmla="*/ 185336 w 188109"/>
                    <a:gd name="connsiteY135" fmla="*/ 172516 h 203022"/>
                    <a:gd name="connsiteX136" fmla="*/ 185336 w 188109"/>
                    <a:gd name="connsiteY136" fmla="*/ 164197 h 203022"/>
                    <a:gd name="connsiteX137" fmla="*/ 183949 w 188109"/>
                    <a:gd name="connsiteY137" fmla="*/ 162810 h 203022"/>
                    <a:gd name="connsiteX138" fmla="*/ 158990 w 188109"/>
                    <a:gd name="connsiteY138" fmla="*/ 129531 h 203022"/>
                    <a:gd name="connsiteX139" fmla="*/ 134031 w 188109"/>
                    <a:gd name="connsiteY139" fmla="*/ 96252 h 203022"/>
                    <a:gd name="connsiteX140" fmla="*/ 82726 w 188109"/>
                    <a:gd name="connsiteY140" fmla="*/ 31080 h 203022"/>
                    <a:gd name="connsiteX141" fmla="*/ 84112 w 188109"/>
                    <a:gd name="connsiteY141" fmla="*/ 29694 h 203022"/>
                    <a:gd name="connsiteX142" fmla="*/ 139577 w 188109"/>
                    <a:gd name="connsiteY142" fmla="*/ 89319 h 203022"/>
                    <a:gd name="connsiteX143" fmla="*/ 164537 w 188109"/>
                    <a:gd name="connsiteY143" fmla="*/ 122598 h 203022"/>
                    <a:gd name="connsiteX144" fmla="*/ 188109 w 188109"/>
                    <a:gd name="connsiteY144" fmla="*/ 155877 h 203022"/>
                    <a:gd name="connsiteX145" fmla="*/ 188109 w 188109"/>
                    <a:gd name="connsiteY145" fmla="*/ 142010 h 203022"/>
                    <a:gd name="connsiteX146" fmla="*/ 188109 w 188109"/>
                    <a:gd name="connsiteY146" fmla="*/ 142010 h 203022"/>
                    <a:gd name="connsiteX147" fmla="*/ 138191 w 188109"/>
                    <a:gd name="connsiteY147" fmla="*/ 76839 h 203022"/>
                    <a:gd name="connsiteX148" fmla="*/ 113231 w 188109"/>
                    <a:gd name="connsiteY148" fmla="*/ 47720 h 203022"/>
                    <a:gd name="connsiteX149" fmla="*/ 85499 w 188109"/>
                    <a:gd name="connsiteY149" fmla="*/ 15827 h 203022"/>
                    <a:gd name="connsiteX150" fmla="*/ 57766 w 188109"/>
                    <a:gd name="connsiteY150" fmla="*/ 67133 h 203022"/>
                    <a:gd name="connsiteX151" fmla="*/ 103525 w 188109"/>
                    <a:gd name="connsiteY151" fmla="*/ 123984 h 203022"/>
                    <a:gd name="connsiteX152" fmla="*/ 142351 w 188109"/>
                    <a:gd name="connsiteY152" fmla="*/ 180836 h 203022"/>
                    <a:gd name="connsiteX153" fmla="*/ 140964 w 188109"/>
                    <a:gd name="connsiteY153" fmla="*/ 183609 h 203022"/>
                    <a:gd name="connsiteX154" fmla="*/ 146511 w 188109"/>
                    <a:gd name="connsiteY154" fmla="*/ 183609 h 203022"/>
                    <a:gd name="connsiteX155" fmla="*/ 158990 w 188109"/>
                    <a:gd name="connsiteY155" fmla="*/ 183609 h 203022"/>
                    <a:gd name="connsiteX156" fmla="*/ 135417 w 188109"/>
                    <a:gd name="connsiteY156" fmla="*/ 153104 h 203022"/>
                    <a:gd name="connsiteX157" fmla="*/ 111845 w 188109"/>
                    <a:gd name="connsiteY157" fmla="*/ 122598 h 203022"/>
                    <a:gd name="connsiteX158" fmla="*/ 60540 w 188109"/>
                    <a:gd name="connsiteY158" fmla="*/ 61586 h 203022"/>
                    <a:gd name="connsiteX159" fmla="*/ 57766 w 188109"/>
                    <a:gd name="connsiteY159" fmla="*/ 67133 h 203022"/>
                    <a:gd name="connsiteX160" fmla="*/ 38353 w 188109"/>
                    <a:gd name="connsiteY160" fmla="*/ 92092 h 203022"/>
                    <a:gd name="connsiteX161" fmla="*/ 78566 w 188109"/>
                    <a:gd name="connsiteY161" fmla="*/ 137851 h 203022"/>
                    <a:gd name="connsiteX162" fmla="*/ 113231 w 188109"/>
                    <a:gd name="connsiteY162" fmla="*/ 186383 h 203022"/>
                    <a:gd name="connsiteX163" fmla="*/ 121551 w 188109"/>
                    <a:gd name="connsiteY163" fmla="*/ 184996 h 203022"/>
                    <a:gd name="connsiteX164" fmla="*/ 85499 w 188109"/>
                    <a:gd name="connsiteY164" fmla="*/ 132304 h 203022"/>
                    <a:gd name="connsiteX165" fmla="*/ 48060 w 188109"/>
                    <a:gd name="connsiteY165" fmla="*/ 80999 h 203022"/>
                    <a:gd name="connsiteX166" fmla="*/ 38353 w 188109"/>
                    <a:gd name="connsiteY166" fmla="*/ 92092 h 203022"/>
                    <a:gd name="connsiteX167" fmla="*/ 36967 w 188109"/>
                    <a:gd name="connsiteY167" fmla="*/ 93478 h 203022"/>
                    <a:gd name="connsiteX168" fmla="*/ 31420 w 188109"/>
                    <a:gd name="connsiteY168" fmla="*/ 99025 h 203022"/>
                    <a:gd name="connsiteX169" fmla="*/ 53606 w 188109"/>
                    <a:gd name="connsiteY169" fmla="*/ 122598 h 203022"/>
                    <a:gd name="connsiteX170" fmla="*/ 75792 w 188109"/>
                    <a:gd name="connsiteY170" fmla="*/ 148944 h 203022"/>
                    <a:gd name="connsiteX171" fmla="*/ 75792 w 188109"/>
                    <a:gd name="connsiteY171" fmla="*/ 148944 h 203022"/>
                    <a:gd name="connsiteX172" fmla="*/ 81339 w 188109"/>
                    <a:gd name="connsiteY172" fmla="*/ 151717 h 203022"/>
                    <a:gd name="connsiteX173" fmla="*/ 36967 w 188109"/>
                    <a:gd name="connsiteY173" fmla="*/ 93478 h 203022"/>
                    <a:gd name="connsiteX174" fmla="*/ 21714 w 188109"/>
                    <a:gd name="connsiteY174" fmla="*/ 108731 h 203022"/>
                    <a:gd name="connsiteX175" fmla="*/ 31420 w 188109"/>
                    <a:gd name="connsiteY175" fmla="*/ 118438 h 203022"/>
                    <a:gd name="connsiteX176" fmla="*/ 45287 w 188109"/>
                    <a:gd name="connsiteY176" fmla="*/ 135077 h 203022"/>
                    <a:gd name="connsiteX177" fmla="*/ 45287 w 188109"/>
                    <a:gd name="connsiteY177" fmla="*/ 136464 h 203022"/>
                    <a:gd name="connsiteX178" fmla="*/ 67473 w 188109"/>
                    <a:gd name="connsiteY178" fmla="*/ 144784 h 203022"/>
                    <a:gd name="connsiteX179" fmla="*/ 49447 w 188109"/>
                    <a:gd name="connsiteY179" fmla="*/ 125371 h 203022"/>
                    <a:gd name="connsiteX180" fmla="*/ 27260 w 188109"/>
                    <a:gd name="connsiteY180" fmla="*/ 100412 h 203022"/>
                    <a:gd name="connsiteX181" fmla="*/ 21714 w 188109"/>
                    <a:gd name="connsiteY181" fmla="*/ 108731 h 203022"/>
                    <a:gd name="connsiteX182" fmla="*/ 25874 w 188109"/>
                    <a:gd name="connsiteY182" fmla="*/ 130917 h 203022"/>
                    <a:gd name="connsiteX183" fmla="*/ 39740 w 188109"/>
                    <a:gd name="connsiteY183" fmla="*/ 136464 h 203022"/>
                    <a:gd name="connsiteX184" fmla="*/ 28647 w 188109"/>
                    <a:gd name="connsiteY184" fmla="*/ 123984 h 203022"/>
                    <a:gd name="connsiteX185" fmla="*/ 20327 w 188109"/>
                    <a:gd name="connsiteY185" fmla="*/ 112891 h 203022"/>
                    <a:gd name="connsiteX186" fmla="*/ 14781 w 188109"/>
                    <a:gd name="connsiteY186" fmla="*/ 117051 h 203022"/>
                    <a:gd name="connsiteX187" fmla="*/ 20327 w 188109"/>
                    <a:gd name="connsiteY187" fmla="*/ 122598 h 203022"/>
                    <a:gd name="connsiteX188" fmla="*/ 25874 w 188109"/>
                    <a:gd name="connsiteY188" fmla="*/ 130917 h 203022"/>
                    <a:gd name="connsiteX189" fmla="*/ 77179 w 188109"/>
                    <a:gd name="connsiteY189" fmla="*/ 158650 h 203022"/>
                    <a:gd name="connsiteX190" fmla="*/ 96592 w 188109"/>
                    <a:gd name="connsiteY190" fmla="*/ 186383 h 203022"/>
                    <a:gd name="connsiteX191" fmla="*/ 96592 w 188109"/>
                    <a:gd name="connsiteY191" fmla="*/ 187769 h 203022"/>
                    <a:gd name="connsiteX192" fmla="*/ 107685 w 188109"/>
                    <a:gd name="connsiteY192" fmla="*/ 186383 h 203022"/>
                    <a:gd name="connsiteX193" fmla="*/ 107685 w 188109"/>
                    <a:gd name="connsiteY193" fmla="*/ 186383 h 203022"/>
                    <a:gd name="connsiteX194" fmla="*/ 82726 w 188109"/>
                    <a:gd name="connsiteY194" fmla="*/ 153104 h 203022"/>
                    <a:gd name="connsiteX195" fmla="*/ 79952 w 188109"/>
                    <a:gd name="connsiteY195" fmla="*/ 154490 h 203022"/>
                    <a:gd name="connsiteX196" fmla="*/ 79952 w 188109"/>
                    <a:gd name="connsiteY196" fmla="*/ 154490 h 203022"/>
                    <a:gd name="connsiteX197" fmla="*/ 77179 w 188109"/>
                    <a:gd name="connsiteY197" fmla="*/ 158650 h 203022"/>
                    <a:gd name="connsiteX198" fmla="*/ 59153 w 188109"/>
                    <a:gd name="connsiteY198" fmla="*/ 176676 h 203022"/>
                    <a:gd name="connsiteX199" fmla="*/ 54993 w 188109"/>
                    <a:gd name="connsiteY199" fmla="*/ 180836 h 203022"/>
                    <a:gd name="connsiteX200" fmla="*/ 61926 w 188109"/>
                    <a:gd name="connsiteY200" fmla="*/ 191929 h 203022"/>
                    <a:gd name="connsiteX201" fmla="*/ 70246 w 188109"/>
                    <a:gd name="connsiteY201" fmla="*/ 190542 h 203022"/>
                    <a:gd name="connsiteX202" fmla="*/ 61926 w 188109"/>
                    <a:gd name="connsiteY202" fmla="*/ 173903 h 203022"/>
                    <a:gd name="connsiteX203" fmla="*/ 59153 w 188109"/>
                    <a:gd name="connsiteY203" fmla="*/ 176676 h 203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88109" h="203022">
                      <a:moveTo>
                        <a:pt x="31420" y="203022"/>
                      </a:moveTo>
                      <a:cubicBezTo>
                        <a:pt x="30034" y="203022"/>
                        <a:pt x="28647" y="201636"/>
                        <a:pt x="30034" y="200249"/>
                      </a:cubicBezTo>
                      <a:cubicBezTo>
                        <a:pt x="30034" y="200249"/>
                        <a:pt x="30034" y="198862"/>
                        <a:pt x="30034" y="198862"/>
                      </a:cubicBezTo>
                      <a:cubicBezTo>
                        <a:pt x="38353" y="190542"/>
                        <a:pt x="48060" y="182223"/>
                        <a:pt x="56380" y="173903"/>
                      </a:cubicBezTo>
                      <a:cubicBezTo>
                        <a:pt x="63313" y="166970"/>
                        <a:pt x="70246" y="160037"/>
                        <a:pt x="77179" y="154490"/>
                      </a:cubicBezTo>
                      <a:cubicBezTo>
                        <a:pt x="63313" y="150330"/>
                        <a:pt x="50833" y="144784"/>
                        <a:pt x="38353" y="139237"/>
                      </a:cubicBezTo>
                      <a:cubicBezTo>
                        <a:pt x="25874" y="135077"/>
                        <a:pt x="13394" y="129531"/>
                        <a:pt x="915" y="123984"/>
                      </a:cubicBezTo>
                      <a:cubicBezTo>
                        <a:pt x="915" y="123984"/>
                        <a:pt x="915" y="122598"/>
                        <a:pt x="915" y="122598"/>
                      </a:cubicBezTo>
                      <a:cubicBezTo>
                        <a:pt x="7848" y="123984"/>
                        <a:pt x="13394" y="125371"/>
                        <a:pt x="18941" y="128144"/>
                      </a:cubicBezTo>
                      <a:cubicBezTo>
                        <a:pt x="17554" y="126758"/>
                        <a:pt x="16167" y="123984"/>
                        <a:pt x="14781" y="122598"/>
                      </a:cubicBezTo>
                      <a:cubicBezTo>
                        <a:pt x="13394" y="121211"/>
                        <a:pt x="12008" y="118438"/>
                        <a:pt x="10621" y="117051"/>
                      </a:cubicBezTo>
                      <a:lnTo>
                        <a:pt x="5074" y="121211"/>
                      </a:lnTo>
                      <a:cubicBezTo>
                        <a:pt x="2301" y="123984"/>
                        <a:pt x="-1859" y="119824"/>
                        <a:pt x="915" y="117051"/>
                      </a:cubicBezTo>
                      <a:cubicBezTo>
                        <a:pt x="12008" y="107345"/>
                        <a:pt x="21714" y="97638"/>
                        <a:pt x="31420" y="86545"/>
                      </a:cubicBezTo>
                      <a:lnTo>
                        <a:pt x="31420" y="85159"/>
                      </a:lnTo>
                      <a:cubicBezTo>
                        <a:pt x="31420" y="83772"/>
                        <a:pt x="31420" y="83772"/>
                        <a:pt x="32807" y="83772"/>
                      </a:cubicBezTo>
                      <a:lnTo>
                        <a:pt x="32807" y="83772"/>
                      </a:lnTo>
                      <a:cubicBezTo>
                        <a:pt x="39740" y="76839"/>
                        <a:pt x="45287" y="69906"/>
                        <a:pt x="50833" y="61586"/>
                      </a:cubicBezTo>
                      <a:cubicBezTo>
                        <a:pt x="64699" y="42173"/>
                        <a:pt x="74406" y="21374"/>
                        <a:pt x="85499" y="574"/>
                      </a:cubicBezTo>
                      <a:cubicBezTo>
                        <a:pt x="85499" y="-812"/>
                        <a:pt x="88272" y="574"/>
                        <a:pt x="88272" y="1961"/>
                      </a:cubicBezTo>
                      <a:lnTo>
                        <a:pt x="85499" y="8894"/>
                      </a:lnTo>
                      <a:cubicBezTo>
                        <a:pt x="95205" y="17214"/>
                        <a:pt x="104912" y="26920"/>
                        <a:pt x="113231" y="38013"/>
                      </a:cubicBezTo>
                      <a:cubicBezTo>
                        <a:pt x="121551" y="47720"/>
                        <a:pt x="129871" y="58813"/>
                        <a:pt x="138191" y="68519"/>
                      </a:cubicBezTo>
                      <a:cubicBezTo>
                        <a:pt x="153444" y="87932"/>
                        <a:pt x="168696" y="107345"/>
                        <a:pt x="183949" y="128144"/>
                      </a:cubicBezTo>
                      <a:lnTo>
                        <a:pt x="183949" y="117051"/>
                      </a:lnTo>
                      <a:cubicBezTo>
                        <a:pt x="183949" y="117051"/>
                        <a:pt x="183949" y="117051"/>
                        <a:pt x="183949" y="117051"/>
                      </a:cubicBezTo>
                      <a:cubicBezTo>
                        <a:pt x="172856" y="101798"/>
                        <a:pt x="161763" y="86545"/>
                        <a:pt x="152057" y="71292"/>
                      </a:cubicBezTo>
                      <a:lnTo>
                        <a:pt x="150670" y="72679"/>
                      </a:lnTo>
                      <a:cubicBezTo>
                        <a:pt x="149284" y="74066"/>
                        <a:pt x="149284" y="74066"/>
                        <a:pt x="147897" y="72679"/>
                      </a:cubicBezTo>
                      <a:cubicBezTo>
                        <a:pt x="147897" y="74066"/>
                        <a:pt x="146511" y="75452"/>
                        <a:pt x="145124" y="74066"/>
                      </a:cubicBezTo>
                      <a:cubicBezTo>
                        <a:pt x="134031" y="65746"/>
                        <a:pt x="125711" y="53266"/>
                        <a:pt x="117391" y="42173"/>
                      </a:cubicBezTo>
                      <a:cubicBezTo>
                        <a:pt x="107685" y="31080"/>
                        <a:pt x="97979" y="18601"/>
                        <a:pt x="86885" y="6121"/>
                      </a:cubicBezTo>
                      <a:cubicBezTo>
                        <a:pt x="85499" y="4734"/>
                        <a:pt x="88272" y="3348"/>
                        <a:pt x="88272" y="4734"/>
                      </a:cubicBezTo>
                      <a:cubicBezTo>
                        <a:pt x="99365" y="15827"/>
                        <a:pt x="109072" y="26920"/>
                        <a:pt x="120164" y="39400"/>
                      </a:cubicBezTo>
                      <a:cubicBezTo>
                        <a:pt x="128484" y="49106"/>
                        <a:pt x="138191" y="58813"/>
                        <a:pt x="145124" y="69906"/>
                      </a:cubicBezTo>
                      <a:cubicBezTo>
                        <a:pt x="145124" y="69906"/>
                        <a:pt x="145124" y="69906"/>
                        <a:pt x="145124" y="68519"/>
                      </a:cubicBezTo>
                      <a:cubicBezTo>
                        <a:pt x="156217" y="50493"/>
                        <a:pt x="167310" y="31080"/>
                        <a:pt x="179790" y="14441"/>
                      </a:cubicBezTo>
                      <a:cubicBezTo>
                        <a:pt x="179790" y="14441"/>
                        <a:pt x="179790" y="14441"/>
                        <a:pt x="179790" y="14441"/>
                      </a:cubicBezTo>
                      <a:lnTo>
                        <a:pt x="179790" y="13054"/>
                      </a:lnTo>
                      <a:cubicBezTo>
                        <a:pt x="179790" y="11667"/>
                        <a:pt x="181176" y="11667"/>
                        <a:pt x="181176" y="13054"/>
                      </a:cubicBezTo>
                      <a:lnTo>
                        <a:pt x="181176" y="14441"/>
                      </a:lnTo>
                      <a:cubicBezTo>
                        <a:pt x="182563" y="14441"/>
                        <a:pt x="182563" y="15827"/>
                        <a:pt x="182563" y="17214"/>
                      </a:cubicBezTo>
                      <a:lnTo>
                        <a:pt x="182563" y="17214"/>
                      </a:lnTo>
                      <a:cubicBezTo>
                        <a:pt x="183949" y="26920"/>
                        <a:pt x="185336" y="38013"/>
                        <a:pt x="185336" y="47720"/>
                      </a:cubicBezTo>
                      <a:cubicBezTo>
                        <a:pt x="185336" y="49106"/>
                        <a:pt x="186723" y="49106"/>
                        <a:pt x="186723" y="50493"/>
                      </a:cubicBezTo>
                      <a:cubicBezTo>
                        <a:pt x="186723" y="50493"/>
                        <a:pt x="186723" y="51880"/>
                        <a:pt x="185336" y="51880"/>
                      </a:cubicBezTo>
                      <a:cubicBezTo>
                        <a:pt x="186723" y="74066"/>
                        <a:pt x="186723" y="94865"/>
                        <a:pt x="186723" y="115665"/>
                      </a:cubicBezTo>
                      <a:cubicBezTo>
                        <a:pt x="186723" y="136464"/>
                        <a:pt x="185336" y="158650"/>
                        <a:pt x="183949" y="179449"/>
                      </a:cubicBezTo>
                      <a:cubicBezTo>
                        <a:pt x="183949" y="180836"/>
                        <a:pt x="182563" y="182223"/>
                        <a:pt x="181176" y="182223"/>
                      </a:cubicBezTo>
                      <a:cubicBezTo>
                        <a:pt x="153444" y="183609"/>
                        <a:pt x="127098" y="186383"/>
                        <a:pt x="100752" y="189156"/>
                      </a:cubicBezTo>
                      <a:cubicBezTo>
                        <a:pt x="81339" y="196089"/>
                        <a:pt x="54993" y="203022"/>
                        <a:pt x="31420" y="203022"/>
                      </a:cubicBezTo>
                      <a:close/>
                      <a:moveTo>
                        <a:pt x="57766" y="193316"/>
                      </a:moveTo>
                      <a:cubicBezTo>
                        <a:pt x="54993" y="190542"/>
                        <a:pt x="53606" y="186383"/>
                        <a:pt x="52220" y="183609"/>
                      </a:cubicBezTo>
                      <a:lnTo>
                        <a:pt x="36967" y="197476"/>
                      </a:lnTo>
                      <a:cubicBezTo>
                        <a:pt x="45287" y="194702"/>
                        <a:pt x="50833" y="193316"/>
                        <a:pt x="57766" y="193316"/>
                      </a:cubicBezTo>
                      <a:close/>
                      <a:moveTo>
                        <a:pt x="82726" y="189156"/>
                      </a:moveTo>
                      <a:cubicBezTo>
                        <a:pt x="79952" y="186383"/>
                        <a:pt x="77179" y="182223"/>
                        <a:pt x="75792" y="178063"/>
                      </a:cubicBezTo>
                      <a:cubicBezTo>
                        <a:pt x="74406" y="173903"/>
                        <a:pt x="71632" y="169743"/>
                        <a:pt x="70246" y="165583"/>
                      </a:cubicBezTo>
                      <a:cubicBezTo>
                        <a:pt x="68859" y="166970"/>
                        <a:pt x="66086" y="169743"/>
                        <a:pt x="64699" y="171130"/>
                      </a:cubicBezTo>
                      <a:cubicBezTo>
                        <a:pt x="68859" y="175290"/>
                        <a:pt x="71632" y="182223"/>
                        <a:pt x="75792" y="187769"/>
                      </a:cubicBezTo>
                      <a:cubicBezTo>
                        <a:pt x="75792" y="187769"/>
                        <a:pt x="75792" y="187769"/>
                        <a:pt x="75792" y="189156"/>
                      </a:cubicBezTo>
                      <a:lnTo>
                        <a:pt x="82726" y="189156"/>
                      </a:lnTo>
                      <a:close/>
                      <a:moveTo>
                        <a:pt x="93819" y="189156"/>
                      </a:moveTo>
                      <a:cubicBezTo>
                        <a:pt x="88272" y="180836"/>
                        <a:pt x="81339" y="171130"/>
                        <a:pt x="75792" y="161423"/>
                      </a:cubicBezTo>
                      <a:cubicBezTo>
                        <a:pt x="74406" y="162810"/>
                        <a:pt x="73019" y="164197"/>
                        <a:pt x="71632" y="165583"/>
                      </a:cubicBezTo>
                      <a:cubicBezTo>
                        <a:pt x="74406" y="169743"/>
                        <a:pt x="77179" y="173903"/>
                        <a:pt x="78566" y="176676"/>
                      </a:cubicBezTo>
                      <a:cubicBezTo>
                        <a:pt x="79952" y="180836"/>
                        <a:pt x="85499" y="184996"/>
                        <a:pt x="84112" y="189156"/>
                      </a:cubicBezTo>
                      <a:lnTo>
                        <a:pt x="93819" y="189156"/>
                      </a:lnTo>
                      <a:close/>
                      <a:moveTo>
                        <a:pt x="48060" y="79612"/>
                      </a:moveTo>
                      <a:cubicBezTo>
                        <a:pt x="64699" y="94865"/>
                        <a:pt x="77179" y="114278"/>
                        <a:pt x="89659" y="130917"/>
                      </a:cubicBezTo>
                      <a:cubicBezTo>
                        <a:pt x="102138" y="148944"/>
                        <a:pt x="114618" y="165583"/>
                        <a:pt x="127098" y="184996"/>
                      </a:cubicBezTo>
                      <a:cubicBezTo>
                        <a:pt x="131258" y="184996"/>
                        <a:pt x="135417" y="183609"/>
                        <a:pt x="139577" y="183609"/>
                      </a:cubicBezTo>
                      <a:cubicBezTo>
                        <a:pt x="139577" y="183609"/>
                        <a:pt x="139577" y="183609"/>
                        <a:pt x="138191" y="183609"/>
                      </a:cubicBezTo>
                      <a:cubicBezTo>
                        <a:pt x="121551" y="165583"/>
                        <a:pt x="109072" y="143397"/>
                        <a:pt x="95205" y="123984"/>
                      </a:cubicBezTo>
                      <a:cubicBezTo>
                        <a:pt x="81339" y="107345"/>
                        <a:pt x="66086" y="89319"/>
                        <a:pt x="54993" y="69906"/>
                      </a:cubicBezTo>
                      <a:cubicBezTo>
                        <a:pt x="53606" y="72679"/>
                        <a:pt x="50833" y="76839"/>
                        <a:pt x="48060" y="79612"/>
                      </a:cubicBezTo>
                      <a:close/>
                      <a:moveTo>
                        <a:pt x="161763" y="61586"/>
                      </a:moveTo>
                      <a:cubicBezTo>
                        <a:pt x="165923" y="67133"/>
                        <a:pt x="171470" y="74066"/>
                        <a:pt x="174243" y="80999"/>
                      </a:cubicBezTo>
                      <a:cubicBezTo>
                        <a:pt x="177016" y="86545"/>
                        <a:pt x="181176" y="92092"/>
                        <a:pt x="183949" y="97638"/>
                      </a:cubicBezTo>
                      <a:lnTo>
                        <a:pt x="183949" y="85159"/>
                      </a:lnTo>
                      <a:cubicBezTo>
                        <a:pt x="183949" y="85159"/>
                        <a:pt x="183949" y="85159"/>
                        <a:pt x="183949" y="85159"/>
                      </a:cubicBezTo>
                      <a:cubicBezTo>
                        <a:pt x="179790" y="82385"/>
                        <a:pt x="177016" y="76839"/>
                        <a:pt x="174243" y="71292"/>
                      </a:cubicBezTo>
                      <a:cubicBezTo>
                        <a:pt x="171470" y="65746"/>
                        <a:pt x="167310" y="60199"/>
                        <a:pt x="164537" y="54653"/>
                      </a:cubicBezTo>
                      <a:lnTo>
                        <a:pt x="161763" y="61586"/>
                      </a:lnTo>
                      <a:close/>
                      <a:moveTo>
                        <a:pt x="168696" y="51880"/>
                      </a:moveTo>
                      <a:cubicBezTo>
                        <a:pt x="172856" y="57426"/>
                        <a:pt x="175630" y="62973"/>
                        <a:pt x="179790" y="68519"/>
                      </a:cubicBezTo>
                      <a:cubicBezTo>
                        <a:pt x="181176" y="71292"/>
                        <a:pt x="185336" y="75452"/>
                        <a:pt x="186723" y="79612"/>
                      </a:cubicBezTo>
                      <a:lnTo>
                        <a:pt x="186723" y="65746"/>
                      </a:lnTo>
                      <a:cubicBezTo>
                        <a:pt x="183949" y="64359"/>
                        <a:pt x="182563" y="60199"/>
                        <a:pt x="181176" y="57426"/>
                      </a:cubicBezTo>
                      <a:cubicBezTo>
                        <a:pt x="178403" y="53266"/>
                        <a:pt x="177016" y="49106"/>
                        <a:pt x="175630" y="43560"/>
                      </a:cubicBezTo>
                      <a:lnTo>
                        <a:pt x="168696" y="51880"/>
                      </a:lnTo>
                      <a:close/>
                      <a:moveTo>
                        <a:pt x="174243" y="40787"/>
                      </a:moveTo>
                      <a:cubicBezTo>
                        <a:pt x="177016" y="44946"/>
                        <a:pt x="179790" y="49106"/>
                        <a:pt x="182563" y="51880"/>
                      </a:cubicBezTo>
                      <a:cubicBezTo>
                        <a:pt x="183949" y="53266"/>
                        <a:pt x="183949" y="54653"/>
                        <a:pt x="185336" y="56039"/>
                      </a:cubicBezTo>
                      <a:lnTo>
                        <a:pt x="185336" y="49106"/>
                      </a:lnTo>
                      <a:cubicBezTo>
                        <a:pt x="183949" y="47720"/>
                        <a:pt x="183949" y="46333"/>
                        <a:pt x="182563" y="44946"/>
                      </a:cubicBezTo>
                      <a:cubicBezTo>
                        <a:pt x="181176" y="42173"/>
                        <a:pt x="178403" y="39400"/>
                        <a:pt x="177016" y="36627"/>
                      </a:cubicBezTo>
                      <a:lnTo>
                        <a:pt x="174243" y="40787"/>
                      </a:lnTo>
                      <a:close/>
                      <a:moveTo>
                        <a:pt x="183949" y="24147"/>
                      </a:moveTo>
                      <a:lnTo>
                        <a:pt x="178403" y="35240"/>
                      </a:lnTo>
                      <a:cubicBezTo>
                        <a:pt x="181176" y="38013"/>
                        <a:pt x="182563" y="40787"/>
                        <a:pt x="185336" y="43560"/>
                      </a:cubicBezTo>
                      <a:lnTo>
                        <a:pt x="183949" y="24147"/>
                      </a:lnTo>
                      <a:close/>
                      <a:moveTo>
                        <a:pt x="185336" y="112891"/>
                      </a:moveTo>
                      <a:lnTo>
                        <a:pt x="185336" y="101798"/>
                      </a:lnTo>
                      <a:cubicBezTo>
                        <a:pt x="185336" y="101798"/>
                        <a:pt x="183949" y="101798"/>
                        <a:pt x="183949" y="101798"/>
                      </a:cubicBezTo>
                      <a:cubicBezTo>
                        <a:pt x="178403" y="96252"/>
                        <a:pt x="175630" y="89319"/>
                        <a:pt x="171470" y="82385"/>
                      </a:cubicBezTo>
                      <a:cubicBezTo>
                        <a:pt x="167310" y="76839"/>
                        <a:pt x="164537" y="71292"/>
                        <a:pt x="161763" y="64359"/>
                      </a:cubicBezTo>
                      <a:lnTo>
                        <a:pt x="156217" y="72679"/>
                      </a:lnTo>
                      <a:cubicBezTo>
                        <a:pt x="165923" y="85159"/>
                        <a:pt x="177016" y="99025"/>
                        <a:pt x="185336" y="112891"/>
                      </a:cubicBezTo>
                      <a:close/>
                      <a:moveTo>
                        <a:pt x="85499" y="15827"/>
                      </a:moveTo>
                      <a:cubicBezTo>
                        <a:pt x="81339" y="26920"/>
                        <a:pt x="75792" y="38013"/>
                        <a:pt x="68859" y="49106"/>
                      </a:cubicBezTo>
                      <a:cubicBezTo>
                        <a:pt x="79952" y="57426"/>
                        <a:pt x="88272" y="68519"/>
                        <a:pt x="97979" y="79612"/>
                      </a:cubicBezTo>
                      <a:cubicBezTo>
                        <a:pt x="106298" y="90705"/>
                        <a:pt x="116005" y="100412"/>
                        <a:pt x="124324" y="111505"/>
                      </a:cubicBezTo>
                      <a:lnTo>
                        <a:pt x="150670" y="144784"/>
                      </a:lnTo>
                      <a:cubicBezTo>
                        <a:pt x="154830" y="150330"/>
                        <a:pt x="158990" y="155877"/>
                        <a:pt x="163150" y="161423"/>
                      </a:cubicBezTo>
                      <a:lnTo>
                        <a:pt x="175630" y="178063"/>
                      </a:lnTo>
                      <a:cubicBezTo>
                        <a:pt x="177016" y="180836"/>
                        <a:pt x="174243" y="182223"/>
                        <a:pt x="172856" y="180836"/>
                      </a:cubicBezTo>
                      <a:lnTo>
                        <a:pt x="160377" y="162810"/>
                      </a:lnTo>
                      <a:lnTo>
                        <a:pt x="146511" y="146170"/>
                      </a:lnTo>
                      <a:lnTo>
                        <a:pt x="120164" y="111505"/>
                      </a:lnTo>
                      <a:cubicBezTo>
                        <a:pt x="103525" y="92092"/>
                        <a:pt x="84112" y="72679"/>
                        <a:pt x="68859" y="50493"/>
                      </a:cubicBezTo>
                      <a:lnTo>
                        <a:pt x="63313" y="58813"/>
                      </a:lnTo>
                      <a:cubicBezTo>
                        <a:pt x="82726" y="78226"/>
                        <a:pt x="99365" y="99025"/>
                        <a:pt x="116005" y="119824"/>
                      </a:cubicBezTo>
                      <a:cubicBezTo>
                        <a:pt x="124324" y="130917"/>
                        <a:pt x="132644" y="140624"/>
                        <a:pt x="140964" y="151717"/>
                      </a:cubicBezTo>
                      <a:lnTo>
                        <a:pt x="153444" y="166970"/>
                      </a:lnTo>
                      <a:cubicBezTo>
                        <a:pt x="157604" y="172516"/>
                        <a:pt x="160377" y="178063"/>
                        <a:pt x="164537" y="183609"/>
                      </a:cubicBezTo>
                      <a:cubicBezTo>
                        <a:pt x="172856" y="183609"/>
                        <a:pt x="179790" y="182223"/>
                        <a:pt x="182563" y="178063"/>
                      </a:cubicBezTo>
                      <a:cubicBezTo>
                        <a:pt x="182563" y="178063"/>
                        <a:pt x="183949" y="176676"/>
                        <a:pt x="183949" y="175290"/>
                      </a:cubicBezTo>
                      <a:cubicBezTo>
                        <a:pt x="182563" y="175290"/>
                        <a:pt x="182563" y="175290"/>
                        <a:pt x="181176" y="175290"/>
                      </a:cubicBezTo>
                      <a:cubicBezTo>
                        <a:pt x="163150" y="153104"/>
                        <a:pt x="146511" y="129531"/>
                        <a:pt x="129871" y="107345"/>
                      </a:cubicBezTo>
                      <a:cubicBezTo>
                        <a:pt x="121551" y="96252"/>
                        <a:pt x="111845" y="85159"/>
                        <a:pt x="102138" y="74066"/>
                      </a:cubicBezTo>
                      <a:cubicBezTo>
                        <a:pt x="92432" y="62973"/>
                        <a:pt x="84112" y="51880"/>
                        <a:pt x="74406" y="40787"/>
                      </a:cubicBezTo>
                      <a:cubicBezTo>
                        <a:pt x="74406" y="39400"/>
                        <a:pt x="74406" y="39400"/>
                        <a:pt x="75792" y="39400"/>
                      </a:cubicBezTo>
                      <a:cubicBezTo>
                        <a:pt x="86885" y="49106"/>
                        <a:pt x="96592" y="60199"/>
                        <a:pt x="106298" y="71292"/>
                      </a:cubicBezTo>
                      <a:cubicBezTo>
                        <a:pt x="116005" y="82385"/>
                        <a:pt x="125711" y="93478"/>
                        <a:pt x="134031" y="104572"/>
                      </a:cubicBezTo>
                      <a:cubicBezTo>
                        <a:pt x="150670" y="126758"/>
                        <a:pt x="171470" y="147557"/>
                        <a:pt x="185336" y="172516"/>
                      </a:cubicBezTo>
                      <a:cubicBezTo>
                        <a:pt x="185336" y="169743"/>
                        <a:pt x="185336" y="166970"/>
                        <a:pt x="185336" y="164197"/>
                      </a:cubicBezTo>
                      <a:cubicBezTo>
                        <a:pt x="185336" y="164197"/>
                        <a:pt x="183949" y="164197"/>
                        <a:pt x="183949" y="162810"/>
                      </a:cubicBezTo>
                      <a:cubicBezTo>
                        <a:pt x="175630" y="151717"/>
                        <a:pt x="167310" y="140624"/>
                        <a:pt x="158990" y="129531"/>
                      </a:cubicBezTo>
                      <a:cubicBezTo>
                        <a:pt x="150670" y="118438"/>
                        <a:pt x="142351" y="107345"/>
                        <a:pt x="134031" y="96252"/>
                      </a:cubicBezTo>
                      <a:cubicBezTo>
                        <a:pt x="116005" y="75452"/>
                        <a:pt x="99365" y="53266"/>
                        <a:pt x="82726" y="31080"/>
                      </a:cubicBezTo>
                      <a:cubicBezTo>
                        <a:pt x="82726" y="31080"/>
                        <a:pt x="82726" y="29694"/>
                        <a:pt x="84112" y="29694"/>
                      </a:cubicBezTo>
                      <a:cubicBezTo>
                        <a:pt x="103525" y="47720"/>
                        <a:pt x="121551" y="68519"/>
                        <a:pt x="139577" y="89319"/>
                      </a:cubicBezTo>
                      <a:cubicBezTo>
                        <a:pt x="147897" y="100412"/>
                        <a:pt x="156217" y="111505"/>
                        <a:pt x="164537" y="122598"/>
                      </a:cubicBezTo>
                      <a:cubicBezTo>
                        <a:pt x="172856" y="133691"/>
                        <a:pt x="181176" y="144784"/>
                        <a:pt x="188109" y="155877"/>
                      </a:cubicBezTo>
                      <a:lnTo>
                        <a:pt x="188109" y="142010"/>
                      </a:lnTo>
                      <a:cubicBezTo>
                        <a:pt x="188109" y="142010"/>
                        <a:pt x="188109" y="142010"/>
                        <a:pt x="188109" y="142010"/>
                      </a:cubicBezTo>
                      <a:cubicBezTo>
                        <a:pt x="171470" y="119824"/>
                        <a:pt x="154830" y="97638"/>
                        <a:pt x="138191" y="76839"/>
                      </a:cubicBezTo>
                      <a:cubicBezTo>
                        <a:pt x="129871" y="67133"/>
                        <a:pt x="121551" y="57426"/>
                        <a:pt x="113231" y="47720"/>
                      </a:cubicBezTo>
                      <a:cubicBezTo>
                        <a:pt x="102138" y="35240"/>
                        <a:pt x="93819" y="25534"/>
                        <a:pt x="85499" y="15827"/>
                      </a:cubicBezTo>
                      <a:close/>
                      <a:moveTo>
                        <a:pt x="57766" y="67133"/>
                      </a:moveTo>
                      <a:cubicBezTo>
                        <a:pt x="75792" y="83772"/>
                        <a:pt x="89659" y="104572"/>
                        <a:pt x="103525" y="123984"/>
                      </a:cubicBezTo>
                      <a:cubicBezTo>
                        <a:pt x="117391" y="142010"/>
                        <a:pt x="132644" y="161423"/>
                        <a:pt x="142351" y="180836"/>
                      </a:cubicBezTo>
                      <a:cubicBezTo>
                        <a:pt x="142351" y="182223"/>
                        <a:pt x="142351" y="182223"/>
                        <a:pt x="140964" y="183609"/>
                      </a:cubicBezTo>
                      <a:lnTo>
                        <a:pt x="146511" y="183609"/>
                      </a:lnTo>
                      <a:cubicBezTo>
                        <a:pt x="149284" y="183609"/>
                        <a:pt x="154830" y="183609"/>
                        <a:pt x="158990" y="183609"/>
                      </a:cubicBezTo>
                      <a:cubicBezTo>
                        <a:pt x="152057" y="173903"/>
                        <a:pt x="143737" y="162810"/>
                        <a:pt x="135417" y="153104"/>
                      </a:cubicBezTo>
                      <a:cubicBezTo>
                        <a:pt x="127098" y="143397"/>
                        <a:pt x="120164" y="132304"/>
                        <a:pt x="111845" y="122598"/>
                      </a:cubicBezTo>
                      <a:cubicBezTo>
                        <a:pt x="95205" y="101798"/>
                        <a:pt x="77179" y="82385"/>
                        <a:pt x="60540" y="61586"/>
                      </a:cubicBezTo>
                      <a:lnTo>
                        <a:pt x="57766" y="67133"/>
                      </a:lnTo>
                      <a:close/>
                      <a:moveTo>
                        <a:pt x="38353" y="92092"/>
                      </a:moveTo>
                      <a:cubicBezTo>
                        <a:pt x="52220" y="105958"/>
                        <a:pt x="66086" y="122598"/>
                        <a:pt x="78566" y="137851"/>
                      </a:cubicBezTo>
                      <a:cubicBezTo>
                        <a:pt x="91045" y="153104"/>
                        <a:pt x="102138" y="171130"/>
                        <a:pt x="113231" y="186383"/>
                      </a:cubicBezTo>
                      <a:lnTo>
                        <a:pt x="121551" y="184996"/>
                      </a:lnTo>
                      <a:cubicBezTo>
                        <a:pt x="109072" y="168356"/>
                        <a:pt x="97979" y="148944"/>
                        <a:pt x="85499" y="132304"/>
                      </a:cubicBezTo>
                      <a:cubicBezTo>
                        <a:pt x="73019" y="115665"/>
                        <a:pt x="57766" y="99025"/>
                        <a:pt x="48060" y="80999"/>
                      </a:cubicBezTo>
                      <a:cubicBezTo>
                        <a:pt x="45287" y="85159"/>
                        <a:pt x="41127" y="87932"/>
                        <a:pt x="38353" y="92092"/>
                      </a:cubicBezTo>
                      <a:close/>
                      <a:moveTo>
                        <a:pt x="36967" y="93478"/>
                      </a:moveTo>
                      <a:lnTo>
                        <a:pt x="31420" y="99025"/>
                      </a:lnTo>
                      <a:cubicBezTo>
                        <a:pt x="39740" y="105958"/>
                        <a:pt x="46673" y="114278"/>
                        <a:pt x="53606" y="122598"/>
                      </a:cubicBezTo>
                      <a:cubicBezTo>
                        <a:pt x="60540" y="130917"/>
                        <a:pt x="70246" y="139237"/>
                        <a:pt x="75792" y="148944"/>
                      </a:cubicBezTo>
                      <a:cubicBezTo>
                        <a:pt x="75792" y="148944"/>
                        <a:pt x="75792" y="148944"/>
                        <a:pt x="75792" y="148944"/>
                      </a:cubicBezTo>
                      <a:cubicBezTo>
                        <a:pt x="77179" y="150330"/>
                        <a:pt x="79952" y="150330"/>
                        <a:pt x="81339" y="151717"/>
                      </a:cubicBezTo>
                      <a:cubicBezTo>
                        <a:pt x="66086" y="132304"/>
                        <a:pt x="50833" y="112891"/>
                        <a:pt x="36967" y="93478"/>
                      </a:cubicBezTo>
                      <a:close/>
                      <a:moveTo>
                        <a:pt x="21714" y="108731"/>
                      </a:moveTo>
                      <a:cubicBezTo>
                        <a:pt x="25874" y="111505"/>
                        <a:pt x="28647" y="115665"/>
                        <a:pt x="31420" y="118438"/>
                      </a:cubicBezTo>
                      <a:lnTo>
                        <a:pt x="45287" y="135077"/>
                      </a:lnTo>
                      <a:cubicBezTo>
                        <a:pt x="45287" y="135077"/>
                        <a:pt x="45287" y="136464"/>
                        <a:pt x="45287" y="136464"/>
                      </a:cubicBezTo>
                      <a:cubicBezTo>
                        <a:pt x="52220" y="139237"/>
                        <a:pt x="60540" y="142010"/>
                        <a:pt x="67473" y="144784"/>
                      </a:cubicBezTo>
                      <a:cubicBezTo>
                        <a:pt x="61926" y="139237"/>
                        <a:pt x="56380" y="132304"/>
                        <a:pt x="49447" y="125371"/>
                      </a:cubicBezTo>
                      <a:cubicBezTo>
                        <a:pt x="42513" y="117051"/>
                        <a:pt x="34194" y="108731"/>
                        <a:pt x="27260" y="100412"/>
                      </a:cubicBezTo>
                      <a:lnTo>
                        <a:pt x="21714" y="108731"/>
                      </a:lnTo>
                      <a:close/>
                      <a:moveTo>
                        <a:pt x="25874" y="130917"/>
                      </a:moveTo>
                      <a:lnTo>
                        <a:pt x="39740" y="136464"/>
                      </a:lnTo>
                      <a:lnTo>
                        <a:pt x="28647" y="123984"/>
                      </a:lnTo>
                      <a:cubicBezTo>
                        <a:pt x="25874" y="121211"/>
                        <a:pt x="21714" y="117051"/>
                        <a:pt x="20327" y="112891"/>
                      </a:cubicBezTo>
                      <a:lnTo>
                        <a:pt x="14781" y="117051"/>
                      </a:lnTo>
                      <a:cubicBezTo>
                        <a:pt x="16167" y="118438"/>
                        <a:pt x="18941" y="121211"/>
                        <a:pt x="20327" y="122598"/>
                      </a:cubicBezTo>
                      <a:cubicBezTo>
                        <a:pt x="21714" y="125371"/>
                        <a:pt x="24487" y="126758"/>
                        <a:pt x="25874" y="130917"/>
                      </a:cubicBezTo>
                      <a:close/>
                      <a:moveTo>
                        <a:pt x="77179" y="158650"/>
                      </a:moveTo>
                      <a:cubicBezTo>
                        <a:pt x="84112" y="166970"/>
                        <a:pt x="91045" y="178063"/>
                        <a:pt x="96592" y="186383"/>
                      </a:cubicBezTo>
                      <a:cubicBezTo>
                        <a:pt x="96592" y="186383"/>
                        <a:pt x="96592" y="187769"/>
                        <a:pt x="96592" y="187769"/>
                      </a:cubicBezTo>
                      <a:cubicBezTo>
                        <a:pt x="100752" y="187769"/>
                        <a:pt x="103525" y="186383"/>
                        <a:pt x="107685" y="186383"/>
                      </a:cubicBezTo>
                      <a:lnTo>
                        <a:pt x="107685" y="186383"/>
                      </a:lnTo>
                      <a:cubicBezTo>
                        <a:pt x="99365" y="175290"/>
                        <a:pt x="91045" y="164197"/>
                        <a:pt x="82726" y="153104"/>
                      </a:cubicBezTo>
                      <a:cubicBezTo>
                        <a:pt x="82726" y="154490"/>
                        <a:pt x="81339" y="154490"/>
                        <a:pt x="79952" y="154490"/>
                      </a:cubicBezTo>
                      <a:lnTo>
                        <a:pt x="79952" y="154490"/>
                      </a:lnTo>
                      <a:cubicBezTo>
                        <a:pt x="79952" y="155877"/>
                        <a:pt x="78566" y="157263"/>
                        <a:pt x="77179" y="158650"/>
                      </a:cubicBezTo>
                      <a:close/>
                      <a:moveTo>
                        <a:pt x="59153" y="176676"/>
                      </a:moveTo>
                      <a:lnTo>
                        <a:pt x="54993" y="180836"/>
                      </a:lnTo>
                      <a:cubicBezTo>
                        <a:pt x="57766" y="183609"/>
                        <a:pt x="60540" y="187769"/>
                        <a:pt x="61926" y="191929"/>
                      </a:cubicBezTo>
                      <a:lnTo>
                        <a:pt x="70246" y="190542"/>
                      </a:lnTo>
                      <a:cubicBezTo>
                        <a:pt x="67473" y="184996"/>
                        <a:pt x="63313" y="179449"/>
                        <a:pt x="61926" y="173903"/>
                      </a:cubicBezTo>
                      <a:cubicBezTo>
                        <a:pt x="60540" y="175290"/>
                        <a:pt x="60540" y="175290"/>
                        <a:pt x="59153" y="176676"/>
                      </a:cubicBezTo>
                      <a:close/>
                    </a:path>
                  </a:pathLst>
                </a:custGeom>
                <a:solidFill>
                  <a:srgbClr val="0C6F7A"/>
                </a:solidFill>
                <a:ln w="13829" cap="flat">
                  <a:noFill/>
                  <a:prstDash val="solid"/>
                  <a:miter/>
                </a:ln>
              </p:spPr>
              <p:txBody>
                <a:bodyPr rtlCol="0" anchor="ctr"/>
                <a:lstStyle/>
                <a:p>
                  <a:endParaRPr lang="tr-TR"/>
                </a:p>
              </p:txBody>
            </p:sp>
          </p:grpSp>
          <p:grpSp>
            <p:nvGrpSpPr>
              <p:cNvPr id="381" name="Grafik 4">
                <a:extLst>
                  <a:ext uri="{FF2B5EF4-FFF2-40B4-BE49-F238E27FC236}">
                    <a16:creationId xmlns="" xmlns:a16="http://schemas.microsoft.com/office/drawing/2014/main" id="{A0C417CE-A35A-47F6-888A-555595F38BB7}"/>
                  </a:ext>
                </a:extLst>
              </p:cNvPr>
              <p:cNvGrpSpPr/>
              <p:nvPr/>
            </p:nvGrpSpPr>
            <p:grpSpPr>
              <a:xfrm>
                <a:off x="5470977" y="3766178"/>
                <a:ext cx="227060" cy="208382"/>
                <a:chOff x="5470977" y="3766178"/>
                <a:chExt cx="227060" cy="208382"/>
              </a:xfrm>
              <a:solidFill>
                <a:srgbClr val="0C6F7A"/>
              </a:solidFill>
            </p:grpSpPr>
            <p:sp>
              <p:nvSpPr>
                <p:cNvPr id="382" name="Serbest Form: Şekil 381">
                  <a:extLst>
                    <a:ext uri="{FF2B5EF4-FFF2-40B4-BE49-F238E27FC236}">
                      <a16:creationId xmlns="" xmlns:a16="http://schemas.microsoft.com/office/drawing/2014/main" id="{0641CF33-5B91-4C93-B1BE-D62215920DEF}"/>
                    </a:ext>
                  </a:extLst>
                </p:cNvPr>
                <p:cNvSpPr/>
                <p:nvPr/>
              </p:nvSpPr>
              <p:spPr>
                <a:xfrm>
                  <a:off x="5615610" y="3771497"/>
                  <a:ext cx="616" cy="616"/>
                </a:xfrm>
                <a:custGeom>
                  <a:avLst/>
                  <a:gdLst>
                    <a:gd name="connsiteX0" fmla="*/ 616 w 616"/>
                    <a:gd name="connsiteY0" fmla="*/ 616 h 616"/>
                    <a:gd name="connsiteX1" fmla="*/ 616 w 616"/>
                    <a:gd name="connsiteY1" fmla="*/ 616 h 616"/>
                    <a:gd name="connsiteX2" fmla="*/ 616 w 616"/>
                    <a:gd name="connsiteY2" fmla="*/ 616 h 616"/>
                  </a:gdLst>
                  <a:ahLst/>
                  <a:cxnLst>
                    <a:cxn ang="0">
                      <a:pos x="connsiteX0" y="connsiteY0"/>
                    </a:cxn>
                    <a:cxn ang="0">
                      <a:pos x="connsiteX1" y="connsiteY1"/>
                    </a:cxn>
                    <a:cxn ang="0">
                      <a:pos x="connsiteX2" y="connsiteY2"/>
                    </a:cxn>
                  </a:cxnLst>
                  <a:rect l="l" t="t" r="r" b="b"/>
                  <a:pathLst>
                    <a:path w="616" h="616">
                      <a:moveTo>
                        <a:pt x="616" y="616"/>
                      </a:moveTo>
                      <a:cubicBezTo>
                        <a:pt x="616" y="616"/>
                        <a:pt x="-770" y="-770"/>
                        <a:pt x="616" y="616"/>
                      </a:cubicBezTo>
                      <a:cubicBezTo>
                        <a:pt x="-770" y="616"/>
                        <a:pt x="616" y="616"/>
                        <a:pt x="616" y="616"/>
                      </a:cubicBezTo>
                      <a:close/>
                    </a:path>
                  </a:pathLst>
                </a:custGeom>
                <a:solidFill>
                  <a:srgbClr val="0C6F7A"/>
                </a:solidFill>
                <a:ln w="13829" cap="flat">
                  <a:noFill/>
                  <a:prstDash val="solid"/>
                  <a:miter/>
                </a:ln>
              </p:spPr>
              <p:txBody>
                <a:bodyPr rtlCol="0" anchor="ctr"/>
                <a:lstStyle/>
                <a:p>
                  <a:endParaRPr lang="tr-TR"/>
                </a:p>
              </p:txBody>
            </p:sp>
            <p:sp>
              <p:nvSpPr>
                <p:cNvPr id="383" name="Serbest Form: Şekil 382">
                  <a:extLst>
                    <a:ext uri="{FF2B5EF4-FFF2-40B4-BE49-F238E27FC236}">
                      <a16:creationId xmlns="" xmlns:a16="http://schemas.microsoft.com/office/drawing/2014/main" id="{953D9A6C-215B-4371-9642-82800F75A6F5}"/>
                    </a:ext>
                  </a:extLst>
                </p:cNvPr>
                <p:cNvSpPr/>
                <p:nvPr/>
              </p:nvSpPr>
              <p:spPr>
                <a:xfrm>
                  <a:off x="5470977" y="3766178"/>
                  <a:ext cx="227060" cy="208382"/>
                </a:xfrm>
                <a:custGeom>
                  <a:avLst/>
                  <a:gdLst>
                    <a:gd name="connsiteX0" fmla="*/ 1040 w 227060"/>
                    <a:gd name="connsiteY0" fmla="*/ 151531 h 208382"/>
                    <a:gd name="connsiteX1" fmla="*/ 1040 w 227060"/>
                    <a:gd name="connsiteY1" fmla="*/ 148758 h 208382"/>
                    <a:gd name="connsiteX2" fmla="*/ 2427 w 227060"/>
                    <a:gd name="connsiteY2" fmla="*/ 147371 h 208382"/>
                    <a:gd name="connsiteX3" fmla="*/ 37092 w 227060"/>
                    <a:gd name="connsiteY3" fmla="*/ 137664 h 208382"/>
                    <a:gd name="connsiteX4" fmla="*/ 64825 w 227060"/>
                    <a:gd name="connsiteY4" fmla="*/ 130731 h 208382"/>
                    <a:gd name="connsiteX5" fmla="*/ 37092 w 227060"/>
                    <a:gd name="connsiteY5" fmla="*/ 98839 h 208382"/>
                    <a:gd name="connsiteX6" fmla="*/ 23226 w 227060"/>
                    <a:gd name="connsiteY6" fmla="*/ 83586 h 208382"/>
                    <a:gd name="connsiteX7" fmla="*/ 10746 w 227060"/>
                    <a:gd name="connsiteY7" fmla="*/ 68333 h 208382"/>
                    <a:gd name="connsiteX8" fmla="*/ 12133 w 227060"/>
                    <a:gd name="connsiteY8" fmla="*/ 68333 h 208382"/>
                    <a:gd name="connsiteX9" fmla="*/ 25999 w 227060"/>
                    <a:gd name="connsiteY9" fmla="*/ 80813 h 208382"/>
                    <a:gd name="connsiteX10" fmla="*/ 24613 w 227060"/>
                    <a:gd name="connsiteY10" fmla="*/ 73879 h 208382"/>
                    <a:gd name="connsiteX11" fmla="*/ 23226 w 227060"/>
                    <a:gd name="connsiteY11" fmla="*/ 66946 h 208382"/>
                    <a:gd name="connsiteX12" fmla="*/ 16293 w 227060"/>
                    <a:gd name="connsiteY12" fmla="*/ 68333 h 208382"/>
                    <a:gd name="connsiteX13" fmla="*/ 14906 w 227060"/>
                    <a:gd name="connsiteY13" fmla="*/ 62787 h 208382"/>
                    <a:gd name="connsiteX14" fmla="*/ 55118 w 227060"/>
                    <a:gd name="connsiteY14" fmla="*/ 50307 h 208382"/>
                    <a:gd name="connsiteX15" fmla="*/ 55118 w 227060"/>
                    <a:gd name="connsiteY15" fmla="*/ 48920 h 208382"/>
                    <a:gd name="connsiteX16" fmla="*/ 56505 w 227060"/>
                    <a:gd name="connsiteY16" fmla="*/ 48920 h 208382"/>
                    <a:gd name="connsiteX17" fmla="*/ 56505 w 227060"/>
                    <a:gd name="connsiteY17" fmla="*/ 48920 h 208382"/>
                    <a:gd name="connsiteX18" fmla="*/ 82851 w 227060"/>
                    <a:gd name="connsiteY18" fmla="*/ 37827 h 208382"/>
                    <a:gd name="connsiteX19" fmla="*/ 142476 w 227060"/>
                    <a:gd name="connsiteY19" fmla="*/ 388 h 208382"/>
                    <a:gd name="connsiteX20" fmla="*/ 143863 w 227060"/>
                    <a:gd name="connsiteY20" fmla="*/ 1775 h 208382"/>
                    <a:gd name="connsiteX21" fmla="*/ 138316 w 227060"/>
                    <a:gd name="connsiteY21" fmla="*/ 7321 h 208382"/>
                    <a:gd name="connsiteX22" fmla="*/ 157729 w 227060"/>
                    <a:gd name="connsiteY22" fmla="*/ 84973 h 208382"/>
                    <a:gd name="connsiteX23" fmla="*/ 164662 w 227060"/>
                    <a:gd name="connsiteY23" fmla="*/ 121025 h 208382"/>
                    <a:gd name="connsiteX24" fmla="*/ 170209 w 227060"/>
                    <a:gd name="connsiteY24" fmla="*/ 157077 h 208382"/>
                    <a:gd name="connsiteX25" fmla="*/ 175755 w 227060"/>
                    <a:gd name="connsiteY25" fmla="*/ 147371 h 208382"/>
                    <a:gd name="connsiteX26" fmla="*/ 175755 w 227060"/>
                    <a:gd name="connsiteY26" fmla="*/ 147371 h 208382"/>
                    <a:gd name="connsiteX27" fmla="*/ 170209 w 227060"/>
                    <a:gd name="connsiteY27" fmla="*/ 91906 h 208382"/>
                    <a:gd name="connsiteX28" fmla="*/ 168822 w 227060"/>
                    <a:gd name="connsiteY28" fmla="*/ 93292 h 208382"/>
                    <a:gd name="connsiteX29" fmla="*/ 166049 w 227060"/>
                    <a:gd name="connsiteY29" fmla="*/ 93292 h 208382"/>
                    <a:gd name="connsiteX30" fmla="*/ 163276 w 227060"/>
                    <a:gd name="connsiteY30" fmla="*/ 93292 h 208382"/>
                    <a:gd name="connsiteX31" fmla="*/ 153569 w 227060"/>
                    <a:gd name="connsiteY31" fmla="*/ 53080 h 208382"/>
                    <a:gd name="connsiteX32" fmla="*/ 149409 w 227060"/>
                    <a:gd name="connsiteY32" fmla="*/ 30894 h 208382"/>
                    <a:gd name="connsiteX33" fmla="*/ 143863 w 227060"/>
                    <a:gd name="connsiteY33" fmla="*/ 8708 h 208382"/>
                    <a:gd name="connsiteX34" fmla="*/ 146636 w 227060"/>
                    <a:gd name="connsiteY34" fmla="*/ 7321 h 208382"/>
                    <a:gd name="connsiteX35" fmla="*/ 153569 w 227060"/>
                    <a:gd name="connsiteY35" fmla="*/ 29507 h 208382"/>
                    <a:gd name="connsiteX36" fmla="*/ 159116 w 227060"/>
                    <a:gd name="connsiteY36" fmla="*/ 51694 h 208382"/>
                    <a:gd name="connsiteX37" fmla="*/ 167435 w 227060"/>
                    <a:gd name="connsiteY37" fmla="*/ 90519 h 208382"/>
                    <a:gd name="connsiteX38" fmla="*/ 167435 w 227060"/>
                    <a:gd name="connsiteY38" fmla="*/ 90519 h 208382"/>
                    <a:gd name="connsiteX39" fmla="*/ 224287 w 227060"/>
                    <a:gd name="connsiteY39" fmla="*/ 58627 h 208382"/>
                    <a:gd name="connsiteX40" fmla="*/ 224287 w 227060"/>
                    <a:gd name="connsiteY40" fmla="*/ 58627 h 208382"/>
                    <a:gd name="connsiteX41" fmla="*/ 225674 w 227060"/>
                    <a:gd name="connsiteY41" fmla="*/ 57240 h 208382"/>
                    <a:gd name="connsiteX42" fmla="*/ 227061 w 227060"/>
                    <a:gd name="connsiteY42" fmla="*/ 58627 h 208382"/>
                    <a:gd name="connsiteX43" fmla="*/ 227061 w 227060"/>
                    <a:gd name="connsiteY43" fmla="*/ 60013 h 208382"/>
                    <a:gd name="connsiteX44" fmla="*/ 227061 w 227060"/>
                    <a:gd name="connsiteY44" fmla="*/ 62787 h 208382"/>
                    <a:gd name="connsiteX45" fmla="*/ 227061 w 227060"/>
                    <a:gd name="connsiteY45" fmla="*/ 62787 h 208382"/>
                    <a:gd name="connsiteX46" fmla="*/ 215967 w 227060"/>
                    <a:gd name="connsiteY46" fmla="*/ 91906 h 208382"/>
                    <a:gd name="connsiteX47" fmla="*/ 215967 w 227060"/>
                    <a:gd name="connsiteY47" fmla="*/ 94679 h 208382"/>
                    <a:gd name="connsiteX48" fmla="*/ 214581 w 227060"/>
                    <a:gd name="connsiteY48" fmla="*/ 94679 h 208382"/>
                    <a:gd name="connsiteX49" fmla="*/ 153569 w 227060"/>
                    <a:gd name="connsiteY49" fmla="*/ 206996 h 208382"/>
                    <a:gd name="connsiteX50" fmla="*/ 150796 w 227060"/>
                    <a:gd name="connsiteY50" fmla="*/ 208383 h 208382"/>
                    <a:gd name="connsiteX51" fmla="*/ 113357 w 227060"/>
                    <a:gd name="connsiteY51" fmla="*/ 191743 h 208382"/>
                    <a:gd name="connsiteX52" fmla="*/ 75918 w 227060"/>
                    <a:gd name="connsiteY52" fmla="*/ 176490 h 208382"/>
                    <a:gd name="connsiteX53" fmla="*/ 1040 w 227060"/>
                    <a:gd name="connsiteY53" fmla="*/ 151531 h 208382"/>
                    <a:gd name="connsiteX54" fmla="*/ 28773 w 227060"/>
                    <a:gd name="connsiteY54" fmla="*/ 154304 h 208382"/>
                    <a:gd name="connsiteX55" fmla="*/ 28773 w 227060"/>
                    <a:gd name="connsiteY55" fmla="*/ 143211 h 208382"/>
                    <a:gd name="connsiteX56" fmla="*/ 7973 w 227060"/>
                    <a:gd name="connsiteY56" fmla="*/ 148758 h 208382"/>
                    <a:gd name="connsiteX57" fmla="*/ 28773 w 227060"/>
                    <a:gd name="connsiteY57" fmla="*/ 154304 h 208382"/>
                    <a:gd name="connsiteX58" fmla="*/ 52345 w 227060"/>
                    <a:gd name="connsiteY58" fmla="*/ 162624 h 208382"/>
                    <a:gd name="connsiteX59" fmla="*/ 50959 w 227060"/>
                    <a:gd name="connsiteY59" fmla="*/ 150144 h 208382"/>
                    <a:gd name="connsiteX60" fmla="*/ 50959 w 227060"/>
                    <a:gd name="connsiteY60" fmla="*/ 136278 h 208382"/>
                    <a:gd name="connsiteX61" fmla="*/ 42639 w 227060"/>
                    <a:gd name="connsiteY61" fmla="*/ 137664 h 208382"/>
                    <a:gd name="connsiteX62" fmla="*/ 44026 w 227060"/>
                    <a:gd name="connsiteY62" fmla="*/ 157077 h 208382"/>
                    <a:gd name="connsiteX63" fmla="*/ 44026 w 227060"/>
                    <a:gd name="connsiteY63" fmla="*/ 158464 h 208382"/>
                    <a:gd name="connsiteX64" fmla="*/ 52345 w 227060"/>
                    <a:gd name="connsiteY64" fmla="*/ 162624 h 208382"/>
                    <a:gd name="connsiteX65" fmla="*/ 62052 w 227060"/>
                    <a:gd name="connsiteY65" fmla="*/ 166784 h 208382"/>
                    <a:gd name="connsiteX66" fmla="*/ 59278 w 227060"/>
                    <a:gd name="connsiteY66" fmla="*/ 133505 h 208382"/>
                    <a:gd name="connsiteX67" fmla="*/ 53732 w 227060"/>
                    <a:gd name="connsiteY67" fmla="*/ 134891 h 208382"/>
                    <a:gd name="connsiteX68" fmla="*/ 55118 w 227060"/>
                    <a:gd name="connsiteY68" fmla="*/ 148758 h 208382"/>
                    <a:gd name="connsiteX69" fmla="*/ 53732 w 227060"/>
                    <a:gd name="connsiteY69" fmla="*/ 162624 h 208382"/>
                    <a:gd name="connsiteX70" fmla="*/ 62052 w 227060"/>
                    <a:gd name="connsiteY70" fmla="*/ 166784 h 208382"/>
                    <a:gd name="connsiteX71" fmla="*/ 73145 w 227060"/>
                    <a:gd name="connsiteY71" fmla="*/ 48920 h 208382"/>
                    <a:gd name="connsiteX72" fmla="*/ 85624 w 227060"/>
                    <a:gd name="connsiteY72" fmla="*/ 114092 h 208382"/>
                    <a:gd name="connsiteX73" fmla="*/ 92558 w 227060"/>
                    <a:gd name="connsiteY73" fmla="*/ 177877 h 208382"/>
                    <a:gd name="connsiteX74" fmla="*/ 105037 w 227060"/>
                    <a:gd name="connsiteY74" fmla="*/ 183423 h 208382"/>
                    <a:gd name="connsiteX75" fmla="*/ 105037 w 227060"/>
                    <a:gd name="connsiteY75" fmla="*/ 182037 h 208382"/>
                    <a:gd name="connsiteX76" fmla="*/ 99491 w 227060"/>
                    <a:gd name="connsiteY76" fmla="*/ 145984 h 208382"/>
                    <a:gd name="connsiteX77" fmla="*/ 95331 w 227060"/>
                    <a:gd name="connsiteY77" fmla="*/ 109932 h 208382"/>
                    <a:gd name="connsiteX78" fmla="*/ 85624 w 227060"/>
                    <a:gd name="connsiteY78" fmla="*/ 43374 h 208382"/>
                    <a:gd name="connsiteX79" fmla="*/ 73145 w 227060"/>
                    <a:gd name="connsiteY79" fmla="*/ 48920 h 208382"/>
                    <a:gd name="connsiteX80" fmla="*/ 182688 w 227060"/>
                    <a:gd name="connsiteY80" fmla="*/ 86359 h 208382"/>
                    <a:gd name="connsiteX81" fmla="*/ 185462 w 227060"/>
                    <a:gd name="connsiteY81" fmla="*/ 108545 h 208382"/>
                    <a:gd name="connsiteX82" fmla="*/ 186848 w 227060"/>
                    <a:gd name="connsiteY82" fmla="*/ 127958 h 208382"/>
                    <a:gd name="connsiteX83" fmla="*/ 192395 w 227060"/>
                    <a:gd name="connsiteY83" fmla="*/ 116865 h 208382"/>
                    <a:gd name="connsiteX84" fmla="*/ 192395 w 227060"/>
                    <a:gd name="connsiteY84" fmla="*/ 116865 h 208382"/>
                    <a:gd name="connsiteX85" fmla="*/ 191008 w 227060"/>
                    <a:gd name="connsiteY85" fmla="*/ 100226 h 208382"/>
                    <a:gd name="connsiteX86" fmla="*/ 191008 w 227060"/>
                    <a:gd name="connsiteY86" fmla="*/ 80813 h 208382"/>
                    <a:gd name="connsiteX87" fmla="*/ 182688 w 227060"/>
                    <a:gd name="connsiteY87" fmla="*/ 86359 h 208382"/>
                    <a:gd name="connsiteX88" fmla="*/ 192395 w 227060"/>
                    <a:gd name="connsiteY88" fmla="*/ 80813 h 208382"/>
                    <a:gd name="connsiteX89" fmla="*/ 193781 w 227060"/>
                    <a:gd name="connsiteY89" fmla="*/ 100226 h 208382"/>
                    <a:gd name="connsiteX90" fmla="*/ 193781 w 227060"/>
                    <a:gd name="connsiteY90" fmla="*/ 112705 h 208382"/>
                    <a:gd name="connsiteX91" fmla="*/ 200714 w 227060"/>
                    <a:gd name="connsiteY91" fmla="*/ 100226 h 208382"/>
                    <a:gd name="connsiteX92" fmla="*/ 200714 w 227060"/>
                    <a:gd name="connsiteY92" fmla="*/ 90519 h 208382"/>
                    <a:gd name="connsiteX93" fmla="*/ 200714 w 227060"/>
                    <a:gd name="connsiteY93" fmla="*/ 76653 h 208382"/>
                    <a:gd name="connsiteX94" fmla="*/ 192395 w 227060"/>
                    <a:gd name="connsiteY94" fmla="*/ 80813 h 208382"/>
                    <a:gd name="connsiteX95" fmla="*/ 203488 w 227060"/>
                    <a:gd name="connsiteY95" fmla="*/ 75266 h 208382"/>
                    <a:gd name="connsiteX96" fmla="*/ 204874 w 227060"/>
                    <a:gd name="connsiteY96" fmla="*/ 89132 h 208382"/>
                    <a:gd name="connsiteX97" fmla="*/ 204874 w 227060"/>
                    <a:gd name="connsiteY97" fmla="*/ 93292 h 208382"/>
                    <a:gd name="connsiteX98" fmla="*/ 207648 w 227060"/>
                    <a:gd name="connsiteY98" fmla="*/ 86359 h 208382"/>
                    <a:gd name="connsiteX99" fmla="*/ 207648 w 227060"/>
                    <a:gd name="connsiteY99" fmla="*/ 82199 h 208382"/>
                    <a:gd name="connsiteX100" fmla="*/ 206261 w 227060"/>
                    <a:gd name="connsiteY100" fmla="*/ 72493 h 208382"/>
                    <a:gd name="connsiteX101" fmla="*/ 203488 w 227060"/>
                    <a:gd name="connsiteY101" fmla="*/ 75266 h 208382"/>
                    <a:gd name="connsiteX102" fmla="*/ 218741 w 227060"/>
                    <a:gd name="connsiteY102" fmla="*/ 64173 h 208382"/>
                    <a:gd name="connsiteX103" fmla="*/ 209034 w 227060"/>
                    <a:gd name="connsiteY103" fmla="*/ 71106 h 208382"/>
                    <a:gd name="connsiteX104" fmla="*/ 210421 w 227060"/>
                    <a:gd name="connsiteY104" fmla="*/ 80813 h 208382"/>
                    <a:gd name="connsiteX105" fmla="*/ 218741 w 227060"/>
                    <a:gd name="connsiteY105" fmla="*/ 64173 h 208382"/>
                    <a:gd name="connsiteX106" fmla="*/ 179915 w 227060"/>
                    <a:gd name="connsiteY106" fmla="*/ 143211 h 208382"/>
                    <a:gd name="connsiteX107" fmla="*/ 185462 w 227060"/>
                    <a:gd name="connsiteY107" fmla="*/ 133505 h 208382"/>
                    <a:gd name="connsiteX108" fmla="*/ 184075 w 227060"/>
                    <a:gd name="connsiteY108" fmla="*/ 132118 h 208382"/>
                    <a:gd name="connsiteX109" fmla="*/ 182688 w 227060"/>
                    <a:gd name="connsiteY109" fmla="*/ 108545 h 208382"/>
                    <a:gd name="connsiteX110" fmla="*/ 181302 w 227060"/>
                    <a:gd name="connsiteY110" fmla="*/ 87746 h 208382"/>
                    <a:gd name="connsiteX111" fmla="*/ 172982 w 227060"/>
                    <a:gd name="connsiteY111" fmla="*/ 93292 h 208382"/>
                    <a:gd name="connsiteX112" fmla="*/ 179915 w 227060"/>
                    <a:gd name="connsiteY112" fmla="*/ 143211 h 208382"/>
                    <a:gd name="connsiteX113" fmla="*/ 136930 w 227060"/>
                    <a:gd name="connsiteY113" fmla="*/ 10095 h 208382"/>
                    <a:gd name="connsiteX114" fmla="*/ 107810 w 227060"/>
                    <a:gd name="connsiteY114" fmla="*/ 30894 h 208382"/>
                    <a:gd name="connsiteX115" fmla="*/ 118903 w 227060"/>
                    <a:gd name="connsiteY115" fmla="*/ 71106 h 208382"/>
                    <a:gd name="connsiteX116" fmla="*/ 127223 w 227060"/>
                    <a:gd name="connsiteY116" fmla="*/ 111319 h 208382"/>
                    <a:gd name="connsiteX117" fmla="*/ 134156 w 227060"/>
                    <a:gd name="connsiteY117" fmla="*/ 152917 h 208382"/>
                    <a:gd name="connsiteX118" fmla="*/ 139703 w 227060"/>
                    <a:gd name="connsiteY118" fmla="*/ 194516 h 208382"/>
                    <a:gd name="connsiteX119" fmla="*/ 135543 w 227060"/>
                    <a:gd name="connsiteY119" fmla="*/ 194516 h 208382"/>
                    <a:gd name="connsiteX120" fmla="*/ 128610 w 227060"/>
                    <a:gd name="connsiteY120" fmla="*/ 151531 h 208382"/>
                    <a:gd name="connsiteX121" fmla="*/ 121677 w 227060"/>
                    <a:gd name="connsiteY121" fmla="*/ 108545 h 208382"/>
                    <a:gd name="connsiteX122" fmla="*/ 111970 w 227060"/>
                    <a:gd name="connsiteY122" fmla="*/ 69720 h 208382"/>
                    <a:gd name="connsiteX123" fmla="*/ 103650 w 227060"/>
                    <a:gd name="connsiteY123" fmla="*/ 30894 h 208382"/>
                    <a:gd name="connsiteX124" fmla="*/ 95331 w 227060"/>
                    <a:gd name="connsiteY124" fmla="*/ 36441 h 208382"/>
                    <a:gd name="connsiteX125" fmla="*/ 106424 w 227060"/>
                    <a:gd name="connsiteY125" fmla="*/ 75266 h 208382"/>
                    <a:gd name="connsiteX126" fmla="*/ 114744 w 227060"/>
                    <a:gd name="connsiteY126" fmla="*/ 114092 h 208382"/>
                    <a:gd name="connsiteX127" fmla="*/ 121677 w 227060"/>
                    <a:gd name="connsiteY127" fmla="*/ 154304 h 208382"/>
                    <a:gd name="connsiteX128" fmla="*/ 127223 w 227060"/>
                    <a:gd name="connsiteY128" fmla="*/ 194516 h 208382"/>
                    <a:gd name="connsiteX129" fmla="*/ 145249 w 227060"/>
                    <a:gd name="connsiteY129" fmla="*/ 198676 h 208382"/>
                    <a:gd name="connsiteX130" fmla="*/ 148023 w 227060"/>
                    <a:gd name="connsiteY130" fmla="*/ 195903 h 208382"/>
                    <a:gd name="connsiteX131" fmla="*/ 145249 w 227060"/>
                    <a:gd name="connsiteY131" fmla="*/ 194516 h 208382"/>
                    <a:gd name="connsiteX132" fmla="*/ 138316 w 227060"/>
                    <a:gd name="connsiteY132" fmla="*/ 152917 h 208382"/>
                    <a:gd name="connsiteX133" fmla="*/ 131383 w 227060"/>
                    <a:gd name="connsiteY133" fmla="*/ 109932 h 208382"/>
                    <a:gd name="connsiteX134" fmla="*/ 121677 w 227060"/>
                    <a:gd name="connsiteY134" fmla="*/ 68333 h 208382"/>
                    <a:gd name="connsiteX135" fmla="*/ 113357 w 227060"/>
                    <a:gd name="connsiteY135" fmla="*/ 25347 h 208382"/>
                    <a:gd name="connsiteX136" fmla="*/ 114744 w 227060"/>
                    <a:gd name="connsiteY136" fmla="*/ 25347 h 208382"/>
                    <a:gd name="connsiteX137" fmla="*/ 127223 w 227060"/>
                    <a:gd name="connsiteY137" fmla="*/ 66946 h 208382"/>
                    <a:gd name="connsiteX138" fmla="*/ 136930 w 227060"/>
                    <a:gd name="connsiteY138" fmla="*/ 108545 h 208382"/>
                    <a:gd name="connsiteX139" fmla="*/ 145249 w 227060"/>
                    <a:gd name="connsiteY139" fmla="*/ 150144 h 208382"/>
                    <a:gd name="connsiteX140" fmla="*/ 150796 w 227060"/>
                    <a:gd name="connsiteY140" fmla="*/ 191743 h 208382"/>
                    <a:gd name="connsiteX141" fmla="*/ 154956 w 227060"/>
                    <a:gd name="connsiteY141" fmla="*/ 183423 h 208382"/>
                    <a:gd name="connsiteX142" fmla="*/ 153569 w 227060"/>
                    <a:gd name="connsiteY142" fmla="*/ 182037 h 208382"/>
                    <a:gd name="connsiteX143" fmla="*/ 146636 w 227060"/>
                    <a:gd name="connsiteY143" fmla="*/ 141824 h 208382"/>
                    <a:gd name="connsiteX144" fmla="*/ 139703 w 227060"/>
                    <a:gd name="connsiteY144" fmla="*/ 100226 h 208382"/>
                    <a:gd name="connsiteX145" fmla="*/ 131383 w 227060"/>
                    <a:gd name="connsiteY145" fmla="*/ 58627 h 208382"/>
                    <a:gd name="connsiteX146" fmla="*/ 127223 w 227060"/>
                    <a:gd name="connsiteY146" fmla="*/ 37827 h 208382"/>
                    <a:gd name="connsiteX147" fmla="*/ 125837 w 227060"/>
                    <a:gd name="connsiteY147" fmla="*/ 19801 h 208382"/>
                    <a:gd name="connsiteX148" fmla="*/ 127223 w 227060"/>
                    <a:gd name="connsiteY148" fmla="*/ 19801 h 208382"/>
                    <a:gd name="connsiteX149" fmla="*/ 134156 w 227060"/>
                    <a:gd name="connsiteY149" fmla="*/ 39214 h 208382"/>
                    <a:gd name="connsiteX150" fmla="*/ 139703 w 227060"/>
                    <a:gd name="connsiteY150" fmla="*/ 58627 h 208382"/>
                    <a:gd name="connsiteX151" fmla="*/ 149409 w 227060"/>
                    <a:gd name="connsiteY151" fmla="*/ 98839 h 208382"/>
                    <a:gd name="connsiteX152" fmla="*/ 161889 w 227060"/>
                    <a:gd name="connsiteY152" fmla="*/ 179263 h 208382"/>
                    <a:gd name="connsiteX153" fmla="*/ 168822 w 227060"/>
                    <a:gd name="connsiteY153" fmla="*/ 168170 h 208382"/>
                    <a:gd name="connsiteX154" fmla="*/ 168822 w 227060"/>
                    <a:gd name="connsiteY154" fmla="*/ 166784 h 208382"/>
                    <a:gd name="connsiteX155" fmla="*/ 161889 w 227060"/>
                    <a:gd name="connsiteY155" fmla="*/ 126571 h 208382"/>
                    <a:gd name="connsiteX156" fmla="*/ 154956 w 227060"/>
                    <a:gd name="connsiteY156" fmla="*/ 86359 h 208382"/>
                    <a:gd name="connsiteX157" fmla="*/ 136930 w 227060"/>
                    <a:gd name="connsiteY157" fmla="*/ 10095 h 208382"/>
                    <a:gd name="connsiteX158" fmla="*/ 87011 w 227060"/>
                    <a:gd name="connsiteY158" fmla="*/ 43374 h 208382"/>
                    <a:gd name="connsiteX159" fmla="*/ 102264 w 227060"/>
                    <a:gd name="connsiteY159" fmla="*/ 114092 h 208382"/>
                    <a:gd name="connsiteX160" fmla="*/ 110584 w 227060"/>
                    <a:gd name="connsiteY160" fmla="*/ 183423 h 208382"/>
                    <a:gd name="connsiteX161" fmla="*/ 109197 w 227060"/>
                    <a:gd name="connsiteY161" fmla="*/ 184810 h 208382"/>
                    <a:gd name="connsiteX162" fmla="*/ 113357 w 227060"/>
                    <a:gd name="connsiteY162" fmla="*/ 186196 h 208382"/>
                    <a:gd name="connsiteX163" fmla="*/ 124450 w 227060"/>
                    <a:gd name="connsiteY163" fmla="*/ 191743 h 208382"/>
                    <a:gd name="connsiteX164" fmla="*/ 111970 w 227060"/>
                    <a:gd name="connsiteY164" fmla="*/ 115478 h 208382"/>
                    <a:gd name="connsiteX165" fmla="*/ 103650 w 227060"/>
                    <a:gd name="connsiteY165" fmla="*/ 76653 h 208382"/>
                    <a:gd name="connsiteX166" fmla="*/ 95331 w 227060"/>
                    <a:gd name="connsiteY166" fmla="*/ 37827 h 208382"/>
                    <a:gd name="connsiteX167" fmla="*/ 87011 w 227060"/>
                    <a:gd name="connsiteY167" fmla="*/ 43374 h 208382"/>
                    <a:gd name="connsiteX168" fmla="*/ 59278 w 227060"/>
                    <a:gd name="connsiteY168" fmla="*/ 55853 h 208382"/>
                    <a:gd name="connsiteX169" fmla="*/ 81465 w 227060"/>
                    <a:gd name="connsiteY169" fmla="*/ 175103 h 208382"/>
                    <a:gd name="connsiteX170" fmla="*/ 89784 w 227060"/>
                    <a:gd name="connsiteY170" fmla="*/ 177877 h 208382"/>
                    <a:gd name="connsiteX171" fmla="*/ 85624 w 227060"/>
                    <a:gd name="connsiteY171" fmla="*/ 145984 h 208382"/>
                    <a:gd name="connsiteX172" fmla="*/ 84238 w 227060"/>
                    <a:gd name="connsiteY172" fmla="*/ 129345 h 208382"/>
                    <a:gd name="connsiteX173" fmla="*/ 81465 w 227060"/>
                    <a:gd name="connsiteY173" fmla="*/ 114092 h 208382"/>
                    <a:gd name="connsiteX174" fmla="*/ 71758 w 227060"/>
                    <a:gd name="connsiteY174" fmla="*/ 50307 h 208382"/>
                    <a:gd name="connsiteX175" fmla="*/ 59278 w 227060"/>
                    <a:gd name="connsiteY175" fmla="*/ 55853 h 208382"/>
                    <a:gd name="connsiteX176" fmla="*/ 56505 w 227060"/>
                    <a:gd name="connsiteY176" fmla="*/ 55853 h 208382"/>
                    <a:gd name="connsiteX177" fmla="*/ 48185 w 227060"/>
                    <a:gd name="connsiteY177" fmla="*/ 58627 h 208382"/>
                    <a:gd name="connsiteX178" fmla="*/ 56505 w 227060"/>
                    <a:gd name="connsiteY178" fmla="*/ 89132 h 208382"/>
                    <a:gd name="connsiteX179" fmla="*/ 63438 w 227060"/>
                    <a:gd name="connsiteY179" fmla="*/ 122411 h 208382"/>
                    <a:gd name="connsiteX180" fmla="*/ 63438 w 227060"/>
                    <a:gd name="connsiteY180" fmla="*/ 122411 h 208382"/>
                    <a:gd name="connsiteX181" fmla="*/ 67598 w 227060"/>
                    <a:gd name="connsiteY181" fmla="*/ 127958 h 208382"/>
                    <a:gd name="connsiteX182" fmla="*/ 56505 w 227060"/>
                    <a:gd name="connsiteY182" fmla="*/ 55853 h 208382"/>
                    <a:gd name="connsiteX183" fmla="*/ 37092 w 227060"/>
                    <a:gd name="connsiteY183" fmla="*/ 62787 h 208382"/>
                    <a:gd name="connsiteX184" fmla="*/ 41252 w 227060"/>
                    <a:gd name="connsiteY184" fmla="*/ 76653 h 208382"/>
                    <a:gd name="connsiteX185" fmla="*/ 45412 w 227060"/>
                    <a:gd name="connsiteY185" fmla="*/ 98839 h 208382"/>
                    <a:gd name="connsiteX186" fmla="*/ 45412 w 227060"/>
                    <a:gd name="connsiteY186" fmla="*/ 100226 h 208382"/>
                    <a:gd name="connsiteX187" fmla="*/ 62052 w 227060"/>
                    <a:gd name="connsiteY187" fmla="*/ 118252 h 208382"/>
                    <a:gd name="connsiteX188" fmla="*/ 56505 w 227060"/>
                    <a:gd name="connsiteY188" fmla="*/ 93292 h 208382"/>
                    <a:gd name="connsiteX189" fmla="*/ 48185 w 227060"/>
                    <a:gd name="connsiteY189" fmla="*/ 61400 h 208382"/>
                    <a:gd name="connsiteX190" fmla="*/ 37092 w 227060"/>
                    <a:gd name="connsiteY190" fmla="*/ 62787 h 208382"/>
                    <a:gd name="connsiteX191" fmla="*/ 30159 w 227060"/>
                    <a:gd name="connsiteY191" fmla="*/ 83586 h 208382"/>
                    <a:gd name="connsiteX192" fmla="*/ 39866 w 227060"/>
                    <a:gd name="connsiteY192" fmla="*/ 94679 h 208382"/>
                    <a:gd name="connsiteX193" fmla="*/ 35706 w 227060"/>
                    <a:gd name="connsiteY193" fmla="*/ 78039 h 208382"/>
                    <a:gd name="connsiteX194" fmla="*/ 32933 w 227060"/>
                    <a:gd name="connsiteY194" fmla="*/ 64173 h 208382"/>
                    <a:gd name="connsiteX195" fmla="*/ 25999 w 227060"/>
                    <a:gd name="connsiteY195" fmla="*/ 65560 h 208382"/>
                    <a:gd name="connsiteX196" fmla="*/ 27386 w 227060"/>
                    <a:gd name="connsiteY196" fmla="*/ 73879 h 208382"/>
                    <a:gd name="connsiteX197" fmla="*/ 30159 w 227060"/>
                    <a:gd name="connsiteY197" fmla="*/ 83586 h 208382"/>
                    <a:gd name="connsiteX198" fmla="*/ 62052 w 227060"/>
                    <a:gd name="connsiteY198" fmla="*/ 133505 h 208382"/>
                    <a:gd name="connsiteX199" fmla="*/ 66212 w 227060"/>
                    <a:gd name="connsiteY199" fmla="*/ 166784 h 208382"/>
                    <a:gd name="connsiteX200" fmla="*/ 66212 w 227060"/>
                    <a:gd name="connsiteY200" fmla="*/ 168170 h 208382"/>
                    <a:gd name="connsiteX201" fmla="*/ 75918 w 227060"/>
                    <a:gd name="connsiteY201" fmla="*/ 172330 h 208382"/>
                    <a:gd name="connsiteX202" fmla="*/ 75918 w 227060"/>
                    <a:gd name="connsiteY202" fmla="*/ 172330 h 208382"/>
                    <a:gd name="connsiteX203" fmla="*/ 70371 w 227060"/>
                    <a:gd name="connsiteY203" fmla="*/ 132118 h 208382"/>
                    <a:gd name="connsiteX204" fmla="*/ 67598 w 227060"/>
                    <a:gd name="connsiteY204" fmla="*/ 132118 h 208382"/>
                    <a:gd name="connsiteX205" fmla="*/ 67598 w 227060"/>
                    <a:gd name="connsiteY205" fmla="*/ 132118 h 208382"/>
                    <a:gd name="connsiteX206" fmla="*/ 62052 w 227060"/>
                    <a:gd name="connsiteY206" fmla="*/ 133505 h 208382"/>
                    <a:gd name="connsiteX207" fmla="*/ 38479 w 227060"/>
                    <a:gd name="connsiteY207" fmla="*/ 140438 h 208382"/>
                    <a:gd name="connsiteX208" fmla="*/ 31546 w 227060"/>
                    <a:gd name="connsiteY208" fmla="*/ 141824 h 208382"/>
                    <a:gd name="connsiteX209" fmla="*/ 32933 w 227060"/>
                    <a:gd name="connsiteY209" fmla="*/ 155691 h 208382"/>
                    <a:gd name="connsiteX210" fmla="*/ 41252 w 227060"/>
                    <a:gd name="connsiteY210" fmla="*/ 158464 h 208382"/>
                    <a:gd name="connsiteX211" fmla="*/ 41252 w 227060"/>
                    <a:gd name="connsiteY211" fmla="*/ 139051 h 208382"/>
                    <a:gd name="connsiteX212" fmla="*/ 38479 w 227060"/>
                    <a:gd name="connsiteY212" fmla="*/ 140438 h 20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227060" h="208382">
                      <a:moveTo>
                        <a:pt x="1040" y="151531"/>
                      </a:moveTo>
                      <a:cubicBezTo>
                        <a:pt x="-347" y="150144"/>
                        <a:pt x="-347" y="148758"/>
                        <a:pt x="1040" y="148758"/>
                      </a:cubicBezTo>
                      <a:cubicBezTo>
                        <a:pt x="1040" y="148758"/>
                        <a:pt x="1040" y="147371"/>
                        <a:pt x="2427" y="147371"/>
                      </a:cubicBezTo>
                      <a:cubicBezTo>
                        <a:pt x="13520" y="143211"/>
                        <a:pt x="25999" y="140438"/>
                        <a:pt x="37092" y="137664"/>
                      </a:cubicBezTo>
                      <a:cubicBezTo>
                        <a:pt x="45412" y="134891"/>
                        <a:pt x="55118" y="132118"/>
                        <a:pt x="64825" y="130731"/>
                      </a:cubicBezTo>
                      <a:cubicBezTo>
                        <a:pt x="55118" y="121025"/>
                        <a:pt x="46799" y="109932"/>
                        <a:pt x="37092" y="98839"/>
                      </a:cubicBezTo>
                      <a:cubicBezTo>
                        <a:pt x="32933" y="93292"/>
                        <a:pt x="28773" y="89132"/>
                        <a:pt x="23226" y="83586"/>
                      </a:cubicBezTo>
                      <a:cubicBezTo>
                        <a:pt x="19066" y="78039"/>
                        <a:pt x="13520" y="73879"/>
                        <a:pt x="10746" y="68333"/>
                      </a:cubicBezTo>
                      <a:cubicBezTo>
                        <a:pt x="10746" y="68333"/>
                        <a:pt x="10746" y="66946"/>
                        <a:pt x="12133" y="68333"/>
                      </a:cubicBezTo>
                      <a:cubicBezTo>
                        <a:pt x="17680" y="72493"/>
                        <a:pt x="21839" y="76653"/>
                        <a:pt x="25999" y="80813"/>
                      </a:cubicBezTo>
                      <a:cubicBezTo>
                        <a:pt x="25999" y="78039"/>
                        <a:pt x="24613" y="76653"/>
                        <a:pt x="24613" y="73879"/>
                      </a:cubicBezTo>
                      <a:cubicBezTo>
                        <a:pt x="24613" y="71106"/>
                        <a:pt x="23226" y="69720"/>
                        <a:pt x="23226" y="66946"/>
                      </a:cubicBezTo>
                      <a:lnTo>
                        <a:pt x="16293" y="68333"/>
                      </a:lnTo>
                      <a:cubicBezTo>
                        <a:pt x="12133" y="69720"/>
                        <a:pt x="10746" y="64173"/>
                        <a:pt x="14906" y="62787"/>
                      </a:cubicBezTo>
                      <a:cubicBezTo>
                        <a:pt x="28773" y="60013"/>
                        <a:pt x="42639" y="55853"/>
                        <a:pt x="55118" y="50307"/>
                      </a:cubicBezTo>
                      <a:lnTo>
                        <a:pt x="55118" y="48920"/>
                      </a:lnTo>
                      <a:cubicBezTo>
                        <a:pt x="55118" y="47534"/>
                        <a:pt x="56505" y="47534"/>
                        <a:pt x="56505" y="48920"/>
                      </a:cubicBezTo>
                      <a:lnTo>
                        <a:pt x="56505" y="48920"/>
                      </a:lnTo>
                      <a:cubicBezTo>
                        <a:pt x="64825" y="46147"/>
                        <a:pt x="74531" y="41987"/>
                        <a:pt x="82851" y="37827"/>
                      </a:cubicBezTo>
                      <a:cubicBezTo>
                        <a:pt x="103650" y="26734"/>
                        <a:pt x="123063" y="14255"/>
                        <a:pt x="142476" y="388"/>
                      </a:cubicBezTo>
                      <a:cubicBezTo>
                        <a:pt x="143863" y="-998"/>
                        <a:pt x="145249" y="1775"/>
                        <a:pt x="143863" y="1775"/>
                      </a:cubicBezTo>
                      <a:lnTo>
                        <a:pt x="138316" y="7321"/>
                      </a:lnTo>
                      <a:cubicBezTo>
                        <a:pt x="148023" y="32281"/>
                        <a:pt x="152182" y="60013"/>
                        <a:pt x="157729" y="84973"/>
                      </a:cubicBezTo>
                      <a:cubicBezTo>
                        <a:pt x="160502" y="97452"/>
                        <a:pt x="161889" y="109932"/>
                        <a:pt x="164662" y="121025"/>
                      </a:cubicBezTo>
                      <a:lnTo>
                        <a:pt x="170209" y="157077"/>
                      </a:lnTo>
                      <a:lnTo>
                        <a:pt x="175755" y="147371"/>
                      </a:lnTo>
                      <a:cubicBezTo>
                        <a:pt x="175755" y="147371"/>
                        <a:pt x="175755" y="147371"/>
                        <a:pt x="175755" y="147371"/>
                      </a:cubicBezTo>
                      <a:cubicBezTo>
                        <a:pt x="172982" y="129345"/>
                        <a:pt x="170209" y="109932"/>
                        <a:pt x="170209" y="91906"/>
                      </a:cubicBezTo>
                      <a:lnTo>
                        <a:pt x="168822" y="93292"/>
                      </a:lnTo>
                      <a:cubicBezTo>
                        <a:pt x="167435" y="93292"/>
                        <a:pt x="167435" y="93292"/>
                        <a:pt x="166049" y="93292"/>
                      </a:cubicBezTo>
                      <a:cubicBezTo>
                        <a:pt x="166049" y="94679"/>
                        <a:pt x="163276" y="94679"/>
                        <a:pt x="163276" y="93292"/>
                      </a:cubicBezTo>
                      <a:cubicBezTo>
                        <a:pt x="157729" y="80813"/>
                        <a:pt x="156342" y="65560"/>
                        <a:pt x="153569" y="53080"/>
                      </a:cubicBezTo>
                      <a:lnTo>
                        <a:pt x="149409" y="30894"/>
                      </a:lnTo>
                      <a:lnTo>
                        <a:pt x="143863" y="8708"/>
                      </a:lnTo>
                      <a:cubicBezTo>
                        <a:pt x="143863" y="7321"/>
                        <a:pt x="146636" y="5935"/>
                        <a:pt x="146636" y="7321"/>
                      </a:cubicBezTo>
                      <a:lnTo>
                        <a:pt x="153569" y="29507"/>
                      </a:lnTo>
                      <a:lnTo>
                        <a:pt x="159116" y="51694"/>
                      </a:lnTo>
                      <a:cubicBezTo>
                        <a:pt x="161889" y="64173"/>
                        <a:pt x="166049" y="78039"/>
                        <a:pt x="167435" y="90519"/>
                      </a:cubicBezTo>
                      <a:cubicBezTo>
                        <a:pt x="167435" y="90519"/>
                        <a:pt x="167435" y="90519"/>
                        <a:pt x="167435" y="90519"/>
                      </a:cubicBezTo>
                      <a:cubicBezTo>
                        <a:pt x="185462" y="79426"/>
                        <a:pt x="204874" y="68333"/>
                        <a:pt x="224287" y="58627"/>
                      </a:cubicBezTo>
                      <a:cubicBezTo>
                        <a:pt x="224287" y="58627"/>
                        <a:pt x="224287" y="58627"/>
                        <a:pt x="224287" y="58627"/>
                      </a:cubicBezTo>
                      <a:lnTo>
                        <a:pt x="225674" y="57240"/>
                      </a:lnTo>
                      <a:cubicBezTo>
                        <a:pt x="225674" y="55853"/>
                        <a:pt x="227061" y="57240"/>
                        <a:pt x="227061" y="58627"/>
                      </a:cubicBezTo>
                      <a:lnTo>
                        <a:pt x="227061" y="60013"/>
                      </a:lnTo>
                      <a:cubicBezTo>
                        <a:pt x="227061" y="61400"/>
                        <a:pt x="227061" y="61400"/>
                        <a:pt x="227061" y="62787"/>
                      </a:cubicBezTo>
                      <a:lnTo>
                        <a:pt x="227061" y="62787"/>
                      </a:lnTo>
                      <a:cubicBezTo>
                        <a:pt x="222901" y="72493"/>
                        <a:pt x="220127" y="82199"/>
                        <a:pt x="215967" y="91906"/>
                      </a:cubicBezTo>
                      <a:cubicBezTo>
                        <a:pt x="215967" y="93292"/>
                        <a:pt x="215967" y="93292"/>
                        <a:pt x="215967" y="94679"/>
                      </a:cubicBezTo>
                      <a:cubicBezTo>
                        <a:pt x="215967" y="94679"/>
                        <a:pt x="215967" y="94679"/>
                        <a:pt x="214581" y="94679"/>
                      </a:cubicBezTo>
                      <a:cubicBezTo>
                        <a:pt x="196555" y="134891"/>
                        <a:pt x="175755" y="170943"/>
                        <a:pt x="153569" y="206996"/>
                      </a:cubicBezTo>
                      <a:cubicBezTo>
                        <a:pt x="153569" y="208383"/>
                        <a:pt x="150796" y="208383"/>
                        <a:pt x="150796" y="208383"/>
                      </a:cubicBezTo>
                      <a:cubicBezTo>
                        <a:pt x="138316" y="202836"/>
                        <a:pt x="125837" y="197290"/>
                        <a:pt x="113357" y="191743"/>
                      </a:cubicBezTo>
                      <a:cubicBezTo>
                        <a:pt x="100877" y="186196"/>
                        <a:pt x="88398" y="182037"/>
                        <a:pt x="75918" y="176490"/>
                      </a:cubicBezTo>
                      <a:cubicBezTo>
                        <a:pt x="48185" y="168170"/>
                        <a:pt x="21839" y="161237"/>
                        <a:pt x="1040" y="151531"/>
                      </a:cubicBezTo>
                      <a:close/>
                      <a:moveTo>
                        <a:pt x="28773" y="154304"/>
                      </a:moveTo>
                      <a:cubicBezTo>
                        <a:pt x="28773" y="150144"/>
                        <a:pt x="28773" y="145984"/>
                        <a:pt x="28773" y="143211"/>
                      </a:cubicBezTo>
                      <a:lnTo>
                        <a:pt x="7973" y="148758"/>
                      </a:lnTo>
                      <a:cubicBezTo>
                        <a:pt x="16293" y="150144"/>
                        <a:pt x="23226" y="151531"/>
                        <a:pt x="28773" y="154304"/>
                      </a:cubicBezTo>
                      <a:close/>
                      <a:moveTo>
                        <a:pt x="52345" y="162624"/>
                      </a:moveTo>
                      <a:cubicBezTo>
                        <a:pt x="50959" y="159851"/>
                        <a:pt x="50959" y="154304"/>
                        <a:pt x="50959" y="150144"/>
                      </a:cubicBezTo>
                      <a:cubicBezTo>
                        <a:pt x="50959" y="145984"/>
                        <a:pt x="50959" y="141824"/>
                        <a:pt x="50959" y="136278"/>
                      </a:cubicBezTo>
                      <a:cubicBezTo>
                        <a:pt x="48185" y="137664"/>
                        <a:pt x="45412" y="137664"/>
                        <a:pt x="42639" y="137664"/>
                      </a:cubicBezTo>
                      <a:cubicBezTo>
                        <a:pt x="44026" y="143211"/>
                        <a:pt x="44026" y="151531"/>
                        <a:pt x="44026" y="157077"/>
                      </a:cubicBezTo>
                      <a:cubicBezTo>
                        <a:pt x="44026" y="157077"/>
                        <a:pt x="44026" y="157077"/>
                        <a:pt x="44026" y="158464"/>
                      </a:cubicBezTo>
                      <a:lnTo>
                        <a:pt x="52345" y="162624"/>
                      </a:lnTo>
                      <a:close/>
                      <a:moveTo>
                        <a:pt x="62052" y="166784"/>
                      </a:moveTo>
                      <a:cubicBezTo>
                        <a:pt x="60665" y="155691"/>
                        <a:pt x="59278" y="144598"/>
                        <a:pt x="59278" y="133505"/>
                      </a:cubicBezTo>
                      <a:cubicBezTo>
                        <a:pt x="57892" y="133505"/>
                        <a:pt x="55118" y="134891"/>
                        <a:pt x="53732" y="134891"/>
                      </a:cubicBezTo>
                      <a:cubicBezTo>
                        <a:pt x="55118" y="139051"/>
                        <a:pt x="55118" y="144598"/>
                        <a:pt x="55118" y="148758"/>
                      </a:cubicBezTo>
                      <a:cubicBezTo>
                        <a:pt x="55118" y="152917"/>
                        <a:pt x="56505" y="158464"/>
                        <a:pt x="53732" y="162624"/>
                      </a:cubicBezTo>
                      <a:lnTo>
                        <a:pt x="62052" y="166784"/>
                      </a:lnTo>
                      <a:close/>
                      <a:moveTo>
                        <a:pt x="73145" y="48920"/>
                      </a:moveTo>
                      <a:cubicBezTo>
                        <a:pt x="81465" y="69720"/>
                        <a:pt x="82851" y="93292"/>
                        <a:pt x="85624" y="114092"/>
                      </a:cubicBezTo>
                      <a:cubicBezTo>
                        <a:pt x="89784" y="134891"/>
                        <a:pt x="91171" y="157077"/>
                        <a:pt x="92558" y="177877"/>
                      </a:cubicBezTo>
                      <a:lnTo>
                        <a:pt x="105037" y="183423"/>
                      </a:lnTo>
                      <a:cubicBezTo>
                        <a:pt x="105037" y="183423"/>
                        <a:pt x="105037" y="183423"/>
                        <a:pt x="105037" y="182037"/>
                      </a:cubicBezTo>
                      <a:cubicBezTo>
                        <a:pt x="102264" y="170943"/>
                        <a:pt x="100877" y="158464"/>
                        <a:pt x="99491" y="145984"/>
                      </a:cubicBezTo>
                      <a:cubicBezTo>
                        <a:pt x="98104" y="133505"/>
                        <a:pt x="98104" y="121025"/>
                        <a:pt x="95331" y="109932"/>
                      </a:cubicBezTo>
                      <a:cubicBezTo>
                        <a:pt x="91171" y="87746"/>
                        <a:pt x="87011" y="65560"/>
                        <a:pt x="85624" y="43374"/>
                      </a:cubicBezTo>
                      <a:cubicBezTo>
                        <a:pt x="81465" y="46147"/>
                        <a:pt x="77305" y="47534"/>
                        <a:pt x="73145" y="48920"/>
                      </a:cubicBezTo>
                      <a:close/>
                      <a:moveTo>
                        <a:pt x="182688" y="86359"/>
                      </a:moveTo>
                      <a:cubicBezTo>
                        <a:pt x="184075" y="93292"/>
                        <a:pt x="185462" y="101612"/>
                        <a:pt x="185462" y="108545"/>
                      </a:cubicBezTo>
                      <a:cubicBezTo>
                        <a:pt x="185462" y="115478"/>
                        <a:pt x="186848" y="121025"/>
                        <a:pt x="186848" y="127958"/>
                      </a:cubicBezTo>
                      <a:lnTo>
                        <a:pt x="192395" y="116865"/>
                      </a:lnTo>
                      <a:cubicBezTo>
                        <a:pt x="192395" y="116865"/>
                        <a:pt x="192395" y="116865"/>
                        <a:pt x="192395" y="116865"/>
                      </a:cubicBezTo>
                      <a:cubicBezTo>
                        <a:pt x="189622" y="112705"/>
                        <a:pt x="191008" y="105772"/>
                        <a:pt x="191008" y="100226"/>
                      </a:cubicBezTo>
                      <a:cubicBezTo>
                        <a:pt x="191008" y="93292"/>
                        <a:pt x="191008" y="87746"/>
                        <a:pt x="191008" y="80813"/>
                      </a:cubicBezTo>
                      <a:lnTo>
                        <a:pt x="182688" y="86359"/>
                      </a:lnTo>
                      <a:close/>
                      <a:moveTo>
                        <a:pt x="192395" y="80813"/>
                      </a:moveTo>
                      <a:cubicBezTo>
                        <a:pt x="193781" y="87746"/>
                        <a:pt x="193781" y="93292"/>
                        <a:pt x="193781" y="100226"/>
                      </a:cubicBezTo>
                      <a:cubicBezTo>
                        <a:pt x="193781" y="104385"/>
                        <a:pt x="195168" y="108545"/>
                        <a:pt x="193781" y="112705"/>
                      </a:cubicBezTo>
                      <a:lnTo>
                        <a:pt x="200714" y="100226"/>
                      </a:lnTo>
                      <a:cubicBezTo>
                        <a:pt x="199328" y="97452"/>
                        <a:pt x="200714" y="93292"/>
                        <a:pt x="200714" y="90519"/>
                      </a:cubicBezTo>
                      <a:cubicBezTo>
                        <a:pt x="200714" y="84973"/>
                        <a:pt x="200714" y="80813"/>
                        <a:pt x="200714" y="76653"/>
                      </a:cubicBezTo>
                      <a:lnTo>
                        <a:pt x="192395" y="80813"/>
                      </a:lnTo>
                      <a:close/>
                      <a:moveTo>
                        <a:pt x="203488" y="75266"/>
                      </a:moveTo>
                      <a:cubicBezTo>
                        <a:pt x="204874" y="79426"/>
                        <a:pt x="204874" y="84973"/>
                        <a:pt x="204874" y="89132"/>
                      </a:cubicBezTo>
                      <a:cubicBezTo>
                        <a:pt x="204874" y="90519"/>
                        <a:pt x="204874" y="91906"/>
                        <a:pt x="204874" y="93292"/>
                      </a:cubicBezTo>
                      <a:lnTo>
                        <a:pt x="207648" y="86359"/>
                      </a:lnTo>
                      <a:cubicBezTo>
                        <a:pt x="207648" y="84973"/>
                        <a:pt x="207648" y="83586"/>
                        <a:pt x="207648" y="82199"/>
                      </a:cubicBezTo>
                      <a:cubicBezTo>
                        <a:pt x="207648" y="78039"/>
                        <a:pt x="206261" y="75266"/>
                        <a:pt x="206261" y="72493"/>
                      </a:cubicBezTo>
                      <a:lnTo>
                        <a:pt x="203488" y="75266"/>
                      </a:lnTo>
                      <a:close/>
                      <a:moveTo>
                        <a:pt x="218741" y="64173"/>
                      </a:moveTo>
                      <a:lnTo>
                        <a:pt x="209034" y="71106"/>
                      </a:lnTo>
                      <a:cubicBezTo>
                        <a:pt x="210421" y="73879"/>
                        <a:pt x="210421" y="78039"/>
                        <a:pt x="210421" y="80813"/>
                      </a:cubicBezTo>
                      <a:lnTo>
                        <a:pt x="218741" y="64173"/>
                      </a:lnTo>
                      <a:close/>
                      <a:moveTo>
                        <a:pt x="179915" y="143211"/>
                      </a:moveTo>
                      <a:lnTo>
                        <a:pt x="185462" y="133505"/>
                      </a:lnTo>
                      <a:cubicBezTo>
                        <a:pt x="185462" y="133505"/>
                        <a:pt x="184075" y="133505"/>
                        <a:pt x="184075" y="132118"/>
                      </a:cubicBezTo>
                      <a:cubicBezTo>
                        <a:pt x="182688" y="125185"/>
                        <a:pt x="182688" y="116865"/>
                        <a:pt x="182688" y="108545"/>
                      </a:cubicBezTo>
                      <a:cubicBezTo>
                        <a:pt x="182688" y="101612"/>
                        <a:pt x="182688" y="94679"/>
                        <a:pt x="181302" y="87746"/>
                      </a:cubicBezTo>
                      <a:lnTo>
                        <a:pt x="172982" y="93292"/>
                      </a:lnTo>
                      <a:cubicBezTo>
                        <a:pt x="175755" y="108545"/>
                        <a:pt x="177142" y="126571"/>
                        <a:pt x="179915" y="143211"/>
                      </a:cubicBezTo>
                      <a:close/>
                      <a:moveTo>
                        <a:pt x="136930" y="10095"/>
                      </a:moveTo>
                      <a:cubicBezTo>
                        <a:pt x="127223" y="18414"/>
                        <a:pt x="117517" y="25347"/>
                        <a:pt x="107810" y="30894"/>
                      </a:cubicBezTo>
                      <a:cubicBezTo>
                        <a:pt x="113357" y="43374"/>
                        <a:pt x="116130" y="57240"/>
                        <a:pt x="118903" y="71106"/>
                      </a:cubicBezTo>
                      <a:cubicBezTo>
                        <a:pt x="121677" y="84973"/>
                        <a:pt x="124450" y="98839"/>
                        <a:pt x="127223" y="111319"/>
                      </a:cubicBezTo>
                      <a:lnTo>
                        <a:pt x="134156" y="152917"/>
                      </a:lnTo>
                      <a:cubicBezTo>
                        <a:pt x="136930" y="166784"/>
                        <a:pt x="139703" y="180650"/>
                        <a:pt x="139703" y="194516"/>
                      </a:cubicBezTo>
                      <a:cubicBezTo>
                        <a:pt x="139703" y="197290"/>
                        <a:pt x="135543" y="197290"/>
                        <a:pt x="135543" y="194516"/>
                      </a:cubicBezTo>
                      <a:cubicBezTo>
                        <a:pt x="134156" y="180650"/>
                        <a:pt x="131383" y="166784"/>
                        <a:pt x="128610" y="151531"/>
                      </a:cubicBezTo>
                      <a:cubicBezTo>
                        <a:pt x="125837" y="137664"/>
                        <a:pt x="124450" y="122411"/>
                        <a:pt x="121677" y="108545"/>
                      </a:cubicBezTo>
                      <a:cubicBezTo>
                        <a:pt x="118903" y="96066"/>
                        <a:pt x="116130" y="82199"/>
                        <a:pt x="111970" y="69720"/>
                      </a:cubicBezTo>
                      <a:cubicBezTo>
                        <a:pt x="109197" y="57240"/>
                        <a:pt x="106424" y="43374"/>
                        <a:pt x="103650" y="30894"/>
                      </a:cubicBezTo>
                      <a:lnTo>
                        <a:pt x="95331" y="36441"/>
                      </a:lnTo>
                      <a:cubicBezTo>
                        <a:pt x="99491" y="48920"/>
                        <a:pt x="102264" y="62787"/>
                        <a:pt x="106424" y="75266"/>
                      </a:cubicBezTo>
                      <a:cubicBezTo>
                        <a:pt x="109197" y="87746"/>
                        <a:pt x="111970" y="101612"/>
                        <a:pt x="114744" y="114092"/>
                      </a:cubicBezTo>
                      <a:cubicBezTo>
                        <a:pt x="117517" y="127958"/>
                        <a:pt x="118903" y="140438"/>
                        <a:pt x="121677" y="154304"/>
                      </a:cubicBezTo>
                      <a:cubicBezTo>
                        <a:pt x="124450" y="168170"/>
                        <a:pt x="127223" y="180650"/>
                        <a:pt x="127223" y="194516"/>
                      </a:cubicBezTo>
                      <a:cubicBezTo>
                        <a:pt x="134156" y="198676"/>
                        <a:pt x="142476" y="201449"/>
                        <a:pt x="145249" y="198676"/>
                      </a:cubicBezTo>
                      <a:cubicBezTo>
                        <a:pt x="145249" y="198676"/>
                        <a:pt x="146636" y="197290"/>
                        <a:pt x="148023" y="195903"/>
                      </a:cubicBezTo>
                      <a:cubicBezTo>
                        <a:pt x="146636" y="195903"/>
                        <a:pt x="146636" y="195903"/>
                        <a:pt x="145249" y="194516"/>
                      </a:cubicBezTo>
                      <a:cubicBezTo>
                        <a:pt x="142476" y="180650"/>
                        <a:pt x="139703" y="166784"/>
                        <a:pt x="138316" y="152917"/>
                      </a:cubicBezTo>
                      <a:cubicBezTo>
                        <a:pt x="135543" y="139051"/>
                        <a:pt x="134156" y="123798"/>
                        <a:pt x="131383" y="109932"/>
                      </a:cubicBezTo>
                      <a:cubicBezTo>
                        <a:pt x="128610" y="96066"/>
                        <a:pt x="125837" y="82199"/>
                        <a:pt x="121677" y="68333"/>
                      </a:cubicBezTo>
                      <a:cubicBezTo>
                        <a:pt x="118903" y="54467"/>
                        <a:pt x="116130" y="40600"/>
                        <a:pt x="113357" y="25347"/>
                      </a:cubicBezTo>
                      <a:cubicBezTo>
                        <a:pt x="113357" y="23961"/>
                        <a:pt x="114744" y="23961"/>
                        <a:pt x="114744" y="25347"/>
                      </a:cubicBezTo>
                      <a:cubicBezTo>
                        <a:pt x="120290" y="39214"/>
                        <a:pt x="123063" y="53080"/>
                        <a:pt x="127223" y="66946"/>
                      </a:cubicBezTo>
                      <a:cubicBezTo>
                        <a:pt x="129997" y="80813"/>
                        <a:pt x="132770" y="94679"/>
                        <a:pt x="136930" y="108545"/>
                      </a:cubicBezTo>
                      <a:cubicBezTo>
                        <a:pt x="139703" y="122411"/>
                        <a:pt x="142476" y="136278"/>
                        <a:pt x="145249" y="150144"/>
                      </a:cubicBezTo>
                      <a:cubicBezTo>
                        <a:pt x="148023" y="164010"/>
                        <a:pt x="150796" y="177877"/>
                        <a:pt x="150796" y="191743"/>
                      </a:cubicBezTo>
                      <a:cubicBezTo>
                        <a:pt x="152182" y="188970"/>
                        <a:pt x="153569" y="186196"/>
                        <a:pt x="154956" y="183423"/>
                      </a:cubicBezTo>
                      <a:cubicBezTo>
                        <a:pt x="154956" y="183423"/>
                        <a:pt x="153569" y="182037"/>
                        <a:pt x="153569" y="182037"/>
                      </a:cubicBezTo>
                      <a:cubicBezTo>
                        <a:pt x="152182" y="168170"/>
                        <a:pt x="149409" y="155691"/>
                        <a:pt x="146636" y="141824"/>
                      </a:cubicBezTo>
                      <a:cubicBezTo>
                        <a:pt x="143863" y="127958"/>
                        <a:pt x="142476" y="114092"/>
                        <a:pt x="139703" y="100226"/>
                      </a:cubicBezTo>
                      <a:cubicBezTo>
                        <a:pt x="136930" y="86359"/>
                        <a:pt x="134156" y="72493"/>
                        <a:pt x="131383" y="58627"/>
                      </a:cubicBezTo>
                      <a:lnTo>
                        <a:pt x="127223" y="37827"/>
                      </a:lnTo>
                      <a:lnTo>
                        <a:pt x="125837" y="19801"/>
                      </a:lnTo>
                      <a:cubicBezTo>
                        <a:pt x="125837" y="18414"/>
                        <a:pt x="127223" y="18414"/>
                        <a:pt x="127223" y="19801"/>
                      </a:cubicBezTo>
                      <a:cubicBezTo>
                        <a:pt x="129997" y="26734"/>
                        <a:pt x="131383" y="32281"/>
                        <a:pt x="134156" y="39214"/>
                      </a:cubicBezTo>
                      <a:lnTo>
                        <a:pt x="139703" y="58627"/>
                      </a:lnTo>
                      <a:cubicBezTo>
                        <a:pt x="142476" y="72493"/>
                        <a:pt x="146636" y="84973"/>
                        <a:pt x="149409" y="98839"/>
                      </a:cubicBezTo>
                      <a:cubicBezTo>
                        <a:pt x="154956" y="125185"/>
                        <a:pt x="157729" y="152917"/>
                        <a:pt x="161889" y="179263"/>
                      </a:cubicBezTo>
                      <a:cubicBezTo>
                        <a:pt x="164662" y="175103"/>
                        <a:pt x="166049" y="170943"/>
                        <a:pt x="168822" y="168170"/>
                      </a:cubicBezTo>
                      <a:cubicBezTo>
                        <a:pt x="168822" y="168170"/>
                        <a:pt x="168822" y="168170"/>
                        <a:pt x="168822" y="166784"/>
                      </a:cubicBezTo>
                      <a:lnTo>
                        <a:pt x="161889" y="126571"/>
                      </a:lnTo>
                      <a:cubicBezTo>
                        <a:pt x="160502" y="112705"/>
                        <a:pt x="157729" y="98839"/>
                        <a:pt x="154956" y="86359"/>
                      </a:cubicBezTo>
                      <a:cubicBezTo>
                        <a:pt x="146636" y="60013"/>
                        <a:pt x="141090" y="35054"/>
                        <a:pt x="136930" y="10095"/>
                      </a:cubicBezTo>
                      <a:close/>
                      <a:moveTo>
                        <a:pt x="87011" y="43374"/>
                      </a:moveTo>
                      <a:cubicBezTo>
                        <a:pt x="95331" y="65560"/>
                        <a:pt x="96717" y="91906"/>
                        <a:pt x="102264" y="114092"/>
                      </a:cubicBezTo>
                      <a:cubicBezTo>
                        <a:pt x="106424" y="136278"/>
                        <a:pt x="110584" y="161237"/>
                        <a:pt x="110584" y="183423"/>
                      </a:cubicBezTo>
                      <a:cubicBezTo>
                        <a:pt x="110584" y="184810"/>
                        <a:pt x="109197" y="184810"/>
                        <a:pt x="109197" y="184810"/>
                      </a:cubicBezTo>
                      <a:lnTo>
                        <a:pt x="113357" y="186196"/>
                      </a:lnTo>
                      <a:cubicBezTo>
                        <a:pt x="116130" y="187583"/>
                        <a:pt x="120290" y="190356"/>
                        <a:pt x="124450" y="191743"/>
                      </a:cubicBezTo>
                      <a:cubicBezTo>
                        <a:pt x="120290" y="166784"/>
                        <a:pt x="116130" y="140438"/>
                        <a:pt x="111970" y="115478"/>
                      </a:cubicBezTo>
                      <a:cubicBezTo>
                        <a:pt x="109197" y="102999"/>
                        <a:pt x="106424" y="89132"/>
                        <a:pt x="103650" y="76653"/>
                      </a:cubicBezTo>
                      <a:cubicBezTo>
                        <a:pt x="100877" y="64173"/>
                        <a:pt x="98104" y="50307"/>
                        <a:pt x="95331" y="37827"/>
                      </a:cubicBezTo>
                      <a:lnTo>
                        <a:pt x="87011" y="43374"/>
                      </a:lnTo>
                      <a:close/>
                      <a:moveTo>
                        <a:pt x="59278" y="55853"/>
                      </a:moveTo>
                      <a:cubicBezTo>
                        <a:pt x="71758" y="94679"/>
                        <a:pt x="75918" y="134891"/>
                        <a:pt x="81465" y="175103"/>
                      </a:cubicBezTo>
                      <a:lnTo>
                        <a:pt x="89784" y="177877"/>
                      </a:lnTo>
                      <a:cubicBezTo>
                        <a:pt x="88398" y="166784"/>
                        <a:pt x="87011" y="157077"/>
                        <a:pt x="85624" y="145984"/>
                      </a:cubicBezTo>
                      <a:lnTo>
                        <a:pt x="84238" y="129345"/>
                      </a:lnTo>
                      <a:lnTo>
                        <a:pt x="81465" y="114092"/>
                      </a:lnTo>
                      <a:cubicBezTo>
                        <a:pt x="77305" y="93292"/>
                        <a:pt x="73145" y="71106"/>
                        <a:pt x="71758" y="50307"/>
                      </a:cubicBezTo>
                      <a:cubicBezTo>
                        <a:pt x="67598" y="51694"/>
                        <a:pt x="63438" y="53080"/>
                        <a:pt x="59278" y="55853"/>
                      </a:cubicBezTo>
                      <a:close/>
                      <a:moveTo>
                        <a:pt x="56505" y="55853"/>
                      </a:moveTo>
                      <a:lnTo>
                        <a:pt x="48185" y="58627"/>
                      </a:lnTo>
                      <a:cubicBezTo>
                        <a:pt x="52345" y="68333"/>
                        <a:pt x="53732" y="79426"/>
                        <a:pt x="56505" y="89132"/>
                      </a:cubicBezTo>
                      <a:cubicBezTo>
                        <a:pt x="59278" y="100226"/>
                        <a:pt x="63438" y="111319"/>
                        <a:pt x="63438" y="122411"/>
                      </a:cubicBezTo>
                      <a:cubicBezTo>
                        <a:pt x="63438" y="122411"/>
                        <a:pt x="63438" y="122411"/>
                        <a:pt x="63438" y="122411"/>
                      </a:cubicBezTo>
                      <a:cubicBezTo>
                        <a:pt x="64825" y="123798"/>
                        <a:pt x="66212" y="125185"/>
                        <a:pt x="67598" y="127958"/>
                      </a:cubicBezTo>
                      <a:cubicBezTo>
                        <a:pt x="63438" y="104385"/>
                        <a:pt x="60665" y="79426"/>
                        <a:pt x="56505" y="55853"/>
                      </a:cubicBezTo>
                      <a:close/>
                      <a:moveTo>
                        <a:pt x="37092" y="62787"/>
                      </a:moveTo>
                      <a:cubicBezTo>
                        <a:pt x="38479" y="66946"/>
                        <a:pt x="39866" y="72493"/>
                        <a:pt x="41252" y="76653"/>
                      </a:cubicBezTo>
                      <a:lnTo>
                        <a:pt x="45412" y="98839"/>
                      </a:lnTo>
                      <a:cubicBezTo>
                        <a:pt x="45412" y="98839"/>
                        <a:pt x="45412" y="100226"/>
                        <a:pt x="45412" y="100226"/>
                      </a:cubicBezTo>
                      <a:cubicBezTo>
                        <a:pt x="50959" y="105772"/>
                        <a:pt x="56505" y="111319"/>
                        <a:pt x="62052" y="118252"/>
                      </a:cubicBezTo>
                      <a:cubicBezTo>
                        <a:pt x="59278" y="109932"/>
                        <a:pt x="57892" y="101612"/>
                        <a:pt x="56505" y="93292"/>
                      </a:cubicBezTo>
                      <a:cubicBezTo>
                        <a:pt x="53732" y="82199"/>
                        <a:pt x="50959" y="71106"/>
                        <a:pt x="48185" y="61400"/>
                      </a:cubicBezTo>
                      <a:cubicBezTo>
                        <a:pt x="44026" y="61400"/>
                        <a:pt x="39866" y="62787"/>
                        <a:pt x="37092" y="62787"/>
                      </a:cubicBezTo>
                      <a:close/>
                      <a:moveTo>
                        <a:pt x="30159" y="83586"/>
                      </a:moveTo>
                      <a:lnTo>
                        <a:pt x="39866" y="94679"/>
                      </a:lnTo>
                      <a:lnTo>
                        <a:pt x="35706" y="78039"/>
                      </a:lnTo>
                      <a:cubicBezTo>
                        <a:pt x="34319" y="73879"/>
                        <a:pt x="32933" y="69720"/>
                        <a:pt x="32933" y="64173"/>
                      </a:cubicBezTo>
                      <a:lnTo>
                        <a:pt x="25999" y="65560"/>
                      </a:lnTo>
                      <a:cubicBezTo>
                        <a:pt x="27386" y="68333"/>
                        <a:pt x="27386" y="71106"/>
                        <a:pt x="27386" y="73879"/>
                      </a:cubicBezTo>
                      <a:cubicBezTo>
                        <a:pt x="28773" y="76653"/>
                        <a:pt x="30159" y="79426"/>
                        <a:pt x="30159" y="83586"/>
                      </a:cubicBezTo>
                      <a:close/>
                      <a:moveTo>
                        <a:pt x="62052" y="133505"/>
                      </a:moveTo>
                      <a:cubicBezTo>
                        <a:pt x="64825" y="144598"/>
                        <a:pt x="64825" y="157077"/>
                        <a:pt x="66212" y="166784"/>
                      </a:cubicBezTo>
                      <a:cubicBezTo>
                        <a:pt x="66212" y="166784"/>
                        <a:pt x="66212" y="168170"/>
                        <a:pt x="66212" y="168170"/>
                      </a:cubicBezTo>
                      <a:cubicBezTo>
                        <a:pt x="68985" y="169557"/>
                        <a:pt x="73145" y="170943"/>
                        <a:pt x="75918" y="172330"/>
                      </a:cubicBezTo>
                      <a:lnTo>
                        <a:pt x="75918" y="172330"/>
                      </a:lnTo>
                      <a:cubicBezTo>
                        <a:pt x="74531" y="158464"/>
                        <a:pt x="71758" y="145984"/>
                        <a:pt x="70371" y="132118"/>
                      </a:cubicBezTo>
                      <a:cubicBezTo>
                        <a:pt x="68985" y="132118"/>
                        <a:pt x="68985" y="132118"/>
                        <a:pt x="67598" y="132118"/>
                      </a:cubicBezTo>
                      <a:lnTo>
                        <a:pt x="67598" y="132118"/>
                      </a:lnTo>
                      <a:cubicBezTo>
                        <a:pt x="64825" y="132118"/>
                        <a:pt x="63438" y="132118"/>
                        <a:pt x="62052" y="133505"/>
                      </a:cubicBezTo>
                      <a:close/>
                      <a:moveTo>
                        <a:pt x="38479" y="140438"/>
                      </a:moveTo>
                      <a:lnTo>
                        <a:pt x="31546" y="141824"/>
                      </a:lnTo>
                      <a:cubicBezTo>
                        <a:pt x="32933" y="145984"/>
                        <a:pt x="32933" y="150144"/>
                        <a:pt x="32933" y="155691"/>
                      </a:cubicBezTo>
                      <a:lnTo>
                        <a:pt x="41252" y="158464"/>
                      </a:lnTo>
                      <a:cubicBezTo>
                        <a:pt x="41252" y="152917"/>
                        <a:pt x="41252" y="145984"/>
                        <a:pt x="41252" y="139051"/>
                      </a:cubicBezTo>
                      <a:lnTo>
                        <a:pt x="38479" y="140438"/>
                      </a:lnTo>
                      <a:close/>
                    </a:path>
                  </a:pathLst>
                </a:custGeom>
                <a:solidFill>
                  <a:srgbClr val="0C6F7A"/>
                </a:solidFill>
                <a:ln w="13829" cap="flat">
                  <a:noFill/>
                  <a:prstDash val="solid"/>
                  <a:miter/>
                </a:ln>
              </p:spPr>
              <p:txBody>
                <a:bodyPr rtlCol="0" anchor="ctr"/>
                <a:lstStyle/>
                <a:p>
                  <a:endParaRPr lang="tr-TR"/>
                </a:p>
              </p:txBody>
            </p:sp>
          </p:grpSp>
          <p:grpSp>
            <p:nvGrpSpPr>
              <p:cNvPr id="384" name="Grafik 4">
                <a:extLst>
                  <a:ext uri="{FF2B5EF4-FFF2-40B4-BE49-F238E27FC236}">
                    <a16:creationId xmlns="" xmlns:a16="http://schemas.microsoft.com/office/drawing/2014/main" id="{A0C417CE-A35A-47F6-888A-555595F38BB7}"/>
                  </a:ext>
                </a:extLst>
              </p:cNvPr>
              <p:cNvGrpSpPr/>
              <p:nvPr/>
            </p:nvGrpSpPr>
            <p:grpSpPr>
              <a:xfrm>
                <a:off x="5513041" y="4778040"/>
                <a:ext cx="230754" cy="197667"/>
                <a:chOff x="5513041" y="4778040"/>
                <a:chExt cx="230754" cy="197667"/>
              </a:xfrm>
              <a:solidFill>
                <a:srgbClr val="0C6F7A"/>
              </a:solidFill>
            </p:grpSpPr>
            <p:sp>
              <p:nvSpPr>
                <p:cNvPr id="385" name="Serbest Form: Şekil 384">
                  <a:extLst>
                    <a:ext uri="{FF2B5EF4-FFF2-40B4-BE49-F238E27FC236}">
                      <a16:creationId xmlns="" xmlns:a16="http://schemas.microsoft.com/office/drawing/2014/main" id="{057C31C7-91A9-456C-BFAF-7D849B48573C}"/>
                    </a:ext>
                  </a:extLst>
                </p:cNvPr>
                <p:cNvSpPr/>
                <p:nvPr/>
              </p:nvSpPr>
              <p:spPr>
                <a:xfrm>
                  <a:off x="5716410" y="4810082"/>
                  <a:ext cx="1039" cy="616"/>
                </a:xfrm>
                <a:custGeom>
                  <a:avLst/>
                  <a:gdLst>
                    <a:gd name="connsiteX0" fmla="*/ 1040 w 1039"/>
                    <a:gd name="connsiteY0" fmla="*/ 616 h 616"/>
                    <a:gd name="connsiteX1" fmla="*/ 1040 w 1039"/>
                    <a:gd name="connsiteY1" fmla="*/ 616 h 616"/>
                    <a:gd name="connsiteX2" fmla="*/ 1040 w 1039"/>
                    <a:gd name="connsiteY2" fmla="*/ 616 h 616"/>
                  </a:gdLst>
                  <a:ahLst/>
                  <a:cxnLst>
                    <a:cxn ang="0">
                      <a:pos x="connsiteX0" y="connsiteY0"/>
                    </a:cxn>
                    <a:cxn ang="0">
                      <a:pos x="connsiteX1" y="connsiteY1"/>
                    </a:cxn>
                    <a:cxn ang="0">
                      <a:pos x="connsiteX2" y="connsiteY2"/>
                    </a:cxn>
                  </a:cxnLst>
                  <a:rect l="l" t="t" r="r" b="b"/>
                  <a:pathLst>
                    <a:path w="1039" h="616">
                      <a:moveTo>
                        <a:pt x="1040" y="616"/>
                      </a:moveTo>
                      <a:cubicBezTo>
                        <a:pt x="1040" y="616"/>
                        <a:pt x="1040" y="-770"/>
                        <a:pt x="1040" y="616"/>
                      </a:cubicBezTo>
                      <a:cubicBezTo>
                        <a:pt x="-347" y="616"/>
                        <a:pt x="-347" y="616"/>
                        <a:pt x="1040" y="616"/>
                      </a:cubicBezTo>
                      <a:close/>
                    </a:path>
                  </a:pathLst>
                </a:custGeom>
                <a:solidFill>
                  <a:srgbClr val="0C6F7A"/>
                </a:solidFill>
                <a:ln w="13829" cap="flat">
                  <a:noFill/>
                  <a:prstDash val="solid"/>
                  <a:miter/>
                </a:ln>
              </p:spPr>
              <p:txBody>
                <a:bodyPr rtlCol="0" anchor="ctr"/>
                <a:lstStyle/>
                <a:p>
                  <a:endParaRPr lang="tr-TR"/>
                </a:p>
              </p:txBody>
            </p:sp>
            <p:sp>
              <p:nvSpPr>
                <p:cNvPr id="386" name="Serbest Form: Şekil 385">
                  <a:extLst>
                    <a:ext uri="{FF2B5EF4-FFF2-40B4-BE49-F238E27FC236}">
                      <a16:creationId xmlns="" xmlns:a16="http://schemas.microsoft.com/office/drawing/2014/main" id="{2793967D-6C91-47A8-8889-79D3A80C1665}"/>
                    </a:ext>
                  </a:extLst>
                </p:cNvPr>
                <p:cNvSpPr/>
                <p:nvPr/>
              </p:nvSpPr>
              <p:spPr>
                <a:xfrm>
                  <a:off x="5513041" y="4778040"/>
                  <a:ext cx="230754" cy="197667"/>
                </a:xfrm>
                <a:custGeom>
                  <a:avLst/>
                  <a:gdLst>
                    <a:gd name="connsiteX0" fmla="*/ 574 w 230754"/>
                    <a:gd name="connsiteY0" fmla="*/ 61777 h 197667"/>
                    <a:gd name="connsiteX1" fmla="*/ 1961 w 230754"/>
                    <a:gd name="connsiteY1" fmla="*/ 59004 h 197667"/>
                    <a:gd name="connsiteX2" fmla="*/ 4734 w 230754"/>
                    <a:gd name="connsiteY2" fmla="*/ 59004 h 197667"/>
                    <a:gd name="connsiteX3" fmla="*/ 38013 w 230754"/>
                    <a:gd name="connsiteY3" fmla="*/ 71484 h 197667"/>
                    <a:gd name="connsiteX4" fmla="*/ 64359 w 230754"/>
                    <a:gd name="connsiteY4" fmla="*/ 82577 h 197667"/>
                    <a:gd name="connsiteX5" fmla="*/ 61586 w 230754"/>
                    <a:gd name="connsiteY5" fmla="*/ 40978 h 197667"/>
                    <a:gd name="connsiteX6" fmla="*/ 58813 w 230754"/>
                    <a:gd name="connsiteY6" fmla="*/ 766 h 197667"/>
                    <a:gd name="connsiteX7" fmla="*/ 60199 w 230754"/>
                    <a:gd name="connsiteY7" fmla="*/ 766 h 197667"/>
                    <a:gd name="connsiteX8" fmla="*/ 62973 w 230754"/>
                    <a:gd name="connsiteY8" fmla="*/ 20179 h 197667"/>
                    <a:gd name="connsiteX9" fmla="*/ 65746 w 230754"/>
                    <a:gd name="connsiteY9" fmla="*/ 14632 h 197667"/>
                    <a:gd name="connsiteX10" fmla="*/ 68519 w 230754"/>
                    <a:gd name="connsiteY10" fmla="*/ 7699 h 197667"/>
                    <a:gd name="connsiteX11" fmla="*/ 61586 w 230754"/>
                    <a:gd name="connsiteY11" fmla="*/ 4926 h 197667"/>
                    <a:gd name="connsiteX12" fmla="*/ 62973 w 230754"/>
                    <a:gd name="connsiteY12" fmla="*/ 766 h 197667"/>
                    <a:gd name="connsiteX13" fmla="*/ 103185 w 230754"/>
                    <a:gd name="connsiteY13" fmla="*/ 14632 h 197667"/>
                    <a:gd name="connsiteX14" fmla="*/ 103185 w 230754"/>
                    <a:gd name="connsiteY14" fmla="*/ 13245 h 197667"/>
                    <a:gd name="connsiteX15" fmla="*/ 104572 w 230754"/>
                    <a:gd name="connsiteY15" fmla="*/ 14632 h 197667"/>
                    <a:gd name="connsiteX16" fmla="*/ 104572 w 230754"/>
                    <a:gd name="connsiteY16" fmla="*/ 14632 h 197667"/>
                    <a:gd name="connsiteX17" fmla="*/ 132304 w 230754"/>
                    <a:gd name="connsiteY17" fmla="*/ 21565 h 197667"/>
                    <a:gd name="connsiteX18" fmla="*/ 201636 w 230754"/>
                    <a:gd name="connsiteY18" fmla="*/ 28498 h 197667"/>
                    <a:gd name="connsiteX19" fmla="*/ 201636 w 230754"/>
                    <a:gd name="connsiteY19" fmla="*/ 31272 h 197667"/>
                    <a:gd name="connsiteX20" fmla="*/ 193316 w 230754"/>
                    <a:gd name="connsiteY20" fmla="*/ 31272 h 197667"/>
                    <a:gd name="connsiteX21" fmla="*/ 179449 w 230754"/>
                    <a:gd name="connsiteY21" fmla="*/ 68711 h 197667"/>
                    <a:gd name="connsiteX22" fmla="*/ 161423 w 230754"/>
                    <a:gd name="connsiteY22" fmla="*/ 104763 h 197667"/>
                    <a:gd name="connsiteX23" fmla="*/ 144784 w 230754"/>
                    <a:gd name="connsiteY23" fmla="*/ 138042 h 197667"/>
                    <a:gd name="connsiteX24" fmla="*/ 126758 w 230754"/>
                    <a:gd name="connsiteY24" fmla="*/ 169935 h 197667"/>
                    <a:gd name="connsiteX25" fmla="*/ 136464 w 230754"/>
                    <a:gd name="connsiteY25" fmla="*/ 165775 h 197667"/>
                    <a:gd name="connsiteX26" fmla="*/ 136464 w 230754"/>
                    <a:gd name="connsiteY26" fmla="*/ 165775 h 197667"/>
                    <a:gd name="connsiteX27" fmla="*/ 150330 w 230754"/>
                    <a:gd name="connsiteY27" fmla="*/ 140815 h 197667"/>
                    <a:gd name="connsiteX28" fmla="*/ 164197 w 230754"/>
                    <a:gd name="connsiteY28" fmla="*/ 117243 h 197667"/>
                    <a:gd name="connsiteX29" fmla="*/ 162810 w 230754"/>
                    <a:gd name="connsiteY29" fmla="*/ 117243 h 197667"/>
                    <a:gd name="connsiteX30" fmla="*/ 161423 w 230754"/>
                    <a:gd name="connsiteY30" fmla="*/ 115856 h 197667"/>
                    <a:gd name="connsiteX31" fmla="*/ 158650 w 230754"/>
                    <a:gd name="connsiteY31" fmla="*/ 114469 h 197667"/>
                    <a:gd name="connsiteX32" fmla="*/ 175290 w 230754"/>
                    <a:gd name="connsiteY32" fmla="*/ 75644 h 197667"/>
                    <a:gd name="connsiteX33" fmla="*/ 194702 w 230754"/>
                    <a:gd name="connsiteY33" fmla="*/ 32658 h 197667"/>
                    <a:gd name="connsiteX34" fmla="*/ 197476 w 230754"/>
                    <a:gd name="connsiteY34" fmla="*/ 34045 h 197667"/>
                    <a:gd name="connsiteX35" fmla="*/ 180836 w 230754"/>
                    <a:gd name="connsiteY35" fmla="*/ 77030 h 197667"/>
                    <a:gd name="connsiteX36" fmla="*/ 162810 w 230754"/>
                    <a:gd name="connsiteY36" fmla="*/ 113083 h 197667"/>
                    <a:gd name="connsiteX37" fmla="*/ 162810 w 230754"/>
                    <a:gd name="connsiteY37" fmla="*/ 113083 h 197667"/>
                    <a:gd name="connsiteX38" fmla="*/ 227981 w 230754"/>
                    <a:gd name="connsiteY38" fmla="*/ 121403 h 197667"/>
                    <a:gd name="connsiteX39" fmla="*/ 227981 w 230754"/>
                    <a:gd name="connsiteY39" fmla="*/ 121403 h 197667"/>
                    <a:gd name="connsiteX40" fmla="*/ 229368 w 230754"/>
                    <a:gd name="connsiteY40" fmla="*/ 120016 h 197667"/>
                    <a:gd name="connsiteX41" fmla="*/ 230755 w 230754"/>
                    <a:gd name="connsiteY41" fmla="*/ 121403 h 197667"/>
                    <a:gd name="connsiteX42" fmla="*/ 229368 w 230754"/>
                    <a:gd name="connsiteY42" fmla="*/ 122789 h 197667"/>
                    <a:gd name="connsiteX43" fmla="*/ 227981 w 230754"/>
                    <a:gd name="connsiteY43" fmla="*/ 124176 h 197667"/>
                    <a:gd name="connsiteX44" fmla="*/ 227981 w 230754"/>
                    <a:gd name="connsiteY44" fmla="*/ 124176 h 197667"/>
                    <a:gd name="connsiteX45" fmla="*/ 201636 w 230754"/>
                    <a:gd name="connsiteY45" fmla="*/ 140815 h 197667"/>
                    <a:gd name="connsiteX46" fmla="*/ 200249 w 230754"/>
                    <a:gd name="connsiteY46" fmla="*/ 143588 h 197667"/>
                    <a:gd name="connsiteX47" fmla="*/ 198862 w 230754"/>
                    <a:gd name="connsiteY47" fmla="*/ 143588 h 197667"/>
                    <a:gd name="connsiteX48" fmla="*/ 140624 w 230754"/>
                    <a:gd name="connsiteY48" fmla="*/ 172708 h 197667"/>
                    <a:gd name="connsiteX49" fmla="*/ 82385 w 230754"/>
                    <a:gd name="connsiteY49" fmla="*/ 197667 h 197667"/>
                    <a:gd name="connsiteX50" fmla="*/ 79612 w 230754"/>
                    <a:gd name="connsiteY50" fmla="*/ 196280 h 197667"/>
                    <a:gd name="connsiteX51" fmla="*/ 38013 w 230754"/>
                    <a:gd name="connsiteY51" fmla="*/ 125562 h 197667"/>
                    <a:gd name="connsiteX52" fmla="*/ 574 w 230754"/>
                    <a:gd name="connsiteY52" fmla="*/ 61777 h 197667"/>
                    <a:gd name="connsiteX53" fmla="*/ 22761 w 230754"/>
                    <a:gd name="connsiteY53" fmla="*/ 81190 h 197667"/>
                    <a:gd name="connsiteX54" fmla="*/ 29694 w 230754"/>
                    <a:gd name="connsiteY54" fmla="*/ 71484 h 197667"/>
                    <a:gd name="connsiteX55" fmla="*/ 10281 w 230754"/>
                    <a:gd name="connsiteY55" fmla="*/ 64551 h 197667"/>
                    <a:gd name="connsiteX56" fmla="*/ 22761 w 230754"/>
                    <a:gd name="connsiteY56" fmla="*/ 81190 h 197667"/>
                    <a:gd name="connsiteX57" fmla="*/ 35240 w 230754"/>
                    <a:gd name="connsiteY57" fmla="*/ 100603 h 197667"/>
                    <a:gd name="connsiteX58" fmla="*/ 42173 w 230754"/>
                    <a:gd name="connsiteY58" fmla="*/ 89510 h 197667"/>
                    <a:gd name="connsiteX59" fmla="*/ 50493 w 230754"/>
                    <a:gd name="connsiteY59" fmla="*/ 78417 h 197667"/>
                    <a:gd name="connsiteX60" fmla="*/ 43560 w 230754"/>
                    <a:gd name="connsiteY60" fmla="*/ 75644 h 197667"/>
                    <a:gd name="connsiteX61" fmla="*/ 32467 w 230754"/>
                    <a:gd name="connsiteY61" fmla="*/ 92283 h 197667"/>
                    <a:gd name="connsiteX62" fmla="*/ 31080 w 230754"/>
                    <a:gd name="connsiteY62" fmla="*/ 92283 h 197667"/>
                    <a:gd name="connsiteX63" fmla="*/ 35240 w 230754"/>
                    <a:gd name="connsiteY63" fmla="*/ 100603 h 197667"/>
                    <a:gd name="connsiteX64" fmla="*/ 40787 w 230754"/>
                    <a:gd name="connsiteY64" fmla="*/ 111696 h 197667"/>
                    <a:gd name="connsiteX65" fmla="*/ 57426 w 230754"/>
                    <a:gd name="connsiteY65" fmla="*/ 83964 h 197667"/>
                    <a:gd name="connsiteX66" fmla="*/ 51880 w 230754"/>
                    <a:gd name="connsiteY66" fmla="*/ 82577 h 197667"/>
                    <a:gd name="connsiteX67" fmla="*/ 44946 w 230754"/>
                    <a:gd name="connsiteY67" fmla="*/ 93670 h 197667"/>
                    <a:gd name="connsiteX68" fmla="*/ 36627 w 230754"/>
                    <a:gd name="connsiteY68" fmla="*/ 104763 h 197667"/>
                    <a:gd name="connsiteX69" fmla="*/ 40787 w 230754"/>
                    <a:gd name="connsiteY69" fmla="*/ 111696 h 197667"/>
                    <a:gd name="connsiteX70" fmla="*/ 121211 w 230754"/>
                    <a:gd name="connsiteY70" fmla="*/ 24339 h 197667"/>
                    <a:gd name="connsiteX71" fmla="*/ 108731 w 230754"/>
                    <a:gd name="connsiteY71" fmla="*/ 54844 h 197667"/>
                    <a:gd name="connsiteX72" fmla="*/ 92092 w 230754"/>
                    <a:gd name="connsiteY72" fmla="*/ 83964 h 197667"/>
                    <a:gd name="connsiteX73" fmla="*/ 76839 w 230754"/>
                    <a:gd name="connsiteY73" fmla="*/ 113083 h 197667"/>
                    <a:gd name="connsiteX74" fmla="*/ 58813 w 230754"/>
                    <a:gd name="connsiteY74" fmla="*/ 140815 h 197667"/>
                    <a:gd name="connsiteX75" fmla="*/ 65746 w 230754"/>
                    <a:gd name="connsiteY75" fmla="*/ 151908 h 197667"/>
                    <a:gd name="connsiteX76" fmla="*/ 65746 w 230754"/>
                    <a:gd name="connsiteY76" fmla="*/ 150522 h 197667"/>
                    <a:gd name="connsiteX77" fmla="*/ 83772 w 230754"/>
                    <a:gd name="connsiteY77" fmla="*/ 118629 h 197667"/>
                    <a:gd name="connsiteX78" fmla="*/ 101798 w 230754"/>
                    <a:gd name="connsiteY78" fmla="*/ 86737 h 197667"/>
                    <a:gd name="connsiteX79" fmla="*/ 117051 w 230754"/>
                    <a:gd name="connsiteY79" fmla="*/ 57618 h 197667"/>
                    <a:gd name="connsiteX80" fmla="*/ 133691 w 230754"/>
                    <a:gd name="connsiteY80" fmla="*/ 28498 h 197667"/>
                    <a:gd name="connsiteX81" fmla="*/ 121211 w 230754"/>
                    <a:gd name="connsiteY81" fmla="*/ 24339 h 197667"/>
                    <a:gd name="connsiteX82" fmla="*/ 184996 w 230754"/>
                    <a:gd name="connsiteY82" fmla="*/ 120016 h 197667"/>
                    <a:gd name="connsiteX83" fmla="*/ 173903 w 230754"/>
                    <a:gd name="connsiteY83" fmla="*/ 139429 h 197667"/>
                    <a:gd name="connsiteX84" fmla="*/ 162810 w 230754"/>
                    <a:gd name="connsiteY84" fmla="*/ 156068 h 197667"/>
                    <a:gd name="connsiteX85" fmla="*/ 173903 w 230754"/>
                    <a:gd name="connsiteY85" fmla="*/ 150522 h 197667"/>
                    <a:gd name="connsiteX86" fmla="*/ 173903 w 230754"/>
                    <a:gd name="connsiteY86" fmla="*/ 150522 h 197667"/>
                    <a:gd name="connsiteX87" fmla="*/ 182223 w 230754"/>
                    <a:gd name="connsiteY87" fmla="*/ 136655 h 197667"/>
                    <a:gd name="connsiteX88" fmla="*/ 193316 w 230754"/>
                    <a:gd name="connsiteY88" fmla="*/ 121403 h 197667"/>
                    <a:gd name="connsiteX89" fmla="*/ 184996 w 230754"/>
                    <a:gd name="connsiteY89" fmla="*/ 120016 h 197667"/>
                    <a:gd name="connsiteX90" fmla="*/ 196089 w 230754"/>
                    <a:gd name="connsiteY90" fmla="*/ 121403 h 197667"/>
                    <a:gd name="connsiteX91" fmla="*/ 186383 w 230754"/>
                    <a:gd name="connsiteY91" fmla="*/ 138042 h 197667"/>
                    <a:gd name="connsiteX92" fmla="*/ 179449 w 230754"/>
                    <a:gd name="connsiteY92" fmla="*/ 147748 h 197667"/>
                    <a:gd name="connsiteX93" fmla="*/ 191929 w 230754"/>
                    <a:gd name="connsiteY93" fmla="*/ 140815 h 197667"/>
                    <a:gd name="connsiteX94" fmla="*/ 197476 w 230754"/>
                    <a:gd name="connsiteY94" fmla="*/ 132496 h 197667"/>
                    <a:gd name="connsiteX95" fmla="*/ 207182 w 230754"/>
                    <a:gd name="connsiteY95" fmla="*/ 121403 h 197667"/>
                    <a:gd name="connsiteX96" fmla="*/ 196089 w 230754"/>
                    <a:gd name="connsiteY96" fmla="*/ 121403 h 197667"/>
                    <a:gd name="connsiteX97" fmla="*/ 208569 w 230754"/>
                    <a:gd name="connsiteY97" fmla="*/ 122789 h 197667"/>
                    <a:gd name="connsiteX98" fmla="*/ 201636 w 230754"/>
                    <a:gd name="connsiteY98" fmla="*/ 135269 h 197667"/>
                    <a:gd name="connsiteX99" fmla="*/ 198862 w 230754"/>
                    <a:gd name="connsiteY99" fmla="*/ 139429 h 197667"/>
                    <a:gd name="connsiteX100" fmla="*/ 205795 w 230754"/>
                    <a:gd name="connsiteY100" fmla="*/ 136655 h 197667"/>
                    <a:gd name="connsiteX101" fmla="*/ 208569 w 230754"/>
                    <a:gd name="connsiteY101" fmla="*/ 133882 h 197667"/>
                    <a:gd name="connsiteX102" fmla="*/ 214115 w 230754"/>
                    <a:gd name="connsiteY102" fmla="*/ 125562 h 197667"/>
                    <a:gd name="connsiteX103" fmla="*/ 208569 w 230754"/>
                    <a:gd name="connsiteY103" fmla="*/ 122789 h 197667"/>
                    <a:gd name="connsiteX104" fmla="*/ 227981 w 230754"/>
                    <a:gd name="connsiteY104" fmla="*/ 124176 h 197667"/>
                    <a:gd name="connsiteX105" fmla="*/ 215502 w 230754"/>
                    <a:gd name="connsiteY105" fmla="*/ 122789 h 197667"/>
                    <a:gd name="connsiteX106" fmla="*/ 209955 w 230754"/>
                    <a:gd name="connsiteY106" fmla="*/ 132496 h 197667"/>
                    <a:gd name="connsiteX107" fmla="*/ 227981 w 230754"/>
                    <a:gd name="connsiteY107" fmla="*/ 124176 h 197667"/>
                    <a:gd name="connsiteX108" fmla="*/ 148944 w 230754"/>
                    <a:gd name="connsiteY108" fmla="*/ 163001 h 197667"/>
                    <a:gd name="connsiteX109" fmla="*/ 158650 w 230754"/>
                    <a:gd name="connsiteY109" fmla="*/ 158841 h 197667"/>
                    <a:gd name="connsiteX110" fmla="*/ 158650 w 230754"/>
                    <a:gd name="connsiteY110" fmla="*/ 157455 h 197667"/>
                    <a:gd name="connsiteX111" fmla="*/ 171130 w 230754"/>
                    <a:gd name="connsiteY111" fmla="*/ 138042 h 197667"/>
                    <a:gd name="connsiteX112" fmla="*/ 182223 w 230754"/>
                    <a:gd name="connsiteY112" fmla="*/ 121403 h 197667"/>
                    <a:gd name="connsiteX113" fmla="*/ 172516 w 230754"/>
                    <a:gd name="connsiteY113" fmla="*/ 120016 h 197667"/>
                    <a:gd name="connsiteX114" fmla="*/ 148944 w 230754"/>
                    <a:gd name="connsiteY114" fmla="*/ 163001 h 197667"/>
                    <a:gd name="connsiteX115" fmla="*/ 194702 w 230754"/>
                    <a:gd name="connsiteY115" fmla="*/ 31272 h 197667"/>
                    <a:gd name="connsiteX116" fmla="*/ 158650 w 230754"/>
                    <a:gd name="connsiteY116" fmla="*/ 29885 h 197667"/>
                    <a:gd name="connsiteX117" fmla="*/ 144784 w 230754"/>
                    <a:gd name="connsiteY117" fmla="*/ 68711 h 197667"/>
                    <a:gd name="connsiteX118" fmla="*/ 126758 w 230754"/>
                    <a:gd name="connsiteY118" fmla="*/ 106150 h 197667"/>
                    <a:gd name="connsiteX119" fmla="*/ 87932 w 230754"/>
                    <a:gd name="connsiteY119" fmla="*/ 181028 h 197667"/>
                    <a:gd name="connsiteX120" fmla="*/ 83772 w 230754"/>
                    <a:gd name="connsiteY120" fmla="*/ 179641 h 197667"/>
                    <a:gd name="connsiteX121" fmla="*/ 123984 w 230754"/>
                    <a:gd name="connsiteY121" fmla="*/ 103376 h 197667"/>
                    <a:gd name="connsiteX122" fmla="*/ 140624 w 230754"/>
                    <a:gd name="connsiteY122" fmla="*/ 67324 h 197667"/>
                    <a:gd name="connsiteX123" fmla="*/ 157263 w 230754"/>
                    <a:gd name="connsiteY123" fmla="*/ 31272 h 197667"/>
                    <a:gd name="connsiteX124" fmla="*/ 147557 w 230754"/>
                    <a:gd name="connsiteY124" fmla="*/ 29885 h 197667"/>
                    <a:gd name="connsiteX125" fmla="*/ 132304 w 230754"/>
                    <a:gd name="connsiteY125" fmla="*/ 67324 h 197667"/>
                    <a:gd name="connsiteX126" fmla="*/ 114278 w 230754"/>
                    <a:gd name="connsiteY126" fmla="*/ 103376 h 197667"/>
                    <a:gd name="connsiteX127" fmla="*/ 76839 w 230754"/>
                    <a:gd name="connsiteY127" fmla="*/ 174094 h 197667"/>
                    <a:gd name="connsiteX128" fmla="*/ 89319 w 230754"/>
                    <a:gd name="connsiteY128" fmla="*/ 189347 h 197667"/>
                    <a:gd name="connsiteX129" fmla="*/ 92092 w 230754"/>
                    <a:gd name="connsiteY129" fmla="*/ 189347 h 197667"/>
                    <a:gd name="connsiteX130" fmla="*/ 90705 w 230754"/>
                    <a:gd name="connsiteY130" fmla="*/ 186574 h 197667"/>
                    <a:gd name="connsiteX131" fmla="*/ 129531 w 230754"/>
                    <a:gd name="connsiteY131" fmla="*/ 110309 h 197667"/>
                    <a:gd name="connsiteX132" fmla="*/ 147557 w 230754"/>
                    <a:gd name="connsiteY132" fmla="*/ 71484 h 197667"/>
                    <a:gd name="connsiteX133" fmla="*/ 165583 w 230754"/>
                    <a:gd name="connsiteY133" fmla="*/ 32658 h 197667"/>
                    <a:gd name="connsiteX134" fmla="*/ 166970 w 230754"/>
                    <a:gd name="connsiteY134" fmla="*/ 32658 h 197667"/>
                    <a:gd name="connsiteX135" fmla="*/ 151717 w 230754"/>
                    <a:gd name="connsiteY135" fmla="*/ 72871 h 197667"/>
                    <a:gd name="connsiteX136" fmla="*/ 132304 w 230754"/>
                    <a:gd name="connsiteY136" fmla="*/ 111696 h 197667"/>
                    <a:gd name="connsiteX137" fmla="*/ 92092 w 230754"/>
                    <a:gd name="connsiteY137" fmla="*/ 186574 h 197667"/>
                    <a:gd name="connsiteX138" fmla="*/ 99025 w 230754"/>
                    <a:gd name="connsiteY138" fmla="*/ 182414 h 197667"/>
                    <a:gd name="connsiteX139" fmla="*/ 99025 w 230754"/>
                    <a:gd name="connsiteY139" fmla="*/ 179641 h 197667"/>
                    <a:gd name="connsiteX140" fmla="*/ 136464 w 230754"/>
                    <a:gd name="connsiteY140" fmla="*/ 106150 h 197667"/>
                    <a:gd name="connsiteX141" fmla="*/ 155877 w 230754"/>
                    <a:gd name="connsiteY141" fmla="*/ 68711 h 197667"/>
                    <a:gd name="connsiteX142" fmla="*/ 173903 w 230754"/>
                    <a:gd name="connsiteY142" fmla="*/ 31272 h 197667"/>
                    <a:gd name="connsiteX143" fmla="*/ 175290 w 230754"/>
                    <a:gd name="connsiteY143" fmla="*/ 31272 h 197667"/>
                    <a:gd name="connsiteX144" fmla="*/ 161423 w 230754"/>
                    <a:gd name="connsiteY144" fmla="*/ 70097 h 197667"/>
                    <a:gd name="connsiteX145" fmla="*/ 143397 w 230754"/>
                    <a:gd name="connsiteY145" fmla="*/ 107536 h 197667"/>
                    <a:gd name="connsiteX146" fmla="*/ 125371 w 230754"/>
                    <a:gd name="connsiteY146" fmla="*/ 143588 h 197667"/>
                    <a:gd name="connsiteX147" fmla="*/ 104572 w 230754"/>
                    <a:gd name="connsiteY147" fmla="*/ 178254 h 197667"/>
                    <a:gd name="connsiteX148" fmla="*/ 117051 w 230754"/>
                    <a:gd name="connsiteY148" fmla="*/ 172708 h 197667"/>
                    <a:gd name="connsiteX149" fmla="*/ 117051 w 230754"/>
                    <a:gd name="connsiteY149" fmla="*/ 171321 h 197667"/>
                    <a:gd name="connsiteX150" fmla="*/ 136464 w 230754"/>
                    <a:gd name="connsiteY150" fmla="*/ 135269 h 197667"/>
                    <a:gd name="connsiteX151" fmla="*/ 154490 w 230754"/>
                    <a:gd name="connsiteY151" fmla="*/ 97830 h 197667"/>
                    <a:gd name="connsiteX152" fmla="*/ 171130 w 230754"/>
                    <a:gd name="connsiteY152" fmla="*/ 63164 h 197667"/>
                    <a:gd name="connsiteX153" fmla="*/ 194702 w 230754"/>
                    <a:gd name="connsiteY153" fmla="*/ 31272 h 197667"/>
                    <a:gd name="connsiteX154" fmla="*/ 135077 w 230754"/>
                    <a:gd name="connsiteY154" fmla="*/ 27112 h 197667"/>
                    <a:gd name="connsiteX155" fmla="*/ 121211 w 230754"/>
                    <a:gd name="connsiteY155" fmla="*/ 60391 h 197667"/>
                    <a:gd name="connsiteX156" fmla="*/ 103185 w 230754"/>
                    <a:gd name="connsiteY156" fmla="*/ 92283 h 197667"/>
                    <a:gd name="connsiteX157" fmla="*/ 86545 w 230754"/>
                    <a:gd name="connsiteY157" fmla="*/ 122789 h 197667"/>
                    <a:gd name="connsiteX158" fmla="*/ 67133 w 230754"/>
                    <a:gd name="connsiteY158" fmla="*/ 151908 h 197667"/>
                    <a:gd name="connsiteX159" fmla="*/ 64359 w 230754"/>
                    <a:gd name="connsiteY159" fmla="*/ 151908 h 197667"/>
                    <a:gd name="connsiteX160" fmla="*/ 67133 w 230754"/>
                    <a:gd name="connsiteY160" fmla="*/ 156068 h 197667"/>
                    <a:gd name="connsiteX161" fmla="*/ 72679 w 230754"/>
                    <a:gd name="connsiteY161" fmla="*/ 167161 h 197667"/>
                    <a:gd name="connsiteX162" fmla="*/ 108731 w 230754"/>
                    <a:gd name="connsiteY162" fmla="*/ 99216 h 197667"/>
                    <a:gd name="connsiteX163" fmla="*/ 125371 w 230754"/>
                    <a:gd name="connsiteY163" fmla="*/ 63164 h 197667"/>
                    <a:gd name="connsiteX164" fmla="*/ 142010 w 230754"/>
                    <a:gd name="connsiteY164" fmla="*/ 27112 h 197667"/>
                    <a:gd name="connsiteX165" fmla="*/ 135077 w 230754"/>
                    <a:gd name="connsiteY165" fmla="*/ 27112 h 197667"/>
                    <a:gd name="connsiteX166" fmla="*/ 105958 w 230754"/>
                    <a:gd name="connsiteY166" fmla="*/ 20179 h 197667"/>
                    <a:gd name="connsiteX167" fmla="*/ 94865 w 230754"/>
                    <a:gd name="connsiteY167" fmla="*/ 47911 h 197667"/>
                    <a:gd name="connsiteX168" fmla="*/ 80999 w 230754"/>
                    <a:gd name="connsiteY168" fmla="*/ 75644 h 197667"/>
                    <a:gd name="connsiteX169" fmla="*/ 51880 w 230754"/>
                    <a:gd name="connsiteY169" fmla="*/ 128336 h 197667"/>
                    <a:gd name="connsiteX170" fmla="*/ 56040 w 230754"/>
                    <a:gd name="connsiteY170" fmla="*/ 135269 h 197667"/>
                    <a:gd name="connsiteX171" fmla="*/ 87932 w 230754"/>
                    <a:gd name="connsiteY171" fmla="*/ 79804 h 197667"/>
                    <a:gd name="connsiteX172" fmla="*/ 103185 w 230754"/>
                    <a:gd name="connsiteY172" fmla="*/ 52071 h 197667"/>
                    <a:gd name="connsiteX173" fmla="*/ 118438 w 230754"/>
                    <a:gd name="connsiteY173" fmla="*/ 24339 h 197667"/>
                    <a:gd name="connsiteX174" fmla="*/ 105958 w 230754"/>
                    <a:gd name="connsiteY174" fmla="*/ 20179 h 197667"/>
                    <a:gd name="connsiteX175" fmla="*/ 103185 w 230754"/>
                    <a:gd name="connsiteY175" fmla="*/ 20179 h 197667"/>
                    <a:gd name="connsiteX176" fmla="*/ 94865 w 230754"/>
                    <a:gd name="connsiteY176" fmla="*/ 17405 h 197667"/>
                    <a:gd name="connsiteX177" fmla="*/ 83772 w 230754"/>
                    <a:gd name="connsiteY177" fmla="*/ 46524 h 197667"/>
                    <a:gd name="connsiteX178" fmla="*/ 68519 w 230754"/>
                    <a:gd name="connsiteY178" fmla="*/ 77030 h 197667"/>
                    <a:gd name="connsiteX179" fmla="*/ 68519 w 230754"/>
                    <a:gd name="connsiteY179" fmla="*/ 77030 h 197667"/>
                    <a:gd name="connsiteX180" fmla="*/ 68519 w 230754"/>
                    <a:gd name="connsiteY180" fmla="*/ 82577 h 197667"/>
                    <a:gd name="connsiteX181" fmla="*/ 85159 w 230754"/>
                    <a:gd name="connsiteY181" fmla="*/ 50684 h 197667"/>
                    <a:gd name="connsiteX182" fmla="*/ 103185 w 230754"/>
                    <a:gd name="connsiteY182" fmla="*/ 20179 h 197667"/>
                    <a:gd name="connsiteX183" fmla="*/ 82385 w 230754"/>
                    <a:gd name="connsiteY183" fmla="*/ 13245 h 197667"/>
                    <a:gd name="connsiteX184" fmla="*/ 76839 w 230754"/>
                    <a:gd name="connsiteY184" fmla="*/ 25725 h 197667"/>
                    <a:gd name="connsiteX185" fmla="*/ 68519 w 230754"/>
                    <a:gd name="connsiteY185" fmla="*/ 46524 h 197667"/>
                    <a:gd name="connsiteX186" fmla="*/ 67133 w 230754"/>
                    <a:gd name="connsiteY186" fmla="*/ 47911 h 197667"/>
                    <a:gd name="connsiteX187" fmla="*/ 68519 w 230754"/>
                    <a:gd name="connsiteY187" fmla="*/ 71484 h 197667"/>
                    <a:gd name="connsiteX188" fmla="*/ 79612 w 230754"/>
                    <a:gd name="connsiteY188" fmla="*/ 47911 h 197667"/>
                    <a:gd name="connsiteX189" fmla="*/ 92092 w 230754"/>
                    <a:gd name="connsiteY189" fmla="*/ 17405 h 197667"/>
                    <a:gd name="connsiteX190" fmla="*/ 82385 w 230754"/>
                    <a:gd name="connsiteY190" fmla="*/ 13245 h 197667"/>
                    <a:gd name="connsiteX191" fmla="*/ 65746 w 230754"/>
                    <a:gd name="connsiteY191" fmla="*/ 24339 h 197667"/>
                    <a:gd name="connsiteX192" fmla="*/ 67133 w 230754"/>
                    <a:gd name="connsiteY192" fmla="*/ 39591 h 197667"/>
                    <a:gd name="connsiteX193" fmla="*/ 74066 w 230754"/>
                    <a:gd name="connsiteY193" fmla="*/ 24339 h 197667"/>
                    <a:gd name="connsiteX194" fmla="*/ 79612 w 230754"/>
                    <a:gd name="connsiteY194" fmla="*/ 11859 h 197667"/>
                    <a:gd name="connsiteX195" fmla="*/ 72679 w 230754"/>
                    <a:gd name="connsiteY195" fmla="*/ 9086 h 197667"/>
                    <a:gd name="connsiteX196" fmla="*/ 69906 w 230754"/>
                    <a:gd name="connsiteY196" fmla="*/ 16019 h 197667"/>
                    <a:gd name="connsiteX197" fmla="*/ 65746 w 230754"/>
                    <a:gd name="connsiteY197" fmla="*/ 24339 h 197667"/>
                    <a:gd name="connsiteX198" fmla="*/ 61586 w 230754"/>
                    <a:gd name="connsiteY198" fmla="*/ 83964 h 197667"/>
                    <a:gd name="connsiteX199" fmla="*/ 44946 w 230754"/>
                    <a:gd name="connsiteY199" fmla="*/ 113083 h 197667"/>
                    <a:gd name="connsiteX200" fmla="*/ 43560 w 230754"/>
                    <a:gd name="connsiteY200" fmla="*/ 114469 h 197667"/>
                    <a:gd name="connsiteX201" fmla="*/ 49106 w 230754"/>
                    <a:gd name="connsiteY201" fmla="*/ 122789 h 197667"/>
                    <a:gd name="connsiteX202" fmla="*/ 49106 w 230754"/>
                    <a:gd name="connsiteY202" fmla="*/ 122789 h 197667"/>
                    <a:gd name="connsiteX203" fmla="*/ 68519 w 230754"/>
                    <a:gd name="connsiteY203" fmla="*/ 86737 h 197667"/>
                    <a:gd name="connsiteX204" fmla="*/ 67133 w 230754"/>
                    <a:gd name="connsiteY204" fmla="*/ 85350 h 197667"/>
                    <a:gd name="connsiteX205" fmla="*/ 67133 w 230754"/>
                    <a:gd name="connsiteY205" fmla="*/ 83964 h 197667"/>
                    <a:gd name="connsiteX206" fmla="*/ 61586 w 230754"/>
                    <a:gd name="connsiteY206" fmla="*/ 83964 h 197667"/>
                    <a:gd name="connsiteX207" fmla="*/ 38013 w 230754"/>
                    <a:gd name="connsiteY207" fmla="*/ 75644 h 197667"/>
                    <a:gd name="connsiteX208" fmla="*/ 32467 w 230754"/>
                    <a:gd name="connsiteY208" fmla="*/ 72871 h 197667"/>
                    <a:gd name="connsiteX209" fmla="*/ 25534 w 230754"/>
                    <a:gd name="connsiteY209" fmla="*/ 83964 h 197667"/>
                    <a:gd name="connsiteX210" fmla="*/ 29694 w 230754"/>
                    <a:gd name="connsiteY210" fmla="*/ 90897 h 197667"/>
                    <a:gd name="connsiteX211" fmla="*/ 40787 w 230754"/>
                    <a:gd name="connsiteY211" fmla="*/ 75644 h 197667"/>
                    <a:gd name="connsiteX212" fmla="*/ 38013 w 230754"/>
                    <a:gd name="connsiteY212" fmla="*/ 75644 h 1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230754" h="197667">
                      <a:moveTo>
                        <a:pt x="574" y="61777"/>
                      </a:moveTo>
                      <a:cubicBezTo>
                        <a:pt x="-812" y="60391"/>
                        <a:pt x="574" y="59004"/>
                        <a:pt x="1961" y="59004"/>
                      </a:cubicBezTo>
                      <a:cubicBezTo>
                        <a:pt x="1961" y="59004"/>
                        <a:pt x="3348" y="59004"/>
                        <a:pt x="4734" y="59004"/>
                      </a:cubicBezTo>
                      <a:cubicBezTo>
                        <a:pt x="15827" y="63164"/>
                        <a:pt x="26920" y="67324"/>
                        <a:pt x="38013" y="71484"/>
                      </a:cubicBezTo>
                      <a:cubicBezTo>
                        <a:pt x="46333" y="74257"/>
                        <a:pt x="56040" y="78417"/>
                        <a:pt x="64359" y="82577"/>
                      </a:cubicBezTo>
                      <a:cubicBezTo>
                        <a:pt x="62973" y="68711"/>
                        <a:pt x="62973" y="54844"/>
                        <a:pt x="61586" y="40978"/>
                      </a:cubicBezTo>
                      <a:cubicBezTo>
                        <a:pt x="60199" y="27112"/>
                        <a:pt x="58813" y="14632"/>
                        <a:pt x="58813" y="766"/>
                      </a:cubicBezTo>
                      <a:cubicBezTo>
                        <a:pt x="58813" y="766"/>
                        <a:pt x="60199" y="766"/>
                        <a:pt x="60199" y="766"/>
                      </a:cubicBezTo>
                      <a:cubicBezTo>
                        <a:pt x="61586" y="6312"/>
                        <a:pt x="62973" y="13245"/>
                        <a:pt x="62973" y="20179"/>
                      </a:cubicBezTo>
                      <a:cubicBezTo>
                        <a:pt x="64359" y="18792"/>
                        <a:pt x="64359" y="16019"/>
                        <a:pt x="65746" y="14632"/>
                      </a:cubicBezTo>
                      <a:cubicBezTo>
                        <a:pt x="67133" y="11859"/>
                        <a:pt x="67133" y="10472"/>
                        <a:pt x="68519" y="7699"/>
                      </a:cubicBezTo>
                      <a:lnTo>
                        <a:pt x="61586" y="4926"/>
                      </a:lnTo>
                      <a:cubicBezTo>
                        <a:pt x="58813" y="3539"/>
                        <a:pt x="60199" y="-2008"/>
                        <a:pt x="62973" y="766"/>
                      </a:cubicBezTo>
                      <a:cubicBezTo>
                        <a:pt x="75452" y="6312"/>
                        <a:pt x="89319" y="11859"/>
                        <a:pt x="103185" y="14632"/>
                      </a:cubicBezTo>
                      <a:lnTo>
                        <a:pt x="103185" y="13245"/>
                      </a:lnTo>
                      <a:cubicBezTo>
                        <a:pt x="103185" y="11859"/>
                        <a:pt x="104572" y="13245"/>
                        <a:pt x="104572" y="14632"/>
                      </a:cubicBezTo>
                      <a:lnTo>
                        <a:pt x="104572" y="14632"/>
                      </a:lnTo>
                      <a:cubicBezTo>
                        <a:pt x="114278" y="17405"/>
                        <a:pt x="122598" y="20179"/>
                        <a:pt x="132304" y="21565"/>
                      </a:cubicBezTo>
                      <a:cubicBezTo>
                        <a:pt x="155877" y="25725"/>
                        <a:pt x="178063" y="27112"/>
                        <a:pt x="201636" y="28498"/>
                      </a:cubicBezTo>
                      <a:cubicBezTo>
                        <a:pt x="203022" y="28498"/>
                        <a:pt x="203022" y="31272"/>
                        <a:pt x="201636" y="31272"/>
                      </a:cubicBezTo>
                      <a:lnTo>
                        <a:pt x="193316" y="31272"/>
                      </a:lnTo>
                      <a:cubicBezTo>
                        <a:pt x="189156" y="43751"/>
                        <a:pt x="184996" y="56231"/>
                        <a:pt x="179449" y="68711"/>
                      </a:cubicBezTo>
                      <a:cubicBezTo>
                        <a:pt x="173903" y="81190"/>
                        <a:pt x="166970" y="92283"/>
                        <a:pt x="161423" y="104763"/>
                      </a:cubicBezTo>
                      <a:lnTo>
                        <a:pt x="144784" y="138042"/>
                      </a:lnTo>
                      <a:cubicBezTo>
                        <a:pt x="139237" y="149135"/>
                        <a:pt x="132304" y="160228"/>
                        <a:pt x="126758" y="169935"/>
                      </a:cubicBezTo>
                      <a:lnTo>
                        <a:pt x="136464" y="165775"/>
                      </a:lnTo>
                      <a:cubicBezTo>
                        <a:pt x="136464" y="165775"/>
                        <a:pt x="136464" y="165775"/>
                        <a:pt x="136464" y="165775"/>
                      </a:cubicBezTo>
                      <a:cubicBezTo>
                        <a:pt x="140624" y="157455"/>
                        <a:pt x="146170" y="149135"/>
                        <a:pt x="150330" y="140815"/>
                      </a:cubicBezTo>
                      <a:cubicBezTo>
                        <a:pt x="154490" y="132496"/>
                        <a:pt x="160037" y="124176"/>
                        <a:pt x="164197" y="117243"/>
                      </a:cubicBezTo>
                      <a:lnTo>
                        <a:pt x="162810" y="117243"/>
                      </a:lnTo>
                      <a:cubicBezTo>
                        <a:pt x="161423" y="117243"/>
                        <a:pt x="161423" y="115856"/>
                        <a:pt x="161423" y="115856"/>
                      </a:cubicBezTo>
                      <a:cubicBezTo>
                        <a:pt x="160037" y="115856"/>
                        <a:pt x="158650" y="115856"/>
                        <a:pt x="158650" y="114469"/>
                      </a:cubicBezTo>
                      <a:cubicBezTo>
                        <a:pt x="161423" y="100603"/>
                        <a:pt x="169743" y="88123"/>
                        <a:pt x="175290" y="75644"/>
                      </a:cubicBezTo>
                      <a:lnTo>
                        <a:pt x="194702" y="32658"/>
                      </a:lnTo>
                      <a:cubicBezTo>
                        <a:pt x="196089" y="31272"/>
                        <a:pt x="197476" y="32658"/>
                        <a:pt x="197476" y="34045"/>
                      </a:cubicBezTo>
                      <a:cubicBezTo>
                        <a:pt x="191929" y="47911"/>
                        <a:pt x="186383" y="63164"/>
                        <a:pt x="180836" y="77030"/>
                      </a:cubicBezTo>
                      <a:cubicBezTo>
                        <a:pt x="175290" y="88123"/>
                        <a:pt x="171130" y="101990"/>
                        <a:pt x="162810" y="113083"/>
                      </a:cubicBezTo>
                      <a:cubicBezTo>
                        <a:pt x="162810" y="113083"/>
                        <a:pt x="162810" y="113083"/>
                        <a:pt x="162810" y="113083"/>
                      </a:cubicBezTo>
                      <a:cubicBezTo>
                        <a:pt x="183609" y="114469"/>
                        <a:pt x="205795" y="118629"/>
                        <a:pt x="227981" y="121403"/>
                      </a:cubicBezTo>
                      <a:cubicBezTo>
                        <a:pt x="227981" y="121403"/>
                        <a:pt x="227981" y="121403"/>
                        <a:pt x="227981" y="121403"/>
                      </a:cubicBezTo>
                      <a:lnTo>
                        <a:pt x="229368" y="120016"/>
                      </a:lnTo>
                      <a:cubicBezTo>
                        <a:pt x="230755" y="120016"/>
                        <a:pt x="230755" y="121403"/>
                        <a:pt x="230755" y="121403"/>
                      </a:cubicBezTo>
                      <a:lnTo>
                        <a:pt x="229368" y="122789"/>
                      </a:lnTo>
                      <a:cubicBezTo>
                        <a:pt x="229368" y="124176"/>
                        <a:pt x="227981" y="124176"/>
                        <a:pt x="227981" y="124176"/>
                      </a:cubicBezTo>
                      <a:lnTo>
                        <a:pt x="227981" y="124176"/>
                      </a:lnTo>
                      <a:cubicBezTo>
                        <a:pt x="219662" y="129722"/>
                        <a:pt x="209955" y="135269"/>
                        <a:pt x="201636" y="140815"/>
                      </a:cubicBezTo>
                      <a:cubicBezTo>
                        <a:pt x="201636" y="142202"/>
                        <a:pt x="200249" y="142202"/>
                        <a:pt x="200249" y="143588"/>
                      </a:cubicBezTo>
                      <a:cubicBezTo>
                        <a:pt x="200249" y="143588"/>
                        <a:pt x="198862" y="143588"/>
                        <a:pt x="198862" y="143588"/>
                      </a:cubicBezTo>
                      <a:cubicBezTo>
                        <a:pt x="180836" y="154682"/>
                        <a:pt x="160037" y="163001"/>
                        <a:pt x="140624" y="172708"/>
                      </a:cubicBezTo>
                      <a:cubicBezTo>
                        <a:pt x="121211" y="181028"/>
                        <a:pt x="101798" y="189347"/>
                        <a:pt x="82385" y="197667"/>
                      </a:cubicBezTo>
                      <a:cubicBezTo>
                        <a:pt x="80999" y="197667"/>
                        <a:pt x="79612" y="197667"/>
                        <a:pt x="79612" y="196280"/>
                      </a:cubicBezTo>
                      <a:cubicBezTo>
                        <a:pt x="65746" y="172708"/>
                        <a:pt x="51880" y="149135"/>
                        <a:pt x="38013" y="125562"/>
                      </a:cubicBezTo>
                      <a:cubicBezTo>
                        <a:pt x="29694" y="103376"/>
                        <a:pt x="11667" y="82577"/>
                        <a:pt x="574" y="61777"/>
                      </a:cubicBezTo>
                      <a:close/>
                      <a:moveTo>
                        <a:pt x="22761" y="81190"/>
                      </a:moveTo>
                      <a:cubicBezTo>
                        <a:pt x="24147" y="78417"/>
                        <a:pt x="26920" y="74257"/>
                        <a:pt x="29694" y="71484"/>
                      </a:cubicBezTo>
                      <a:lnTo>
                        <a:pt x="10281" y="64551"/>
                      </a:lnTo>
                      <a:cubicBezTo>
                        <a:pt x="14441" y="70097"/>
                        <a:pt x="18601" y="75644"/>
                        <a:pt x="22761" y="81190"/>
                      </a:cubicBezTo>
                      <a:close/>
                      <a:moveTo>
                        <a:pt x="35240" y="100603"/>
                      </a:moveTo>
                      <a:cubicBezTo>
                        <a:pt x="35240" y="96443"/>
                        <a:pt x="39400" y="93670"/>
                        <a:pt x="42173" y="89510"/>
                      </a:cubicBezTo>
                      <a:cubicBezTo>
                        <a:pt x="44946" y="85350"/>
                        <a:pt x="47720" y="82577"/>
                        <a:pt x="50493" y="78417"/>
                      </a:cubicBezTo>
                      <a:cubicBezTo>
                        <a:pt x="47720" y="77030"/>
                        <a:pt x="44946" y="77030"/>
                        <a:pt x="43560" y="75644"/>
                      </a:cubicBezTo>
                      <a:cubicBezTo>
                        <a:pt x="40787" y="81190"/>
                        <a:pt x="36627" y="86737"/>
                        <a:pt x="32467" y="92283"/>
                      </a:cubicBezTo>
                      <a:cubicBezTo>
                        <a:pt x="32467" y="92283"/>
                        <a:pt x="32467" y="92283"/>
                        <a:pt x="31080" y="92283"/>
                      </a:cubicBezTo>
                      <a:lnTo>
                        <a:pt x="35240" y="100603"/>
                      </a:lnTo>
                      <a:close/>
                      <a:moveTo>
                        <a:pt x="40787" y="111696"/>
                      </a:moveTo>
                      <a:cubicBezTo>
                        <a:pt x="46333" y="101990"/>
                        <a:pt x="50493" y="92283"/>
                        <a:pt x="57426" y="83964"/>
                      </a:cubicBezTo>
                      <a:cubicBezTo>
                        <a:pt x="56040" y="83964"/>
                        <a:pt x="53266" y="82577"/>
                        <a:pt x="51880" y="82577"/>
                      </a:cubicBezTo>
                      <a:cubicBezTo>
                        <a:pt x="50493" y="86737"/>
                        <a:pt x="47720" y="90897"/>
                        <a:pt x="44946" y="93670"/>
                      </a:cubicBezTo>
                      <a:cubicBezTo>
                        <a:pt x="42173" y="96443"/>
                        <a:pt x="40787" y="103376"/>
                        <a:pt x="36627" y="104763"/>
                      </a:cubicBezTo>
                      <a:lnTo>
                        <a:pt x="40787" y="111696"/>
                      </a:lnTo>
                      <a:close/>
                      <a:moveTo>
                        <a:pt x="121211" y="24339"/>
                      </a:moveTo>
                      <a:cubicBezTo>
                        <a:pt x="118438" y="35432"/>
                        <a:pt x="112891" y="45138"/>
                        <a:pt x="108731" y="54844"/>
                      </a:cubicBezTo>
                      <a:cubicBezTo>
                        <a:pt x="103185" y="64551"/>
                        <a:pt x="97638" y="74257"/>
                        <a:pt x="92092" y="83964"/>
                      </a:cubicBezTo>
                      <a:cubicBezTo>
                        <a:pt x="86545" y="93670"/>
                        <a:pt x="82385" y="103376"/>
                        <a:pt x="76839" y="113083"/>
                      </a:cubicBezTo>
                      <a:cubicBezTo>
                        <a:pt x="71293" y="122789"/>
                        <a:pt x="65746" y="131109"/>
                        <a:pt x="58813" y="140815"/>
                      </a:cubicBezTo>
                      <a:lnTo>
                        <a:pt x="65746" y="151908"/>
                      </a:lnTo>
                      <a:cubicBezTo>
                        <a:pt x="65746" y="151908"/>
                        <a:pt x="65746" y="151908"/>
                        <a:pt x="65746" y="150522"/>
                      </a:cubicBezTo>
                      <a:cubicBezTo>
                        <a:pt x="69906" y="139429"/>
                        <a:pt x="76839" y="128336"/>
                        <a:pt x="83772" y="118629"/>
                      </a:cubicBezTo>
                      <a:cubicBezTo>
                        <a:pt x="89319" y="107536"/>
                        <a:pt x="96252" y="97830"/>
                        <a:pt x="101798" y="86737"/>
                      </a:cubicBezTo>
                      <a:cubicBezTo>
                        <a:pt x="107345" y="77030"/>
                        <a:pt x="112891" y="67324"/>
                        <a:pt x="117051" y="57618"/>
                      </a:cubicBezTo>
                      <a:cubicBezTo>
                        <a:pt x="122598" y="47911"/>
                        <a:pt x="126758" y="36818"/>
                        <a:pt x="133691" y="28498"/>
                      </a:cubicBezTo>
                      <a:cubicBezTo>
                        <a:pt x="129531" y="25725"/>
                        <a:pt x="125371" y="25725"/>
                        <a:pt x="121211" y="24339"/>
                      </a:cubicBezTo>
                      <a:close/>
                      <a:moveTo>
                        <a:pt x="184996" y="120016"/>
                      </a:moveTo>
                      <a:cubicBezTo>
                        <a:pt x="182223" y="126949"/>
                        <a:pt x="178063" y="133882"/>
                        <a:pt x="173903" y="139429"/>
                      </a:cubicBezTo>
                      <a:cubicBezTo>
                        <a:pt x="171130" y="144975"/>
                        <a:pt x="166970" y="150522"/>
                        <a:pt x="162810" y="156068"/>
                      </a:cubicBezTo>
                      <a:lnTo>
                        <a:pt x="173903" y="150522"/>
                      </a:lnTo>
                      <a:cubicBezTo>
                        <a:pt x="173903" y="150522"/>
                        <a:pt x="173903" y="150522"/>
                        <a:pt x="173903" y="150522"/>
                      </a:cubicBezTo>
                      <a:cubicBezTo>
                        <a:pt x="173903" y="144975"/>
                        <a:pt x="178063" y="140815"/>
                        <a:pt x="182223" y="136655"/>
                      </a:cubicBezTo>
                      <a:cubicBezTo>
                        <a:pt x="184996" y="131109"/>
                        <a:pt x="189156" y="125562"/>
                        <a:pt x="193316" y="121403"/>
                      </a:cubicBezTo>
                      <a:lnTo>
                        <a:pt x="184996" y="120016"/>
                      </a:lnTo>
                      <a:close/>
                      <a:moveTo>
                        <a:pt x="196089" y="121403"/>
                      </a:moveTo>
                      <a:cubicBezTo>
                        <a:pt x="193316" y="126949"/>
                        <a:pt x="189156" y="132496"/>
                        <a:pt x="186383" y="138042"/>
                      </a:cubicBezTo>
                      <a:cubicBezTo>
                        <a:pt x="184996" y="140815"/>
                        <a:pt x="182223" y="144975"/>
                        <a:pt x="179449" y="147748"/>
                      </a:cubicBezTo>
                      <a:lnTo>
                        <a:pt x="191929" y="140815"/>
                      </a:lnTo>
                      <a:cubicBezTo>
                        <a:pt x="193316" y="138042"/>
                        <a:pt x="194702" y="135269"/>
                        <a:pt x="197476" y="132496"/>
                      </a:cubicBezTo>
                      <a:cubicBezTo>
                        <a:pt x="200249" y="128336"/>
                        <a:pt x="203022" y="124176"/>
                        <a:pt x="207182" y="121403"/>
                      </a:cubicBezTo>
                      <a:lnTo>
                        <a:pt x="196089" y="121403"/>
                      </a:lnTo>
                      <a:close/>
                      <a:moveTo>
                        <a:pt x="208569" y="122789"/>
                      </a:moveTo>
                      <a:cubicBezTo>
                        <a:pt x="207182" y="126949"/>
                        <a:pt x="204409" y="131109"/>
                        <a:pt x="201636" y="135269"/>
                      </a:cubicBezTo>
                      <a:cubicBezTo>
                        <a:pt x="201636" y="136655"/>
                        <a:pt x="200249" y="138042"/>
                        <a:pt x="198862" y="139429"/>
                      </a:cubicBezTo>
                      <a:lnTo>
                        <a:pt x="205795" y="136655"/>
                      </a:lnTo>
                      <a:cubicBezTo>
                        <a:pt x="207182" y="135269"/>
                        <a:pt x="207182" y="133882"/>
                        <a:pt x="208569" y="133882"/>
                      </a:cubicBezTo>
                      <a:cubicBezTo>
                        <a:pt x="209955" y="131109"/>
                        <a:pt x="212729" y="128336"/>
                        <a:pt x="214115" y="125562"/>
                      </a:cubicBezTo>
                      <a:lnTo>
                        <a:pt x="208569" y="122789"/>
                      </a:lnTo>
                      <a:close/>
                      <a:moveTo>
                        <a:pt x="227981" y="124176"/>
                      </a:moveTo>
                      <a:lnTo>
                        <a:pt x="215502" y="122789"/>
                      </a:lnTo>
                      <a:cubicBezTo>
                        <a:pt x="214115" y="125562"/>
                        <a:pt x="212729" y="129722"/>
                        <a:pt x="209955" y="132496"/>
                      </a:cubicBezTo>
                      <a:lnTo>
                        <a:pt x="227981" y="124176"/>
                      </a:lnTo>
                      <a:close/>
                      <a:moveTo>
                        <a:pt x="148944" y="163001"/>
                      </a:moveTo>
                      <a:lnTo>
                        <a:pt x="158650" y="158841"/>
                      </a:lnTo>
                      <a:cubicBezTo>
                        <a:pt x="158650" y="158841"/>
                        <a:pt x="158650" y="157455"/>
                        <a:pt x="158650" y="157455"/>
                      </a:cubicBezTo>
                      <a:cubicBezTo>
                        <a:pt x="161423" y="150522"/>
                        <a:pt x="166970" y="143588"/>
                        <a:pt x="171130" y="138042"/>
                      </a:cubicBezTo>
                      <a:cubicBezTo>
                        <a:pt x="175290" y="132496"/>
                        <a:pt x="178063" y="126949"/>
                        <a:pt x="182223" y="121403"/>
                      </a:cubicBezTo>
                      <a:lnTo>
                        <a:pt x="172516" y="120016"/>
                      </a:lnTo>
                      <a:cubicBezTo>
                        <a:pt x="165583" y="133882"/>
                        <a:pt x="157263" y="149135"/>
                        <a:pt x="148944" y="163001"/>
                      </a:cubicBezTo>
                      <a:close/>
                      <a:moveTo>
                        <a:pt x="194702" y="31272"/>
                      </a:moveTo>
                      <a:cubicBezTo>
                        <a:pt x="182223" y="31272"/>
                        <a:pt x="169743" y="31272"/>
                        <a:pt x="158650" y="29885"/>
                      </a:cubicBezTo>
                      <a:cubicBezTo>
                        <a:pt x="154490" y="43751"/>
                        <a:pt x="150330" y="56231"/>
                        <a:pt x="144784" y="68711"/>
                      </a:cubicBezTo>
                      <a:cubicBezTo>
                        <a:pt x="139237" y="81190"/>
                        <a:pt x="132304" y="93670"/>
                        <a:pt x="126758" y="106150"/>
                      </a:cubicBezTo>
                      <a:cubicBezTo>
                        <a:pt x="115665" y="131109"/>
                        <a:pt x="101798" y="156068"/>
                        <a:pt x="87932" y="181028"/>
                      </a:cubicBezTo>
                      <a:cubicBezTo>
                        <a:pt x="86545" y="183801"/>
                        <a:pt x="83772" y="181028"/>
                        <a:pt x="83772" y="179641"/>
                      </a:cubicBezTo>
                      <a:cubicBezTo>
                        <a:pt x="96252" y="154682"/>
                        <a:pt x="111505" y="129722"/>
                        <a:pt x="123984" y="103376"/>
                      </a:cubicBezTo>
                      <a:cubicBezTo>
                        <a:pt x="129531" y="90897"/>
                        <a:pt x="135077" y="79804"/>
                        <a:pt x="140624" y="67324"/>
                      </a:cubicBezTo>
                      <a:cubicBezTo>
                        <a:pt x="146170" y="54844"/>
                        <a:pt x="151717" y="42365"/>
                        <a:pt x="157263" y="31272"/>
                      </a:cubicBezTo>
                      <a:lnTo>
                        <a:pt x="147557" y="29885"/>
                      </a:lnTo>
                      <a:cubicBezTo>
                        <a:pt x="143397" y="42365"/>
                        <a:pt x="137851" y="54844"/>
                        <a:pt x="132304" y="67324"/>
                      </a:cubicBezTo>
                      <a:cubicBezTo>
                        <a:pt x="126758" y="79804"/>
                        <a:pt x="121211" y="90897"/>
                        <a:pt x="114278" y="103376"/>
                      </a:cubicBezTo>
                      <a:cubicBezTo>
                        <a:pt x="103185" y="128336"/>
                        <a:pt x="90705" y="151908"/>
                        <a:pt x="76839" y="174094"/>
                      </a:cubicBezTo>
                      <a:cubicBezTo>
                        <a:pt x="80999" y="181028"/>
                        <a:pt x="85159" y="187961"/>
                        <a:pt x="89319" y="189347"/>
                      </a:cubicBezTo>
                      <a:cubicBezTo>
                        <a:pt x="90705" y="189347"/>
                        <a:pt x="90705" y="189347"/>
                        <a:pt x="92092" y="189347"/>
                      </a:cubicBezTo>
                      <a:cubicBezTo>
                        <a:pt x="90705" y="189347"/>
                        <a:pt x="90705" y="187961"/>
                        <a:pt x="90705" y="186574"/>
                      </a:cubicBezTo>
                      <a:cubicBezTo>
                        <a:pt x="101798" y="160228"/>
                        <a:pt x="118438" y="136655"/>
                        <a:pt x="129531" y="110309"/>
                      </a:cubicBezTo>
                      <a:cubicBezTo>
                        <a:pt x="135077" y="97830"/>
                        <a:pt x="142010" y="83964"/>
                        <a:pt x="147557" y="71484"/>
                      </a:cubicBezTo>
                      <a:cubicBezTo>
                        <a:pt x="153104" y="59004"/>
                        <a:pt x="158650" y="45138"/>
                        <a:pt x="165583" y="32658"/>
                      </a:cubicBezTo>
                      <a:cubicBezTo>
                        <a:pt x="165583" y="31272"/>
                        <a:pt x="166970" y="32658"/>
                        <a:pt x="166970" y="32658"/>
                      </a:cubicBezTo>
                      <a:cubicBezTo>
                        <a:pt x="162810" y="46524"/>
                        <a:pt x="157263" y="60391"/>
                        <a:pt x="151717" y="72871"/>
                      </a:cubicBezTo>
                      <a:cubicBezTo>
                        <a:pt x="144784" y="85350"/>
                        <a:pt x="139237" y="99216"/>
                        <a:pt x="132304" y="111696"/>
                      </a:cubicBezTo>
                      <a:cubicBezTo>
                        <a:pt x="121211" y="136655"/>
                        <a:pt x="107345" y="163001"/>
                        <a:pt x="92092" y="186574"/>
                      </a:cubicBezTo>
                      <a:cubicBezTo>
                        <a:pt x="94865" y="185187"/>
                        <a:pt x="97638" y="183801"/>
                        <a:pt x="99025" y="182414"/>
                      </a:cubicBezTo>
                      <a:cubicBezTo>
                        <a:pt x="99025" y="182414"/>
                        <a:pt x="99025" y="181028"/>
                        <a:pt x="99025" y="179641"/>
                      </a:cubicBezTo>
                      <a:cubicBezTo>
                        <a:pt x="111505" y="156068"/>
                        <a:pt x="125371" y="131109"/>
                        <a:pt x="136464" y="106150"/>
                      </a:cubicBezTo>
                      <a:cubicBezTo>
                        <a:pt x="142010" y="93670"/>
                        <a:pt x="148944" y="81190"/>
                        <a:pt x="155877" y="68711"/>
                      </a:cubicBezTo>
                      <a:cubicBezTo>
                        <a:pt x="161423" y="56231"/>
                        <a:pt x="168357" y="43751"/>
                        <a:pt x="173903" y="31272"/>
                      </a:cubicBezTo>
                      <a:cubicBezTo>
                        <a:pt x="173903" y="29885"/>
                        <a:pt x="175290" y="31272"/>
                        <a:pt x="175290" y="31272"/>
                      </a:cubicBezTo>
                      <a:cubicBezTo>
                        <a:pt x="171130" y="43751"/>
                        <a:pt x="165583" y="56231"/>
                        <a:pt x="161423" y="70097"/>
                      </a:cubicBezTo>
                      <a:cubicBezTo>
                        <a:pt x="155877" y="82577"/>
                        <a:pt x="150330" y="95056"/>
                        <a:pt x="143397" y="107536"/>
                      </a:cubicBezTo>
                      <a:cubicBezTo>
                        <a:pt x="137851" y="120016"/>
                        <a:pt x="132304" y="132496"/>
                        <a:pt x="125371" y="143588"/>
                      </a:cubicBezTo>
                      <a:cubicBezTo>
                        <a:pt x="118438" y="154682"/>
                        <a:pt x="111505" y="167161"/>
                        <a:pt x="104572" y="178254"/>
                      </a:cubicBezTo>
                      <a:lnTo>
                        <a:pt x="117051" y="172708"/>
                      </a:lnTo>
                      <a:cubicBezTo>
                        <a:pt x="117051" y="172708"/>
                        <a:pt x="117051" y="172708"/>
                        <a:pt x="117051" y="171321"/>
                      </a:cubicBezTo>
                      <a:lnTo>
                        <a:pt x="136464" y="135269"/>
                      </a:lnTo>
                      <a:lnTo>
                        <a:pt x="154490" y="97830"/>
                      </a:lnTo>
                      <a:cubicBezTo>
                        <a:pt x="160037" y="86737"/>
                        <a:pt x="165583" y="75644"/>
                        <a:pt x="171130" y="63164"/>
                      </a:cubicBezTo>
                      <a:cubicBezTo>
                        <a:pt x="183609" y="53458"/>
                        <a:pt x="189156" y="42365"/>
                        <a:pt x="194702" y="31272"/>
                      </a:cubicBezTo>
                      <a:close/>
                      <a:moveTo>
                        <a:pt x="135077" y="27112"/>
                      </a:moveTo>
                      <a:cubicBezTo>
                        <a:pt x="130917" y="38205"/>
                        <a:pt x="126758" y="49298"/>
                        <a:pt x="121211" y="60391"/>
                      </a:cubicBezTo>
                      <a:cubicBezTo>
                        <a:pt x="115665" y="71484"/>
                        <a:pt x="108731" y="81190"/>
                        <a:pt x="103185" y="92283"/>
                      </a:cubicBezTo>
                      <a:cubicBezTo>
                        <a:pt x="97638" y="101990"/>
                        <a:pt x="93478" y="113083"/>
                        <a:pt x="86545" y="122789"/>
                      </a:cubicBezTo>
                      <a:cubicBezTo>
                        <a:pt x="80999" y="132496"/>
                        <a:pt x="74066" y="142202"/>
                        <a:pt x="67133" y="151908"/>
                      </a:cubicBezTo>
                      <a:cubicBezTo>
                        <a:pt x="65746" y="153295"/>
                        <a:pt x="65746" y="153295"/>
                        <a:pt x="64359" y="151908"/>
                      </a:cubicBezTo>
                      <a:lnTo>
                        <a:pt x="67133" y="156068"/>
                      </a:lnTo>
                      <a:cubicBezTo>
                        <a:pt x="68519" y="158841"/>
                        <a:pt x="71293" y="163001"/>
                        <a:pt x="72679" y="167161"/>
                      </a:cubicBezTo>
                      <a:cubicBezTo>
                        <a:pt x="83772" y="144975"/>
                        <a:pt x="97638" y="122789"/>
                        <a:pt x="108731" y="99216"/>
                      </a:cubicBezTo>
                      <a:cubicBezTo>
                        <a:pt x="114278" y="86737"/>
                        <a:pt x="119825" y="75644"/>
                        <a:pt x="125371" y="63164"/>
                      </a:cubicBezTo>
                      <a:cubicBezTo>
                        <a:pt x="130917" y="50684"/>
                        <a:pt x="136464" y="38205"/>
                        <a:pt x="142010" y="27112"/>
                      </a:cubicBezTo>
                      <a:lnTo>
                        <a:pt x="135077" y="27112"/>
                      </a:lnTo>
                      <a:close/>
                      <a:moveTo>
                        <a:pt x="105958" y="20179"/>
                      </a:moveTo>
                      <a:cubicBezTo>
                        <a:pt x="103185" y="29885"/>
                        <a:pt x="99025" y="39591"/>
                        <a:pt x="94865" y="47911"/>
                      </a:cubicBezTo>
                      <a:cubicBezTo>
                        <a:pt x="90705" y="57618"/>
                        <a:pt x="85159" y="65937"/>
                        <a:pt x="80999" y="75644"/>
                      </a:cubicBezTo>
                      <a:cubicBezTo>
                        <a:pt x="71293" y="93670"/>
                        <a:pt x="61586" y="111696"/>
                        <a:pt x="51880" y="128336"/>
                      </a:cubicBezTo>
                      <a:lnTo>
                        <a:pt x="56040" y="135269"/>
                      </a:lnTo>
                      <a:cubicBezTo>
                        <a:pt x="67133" y="117243"/>
                        <a:pt x="78226" y="97830"/>
                        <a:pt x="87932" y="79804"/>
                      </a:cubicBezTo>
                      <a:cubicBezTo>
                        <a:pt x="93478" y="70097"/>
                        <a:pt x="97638" y="61777"/>
                        <a:pt x="103185" y="52071"/>
                      </a:cubicBezTo>
                      <a:cubicBezTo>
                        <a:pt x="107345" y="42365"/>
                        <a:pt x="112891" y="32658"/>
                        <a:pt x="118438" y="24339"/>
                      </a:cubicBezTo>
                      <a:cubicBezTo>
                        <a:pt x="114278" y="22952"/>
                        <a:pt x="110118" y="21565"/>
                        <a:pt x="105958" y="20179"/>
                      </a:cubicBezTo>
                      <a:close/>
                      <a:moveTo>
                        <a:pt x="103185" y="20179"/>
                      </a:moveTo>
                      <a:lnTo>
                        <a:pt x="94865" y="17405"/>
                      </a:lnTo>
                      <a:cubicBezTo>
                        <a:pt x="92092" y="27112"/>
                        <a:pt x="87932" y="36818"/>
                        <a:pt x="83772" y="46524"/>
                      </a:cubicBezTo>
                      <a:cubicBezTo>
                        <a:pt x="79612" y="56231"/>
                        <a:pt x="75452" y="67324"/>
                        <a:pt x="68519" y="77030"/>
                      </a:cubicBezTo>
                      <a:cubicBezTo>
                        <a:pt x="68519" y="77030"/>
                        <a:pt x="68519" y="77030"/>
                        <a:pt x="68519" y="77030"/>
                      </a:cubicBezTo>
                      <a:cubicBezTo>
                        <a:pt x="68519" y="78417"/>
                        <a:pt x="68519" y="81190"/>
                        <a:pt x="68519" y="82577"/>
                      </a:cubicBezTo>
                      <a:cubicBezTo>
                        <a:pt x="74066" y="71484"/>
                        <a:pt x="79612" y="60391"/>
                        <a:pt x="85159" y="50684"/>
                      </a:cubicBezTo>
                      <a:cubicBezTo>
                        <a:pt x="92092" y="40978"/>
                        <a:pt x="97638" y="29885"/>
                        <a:pt x="103185" y="20179"/>
                      </a:cubicBezTo>
                      <a:close/>
                      <a:moveTo>
                        <a:pt x="82385" y="13245"/>
                      </a:moveTo>
                      <a:cubicBezTo>
                        <a:pt x="80999" y="17405"/>
                        <a:pt x="79612" y="21565"/>
                        <a:pt x="76839" y="25725"/>
                      </a:cubicBezTo>
                      <a:cubicBezTo>
                        <a:pt x="74066" y="32658"/>
                        <a:pt x="71293" y="39591"/>
                        <a:pt x="68519" y="46524"/>
                      </a:cubicBezTo>
                      <a:cubicBezTo>
                        <a:pt x="68519" y="46524"/>
                        <a:pt x="67133" y="47911"/>
                        <a:pt x="67133" y="47911"/>
                      </a:cubicBezTo>
                      <a:cubicBezTo>
                        <a:pt x="67133" y="56231"/>
                        <a:pt x="68519" y="63164"/>
                        <a:pt x="68519" y="71484"/>
                      </a:cubicBezTo>
                      <a:cubicBezTo>
                        <a:pt x="71293" y="63164"/>
                        <a:pt x="75452" y="56231"/>
                        <a:pt x="79612" y="47911"/>
                      </a:cubicBezTo>
                      <a:cubicBezTo>
                        <a:pt x="83772" y="38205"/>
                        <a:pt x="87932" y="27112"/>
                        <a:pt x="92092" y="17405"/>
                      </a:cubicBezTo>
                      <a:cubicBezTo>
                        <a:pt x="89319" y="14632"/>
                        <a:pt x="86545" y="14632"/>
                        <a:pt x="82385" y="13245"/>
                      </a:cubicBezTo>
                      <a:close/>
                      <a:moveTo>
                        <a:pt x="65746" y="24339"/>
                      </a:moveTo>
                      <a:lnTo>
                        <a:pt x="67133" y="39591"/>
                      </a:lnTo>
                      <a:lnTo>
                        <a:pt x="74066" y="24339"/>
                      </a:lnTo>
                      <a:cubicBezTo>
                        <a:pt x="75452" y="20179"/>
                        <a:pt x="76839" y="16019"/>
                        <a:pt x="79612" y="11859"/>
                      </a:cubicBezTo>
                      <a:lnTo>
                        <a:pt x="72679" y="9086"/>
                      </a:lnTo>
                      <a:cubicBezTo>
                        <a:pt x="71293" y="11859"/>
                        <a:pt x="69906" y="14632"/>
                        <a:pt x="69906" y="16019"/>
                      </a:cubicBezTo>
                      <a:cubicBezTo>
                        <a:pt x="68519" y="18792"/>
                        <a:pt x="67133" y="22952"/>
                        <a:pt x="65746" y="24339"/>
                      </a:cubicBezTo>
                      <a:close/>
                      <a:moveTo>
                        <a:pt x="61586" y="83964"/>
                      </a:moveTo>
                      <a:cubicBezTo>
                        <a:pt x="57426" y="95056"/>
                        <a:pt x="50493" y="104763"/>
                        <a:pt x="44946" y="113083"/>
                      </a:cubicBezTo>
                      <a:cubicBezTo>
                        <a:pt x="44946" y="113083"/>
                        <a:pt x="44946" y="113083"/>
                        <a:pt x="43560" y="114469"/>
                      </a:cubicBezTo>
                      <a:cubicBezTo>
                        <a:pt x="44946" y="117243"/>
                        <a:pt x="47720" y="120016"/>
                        <a:pt x="49106" y="122789"/>
                      </a:cubicBezTo>
                      <a:lnTo>
                        <a:pt x="49106" y="122789"/>
                      </a:lnTo>
                      <a:cubicBezTo>
                        <a:pt x="56040" y="111696"/>
                        <a:pt x="61586" y="99216"/>
                        <a:pt x="68519" y="86737"/>
                      </a:cubicBezTo>
                      <a:cubicBezTo>
                        <a:pt x="67133" y="86737"/>
                        <a:pt x="67133" y="86737"/>
                        <a:pt x="67133" y="85350"/>
                      </a:cubicBezTo>
                      <a:lnTo>
                        <a:pt x="67133" y="83964"/>
                      </a:lnTo>
                      <a:cubicBezTo>
                        <a:pt x="64359" y="85350"/>
                        <a:pt x="62973" y="83964"/>
                        <a:pt x="61586" y="83964"/>
                      </a:cubicBezTo>
                      <a:close/>
                      <a:moveTo>
                        <a:pt x="38013" y="75644"/>
                      </a:moveTo>
                      <a:lnTo>
                        <a:pt x="32467" y="72871"/>
                      </a:lnTo>
                      <a:cubicBezTo>
                        <a:pt x="31080" y="77030"/>
                        <a:pt x="28307" y="81190"/>
                        <a:pt x="25534" y="83964"/>
                      </a:cubicBezTo>
                      <a:lnTo>
                        <a:pt x="29694" y="90897"/>
                      </a:lnTo>
                      <a:cubicBezTo>
                        <a:pt x="32467" y="85350"/>
                        <a:pt x="36627" y="79804"/>
                        <a:pt x="40787" y="75644"/>
                      </a:cubicBezTo>
                      <a:cubicBezTo>
                        <a:pt x="39400" y="75644"/>
                        <a:pt x="38013" y="75644"/>
                        <a:pt x="38013" y="75644"/>
                      </a:cubicBezTo>
                      <a:close/>
                    </a:path>
                  </a:pathLst>
                </a:custGeom>
                <a:solidFill>
                  <a:srgbClr val="0C6F7A"/>
                </a:solidFill>
                <a:ln w="13829" cap="flat">
                  <a:noFill/>
                  <a:prstDash val="solid"/>
                  <a:miter/>
                </a:ln>
              </p:spPr>
              <p:txBody>
                <a:bodyPr rtlCol="0" anchor="ctr"/>
                <a:lstStyle/>
                <a:p>
                  <a:endParaRPr lang="tr-TR"/>
                </a:p>
              </p:txBody>
            </p:sp>
          </p:grpSp>
        </p:grpSp>
        <p:grpSp>
          <p:nvGrpSpPr>
            <p:cNvPr id="387" name="Grafik 4">
              <a:extLst>
                <a:ext uri="{FF2B5EF4-FFF2-40B4-BE49-F238E27FC236}">
                  <a16:creationId xmlns="" xmlns:a16="http://schemas.microsoft.com/office/drawing/2014/main" id="{A0C417CE-A35A-47F6-888A-555595F38BB7}"/>
                </a:ext>
              </a:extLst>
            </p:cNvPr>
            <p:cNvGrpSpPr/>
            <p:nvPr/>
          </p:nvGrpSpPr>
          <p:grpSpPr>
            <a:xfrm>
              <a:off x="4196050" y="2909630"/>
              <a:ext cx="389911" cy="504408"/>
              <a:chOff x="4196050" y="2909630"/>
              <a:chExt cx="389911" cy="504408"/>
            </a:xfrm>
          </p:grpSpPr>
          <p:sp>
            <p:nvSpPr>
              <p:cNvPr id="388" name="Serbest Form: Şekil 387">
                <a:extLst>
                  <a:ext uri="{FF2B5EF4-FFF2-40B4-BE49-F238E27FC236}">
                    <a16:creationId xmlns="" xmlns:a16="http://schemas.microsoft.com/office/drawing/2014/main" id="{8964A21D-0BDC-42C8-8DC5-7616A56B6729}"/>
                  </a:ext>
                </a:extLst>
              </p:cNvPr>
              <p:cNvSpPr/>
              <p:nvPr/>
            </p:nvSpPr>
            <p:spPr>
              <a:xfrm>
                <a:off x="4207412" y="2985895"/>
                <a:ext cx="30505" cy="30505"/>
              </a:xfrm>
              <a:custGeom>
                <a:avLst/>
                <a:gdLst>
                  <a:gd name="connsiteX0" fmla="*/ 30506 w 30505"/>
                  <a:gd name="connsiteY0" fmla="*/ 15253 h 30505"/>
                  <a:gd name="connsiteX1" fmla="*/ 15253 w 30505"/>
                  <a:gd name="connsiteY1" fmla="*/ 30506 h 30505"/>
                  <a:gd name="connsiteX2" fmla="*/ 0 w 30505"/>
                  <a:gd name="connsiteY2" fmla="*/ 15253 h 30505"/>
                  <a:gd name="connsiteX3" fmla="*/ 15253 w 30505"/>
                  <a:gd name="connsiteY3" fmla="*/ 0 h 30505"/>
                  <a:gd name="connsiteX4" fmla="*/ 30506 w 30505"/>
                  <a:gd name="connsiteY4" fmla="*/ 15253 h 3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05" h="30505">
                    <a:moveTo>
                      <a:pt x="30506" y="15253"/>
                    </a:moveTo>
                    <a:cubicBezTo>
                      <a:pt x="30506" y="23677"/>
                      <a:pt x="23677" y="30506"/>
                      <a:pt x="15253" y="30506"/>
                    </a:cubicBezTo>
                    <a:cubicBezTo>
                      <a:pt x="6829" y="30506"/>
                      <a:pt x="0" y="23677"/>
                      <a:pt x="0" y="15253"/>
                    </a:cubicBezTo>
                    <a:cubicBezTo>
                      <a:pt x="0" y="6829"/>
                      <a:pt x="6829" y="0"/>
                      <a:pt x="15253" y="0"/>
                    </a:cubicBezTo>
                    <a:cubicBezTo>
                      <a:pt x="23677" y="0"/>
                      <a:pt x="30506" y="6829"/>
                      <a:pt x="30506" y="15253"/>
                    </a:cubicBezTo>
                    <a:close/>
                  </a:path>
                </a:pathLst>
              </a:custGeom>
              <a:solidFill>
                <a:srgbClr val="F93149"/>
              </a:solidFill>
              <a:ln w="13829" cap="flat">
                <a:noFill/>
                <a:prstDash val="solid"/>
                <a:miter/>
              </a:ln>
            </p:spPr>
            <p:txBody>
              <a:bodyPr rtlCol="0" anchor="ctr"/>
              <a:lstStyle/>
              <a:p>
                <a:endParaRPr lang="tr-TR"/>
              </a:p>
            </p:txBody>
          </p:sp>
          <p:sp>
            <p:nvSpPr>
              <p:cNvPr id="389" name="Serbest Form: Şekil 388">
                <a:extLst>
                  <a:ext uri="{FF2B5EF4-FFF2-40B4-BE49-F238E27FC236}">
                    <a16:creationId xmlns="" xmlns:a16="http://schemas.microsoft.com/office/drawing/2014/main" id="{F48BCF14-69F2-4598-8184-F56B6DCDC6FE}"/>
                  </a:ext>
                </a:extLst>
              </p:cNvPr>
              <p:cNvSpPr/>
              <p:nvPr/>
            </p:nvSpPr>
            <p:spPr>
              <a:xfrm>
                <a:off x="4542976" y="2985895"/>
                <a:ext cx="30505" cy="30505"/>
              </a:xfrm>
              <a:custGeom>
                <a:avLst/>
                <a:gdLst>
                  <a:gd name="connsiteX0" fmla="*/ 30506 w 30505"/>
                  <a:gd name="connsiteY0" fmla="*/ 15253 h 30505"/>
                  <a:gd name="connsiteX1" fmla="*/ 15253 w 30505"/>
                  <a:gd name="connsiteY1" fmla="*/ 30506 h 30505"/>
                  <a:gd name="connsiteX2" fmla="*/ 0 w 30505"/>
                  <a:gd name="connsiteY2" fmla="*/ 15253 h 30505"/>
                  <a:gd name="connsiteX3" fmla="*/ 15253 w 30505"/>
                  <a:gd name="connsiteY3" fmla="*/ 0 h 30505"/>
                  <a:gd name="connsiteX4" fmla="*/ 30506 w 30505"/>
                  <a:gd name="connsiteY4" fmla="*/ 15253 h 3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05" h="30505">
                    <a:moveTo>
                      <a:pt x="30506" y="15253"/>
                    </a:moveTo>
                    <a:cubicBezTo>
                      <a:pt x="30506" y="23677"/>
                      <a:pt x="23677" y="30506"/>
                      <a:pt x="15253" y="30506"/>
                    </a:cubicBezTo>
                    <a:cubicBezTo>
                      <a:pt x="6829" y="30506"/>
                      <a:pt x="0" y="23677"/>
                      <a:pt x="0" y="15253"/>
                    </a:cubicBezTo>
                    <a:cubicBezTo>
                      <a:pt x="0" y="6829"/>
                      <a:pt x="6829" y="0"/>
                      <a:pt x="15253" y="0"/>
                    </a:cubicBezTo>
                    <a:cubicBezTo>
                      <a:pt x="23677" y="0"/>
                      <a:pt x="30506" y="6829"/>
                      <a:pt x="30506" y="15253"/>
                    </a:cubicBezTo>
                    <a:close/>
                  </a:path>
                </a:pathLst>
              </a:custGeom>
              <a:solidFill>
                <a:srgbClr val="F93149"/>
              </a:solidFill>
              <a:ln w="13829" cap="flat">
                <a:noFill/>
                <a:prstDash val="solid"/>
                <a:miter/>
              </a:ln>
            </p:spPr>
            <p:txBody>
              <a:bodyPr rtlCol="0" anchor="ctr"/>
              <a:lstStyle/>
              <a:p>
                <a:endParaRPr lang="tr-TR"/>
              </a:p>
            </p:txBody>
          </p:sp>
          <p:grpSp>
            <p:nvGrpSpPr>
              <p:cNvPr id="390" name="Grafik 4">
                <a:extLst>
                  <a:ext uri="{FF2B5EF4-FFF2-40B4-BE49-F238E27FC236}">
                    <a16:creationId xmlns="" xmlns:a16="http://schemas.microsoft.com/office/drawing/2014/main" id="{A0C417CE-A35A-47F6-888A-555595F38BB7}"/>
                  </a:ext>
                </a:extLst>
              </p:cNvPr>
              <p:cNvGrpSpPr/>
              <p:nvPr/>
            </p:nvGrpSpPr>
            <p:grpSpPr>
              <a:xfrm>
                <a:off x="4229598" y="3296277"/>
                <a:ext cx="60062" cy="88966"/>
                <a:chOff x="4229598" y="3296277"/>
                <a:chExt cx="60062" cy="88966"/>
              </a:xfrm>
            </p:grpSpPr>
            <p:sp>
              <p:nvSpPr>
                <p:cNvPr id="391" name="Serbest Form: Şekil 390">
                  <a:extLst>
                    <a:ext uri="{FF2B5EF4-FFF2-40B4-BE49-F238E27FC236}">
                      <a16:creationId xmlns="" xmlns:a16="http://schemas.microsoft.com/office/drawing/2014/main" id="{6CD00F2C-F452-4C30-BFE8-5179BB0163BB}"/>
                    </a:ext>
                  </a:extLst>
                </p:cNvPr>
                <p:cNvSpPr/>
                <p:nvPr/>
              </p:nvSpPr>
              <p:spPr>
                <a:xfrm>
                  <a:off x="4229598" y="3296277"/>
                  <a:ext cx="37438" cy="84806"/>
                </a:xfrm>
                <a:custGeom>
                  <a:avLst/>
                  <a:gdLst>
                    <a:gd name="connsiteX0" fmla="*/ 22186 w 37438"/>
                    <a:gd name="connsiteY0" fmla="*/ 2995 h 84806"/>
                    <a:gd name="connsiteX1" fmla="*/ 0 w 37438"/>
                    <a:gd name="connsiteY1" fmla="*/ 75100 h 84806"/>
                    <a:gd name="connsiteX2" fmla="*/ 19413 w 37438"/>
                    <a:gd name="connsiteY2" fmla="*/ 84806 h 84806"/>
                    <a:gd name="connsiteX3" fmla="*/ 37439 w 37438"/>
                    <a:gd name="connsiteY3" fmla="*/ 222 h 84806"/>
                    <a:gd name="connsiteX4" fmla="*/ 22186 w 37438"/>
                    <a:gd name="connsiteY4" fmla="*/ 2995 h 8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38" h="84806">
                      <a:moveTo>
                        <a:pt x="22186" y="2995"/>
                      </a:moveTo>
                      <a:lnTo>
                        <a:pt x="0" y="75100"/>
                      </a:lnTo>
                      <a:lnTo>
                        <a:pt x="19413" y="84806"/>
                      </a:lnTo>
                      <a:cubicBezTo>
                        <a:pt x="30506" y="59847"/>
                        <a:pt x="36052" y="29341"/>
                        <a:pt x="37439" y="222"/>
                      </a:cubicBezTo>
                      <a:cubicBezTo>
                        <a:pt x="31892" y="222"/>
                        <a:pt x="23573" y="-1165"/>
                        <a:pt x="22186" y="2995"/>
                      </a:cubicBezTo>
                      <a:close/>
                    </a:path>
                  </a:pathLst>
                </a:custGeom>
                <a:solidFill>
                  <a:srgbClr val="F86477"/>
                </a:solidFill>
                <a:ln w="13829" cap="flat">
                  <a:noFill/>
                  <a:prstDash val="solid"/>
                  <a:miter/>
                </a:ln>
              </p:spPr>
              <p:txBody>
                <a:bodyPr rtlCol="0" anchor="ctr"/>
                <a:lstStyle/>
                <a:p>
                  <a:endParaRPr lang="tr-TR"/>
                </a:p>
              </p:txBody>
            </p:sp>
            <p:sp>
              <p:nvSpPr>
                <p:cNvPr id="392" name="Serbest Form: Şekil 391">
                  <a:extLst>
                    <a:ext uri="{FF2B5EF4-FFF2-40B4-BE49-F238E27FC236}">
                      <a16:creationId xmlns="" xmlns:a16="http://schemas.microsoft.com/office/drawing/2014/main" id="{56CC1C2F-DA8F-47F4-B137-D1543C88ED79}"/>
                    </a:ext>
                  </a:extLst>
                </p:cNvPr>
                <p:cNvSpPr/>
                <p:nvPr/>
              </p:nvSpPr>
              <p:spPr>
                <a:xfrm>
                  <a:off x="4249010" y="3297886"/>
                  <a:ext cx="40649" cy="87357"/>
                </a:xfrm>
                <a:custGeom>
                  <a:avLst/>
                  <a:gdLst>
                    <a:gd name="connsiteX0" fmla="*/ 26346 w 40649"/>
                    <a:gd name="connsiteY0" fmla="*/ 2773 h 87357"/>
                    <a:gd name="connsiteX1" fmla="*/ 18026 w 40649"/>
                    <a:gd name="connsiteY1" fmla="*/ 0 h 87357"/>
                    <a:gd name="connsiteX2" fmla="*/ 0 w 40649"/>
                    <a:gd name="connsiteY2" fmla="*/ 84584 h 87357"/>
                    <a:gd name="connsiteX3" fmla="*/ 6933 w 40649"/>
                    <a:gd name="connsiteY3" fmla="*/ 87358 h 87357"/>
                    <a:gd name="connsiteX4" fmla="*/ 40212 w 40649"/>
                    <a:gd name="connsiteY4" fmla="*/ 22186 h 87357"/>
                    <a:gd name="connsiteX5" fmla="*/ 26346 w 40649"/>
                    <a:gd name="connsiteY5" fmla="*/ 2773 h 8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9" h="87357">
                      <a:moveTo>
                        <a:pt x="26346" y="2773"/>
                      </a:moveTo>
                      <a:cubicBezTo>
                        <a:pt x="24959" y="1387"/>
                        <a:pt x="22186" y="1387"/>
                        <a:pt x="18026" y="0"/>
                      </a:cubicBezTo>
                      <a:cubicBezTo>
                        <a:pt x="16640" y="29119"/>
                        <a:pt x="11093" y="58238"/>
                        <a:pt x="0" y="84584"/>
                      </a:cubicBezTo>
                      <a:lnTo>
                        <a:pt x="6933" y="87358"/>
                      </a:lnTo>
                      <a:lnTo>
                        <a:pt x="40212" y="22186"/>
                      </a:lnTo>
                      <a:cubicBezTo>
                        <a:pt x="42985" y="16640"/>
                        <a:pt x="31892" y="5546"/>
                        <a:pt x="26346" y="2773"/>
                      </a:cubicBezTo>
                      <a:close/>
                    </a:path>
                  </a:pathLst>
                </a:custGeom>
                <a:solidFill>
                  <a:srgbClr val="F93149"/>
                </a:solidFill>
                <a:ln w="13829" cap="flat">
                  <a:noFill/>
                  <a:prstDash val="solid"/>
                  <a:miter/>
                </a:ln>
              </p:spPr>
              <p:txBody>
                <a:bodyPr rtlCol="0" anchor="ctr"/>
                <a:lstStyle/>
                <a:p>
                  <a:endParaRPr lang="tr-TR"/>
                </a:p>
              </p:txBody>
            </p:sp>
          </p:grpSp>
          <p:sp>
            <p:nvSpPr>
              <p:cNvPr id="393" name="Serbest Form: Şekil 392">
                <a:extLst>
                  <a:ext uri="{FF2B5EF4-FFF2-40B4-BE49-F238E27FC236}">
                    <a16:creationId xmlns="" xmlns:a16="http://schemas.microsoft.com/office/drawing/2014/main" id="{D4467303-00D6-4CA2-81D0-868DD0DFBF0E}"/>
                  </a:ext>
                </a:extLst>
              </p:cNvPr>
              <p:cNvSpPr/>
              <p:nvPr/>
            </p:nvSpPr>
            <p:spPr>
              <a:xfrm>
                <a:off x="4491233" y="3296539"/>
                <a:ext cx="60062" cy="87318"/>
              </a:xfrm>
              <a:custGeom>
                <a:avLst/>
                <a:gdLst>
                  <a:gd name="connsiteX0" fmla="*/ 438 w 60062"/>
                  <a:gd name="connsiteY0" fmla="*/ 23533 h 87318"/>
                  <a:gd name="connsiteX1" fmla="*/ 14304 w 60062"/>
                  <a:gd name="connsiteY1" fmla="*/ 4121 h 87318"/>
                  <a:gd name="connsiteX2" fmla="*/ 37877 w 60062"/>
                  <a:gd name="connsiteY2" fmla="*/ 2734 h 87318"/>
                  <a:gd name="connsiteX3" fmla="*/ 60063 w 60062"/>
                  <a:gd name="connsiteY3" fmla="*/ 74839 h 87318"/>
                  <a:gd name="connsiteX4" fmla="*/ 33717 w 60062"/>
                  <a:gd name="connsiteY4" fmla="*/ 87318 h 87318"/>
                  <a:gd name="connsiteX5" fmla="*/ 438 w 60062"/>
                  <a:gd name="connsiteY5" fmla="*/ 23533 h 8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62" h="87318">
                    <a:moveTo>
                      <a:pt x="438" y="23533"/>
                    </a:moveTo>
                    <a:cubicBezTo>
                      <a:pt x="-2336" y="16600"/>
                      <a:pt x="8758" y="6894"/>
                      <a:pt x="14304" y="4121"/>
                    </a:cubicBezTo>
                    <a:cubicBezTo>
                      <a:pt x="21237" y="1347"/>
                      <a:pt x="35104" y="-2813"/>
                      <a:pt x="37877" y="2734"/>
                    </a:cubicBezTo>
                    <a:lnTo>
                      <a:pt x="60063" y="74839"/>
                    </a:lnTo>
                    <a:lnTo>
                      <a:pt x="33717" y="87318"/>
                    </a:lnTo>
                    <a:lnTo>
                      <a:pt x="438" y="23533"/>
                    </a:lnTo>
                    <a:close/>
                  </a:path>
                </a:pathLst>
              </a:custGeom>
              <a:solidFill>
                <a:srgbClr val="F93149"/>
              </a:solidFill>
              <a:ln w="13829" cap="flat">
                <a:noFill/>
                <a:prstDash val="solid"/>
                <a:miter/>
              </a:ln>
            </p:spPr>
            <p:txBody>
              <a:bodyPr rtlCol="0" anchor="ctr"/>
              <a:lstStyle/>
              <a:p>
                <a:endParaRPr lang="tr-TR"/>
              </a:p>
            </p:txBody>
          </p:sp>
          <p:sp>
            <p:nvSpPr>
              <p:cNvPr id="394" name="Serbest Form: Şekil 393">
                <a:extLst>
                  <a:ext uri="{FF2B5EF4-FFF2-40B4-BE49-F238E27FC236}">
                    <a16:creationId xmlns="" xmlns:a16="http://schemas.microsoft.com/office/drawing/2014/main" id="{7EC37FA8-4881-40F8-A72A-984D5A9C5EA4}"/>
                  </a:ext>
                </a:extLst>
              </p:cNvPr>
              <p:cNvSpPr/>
              <p:nvPr/>
            </p:nvSpPr>
            <p:spPr>
              <a:xfrm>
                <a:off x="4207412" y="3016400"/>
                <a:ext cx="366069" cy="366069"/>
              </a:xfrm>
              <a:custGeom>
                <a:avLst/>
                <a:gdLst>
                  <a:gd name="connsiteX0" fmla="*/ 366070 w 366069"/>
                  <a:gd name="connsiteY0" fmla="*/ 183035 h 366069"/>
                  <a:gd name="connsiteX1" fmla="*/ 183035 w 366069"/>
                  <a:gd name="connsiteY1" fmla="*/ 366070 h 366069"/>
                  <a:gd name="connsiteX2" fmla="*/ 72105 w 366069"/>
                  <a:gd name="connsiteY2" fmla="*/ 328631 h 366069"/>
                  <a:gd name="connsiteX3" fmla="*/ 0 w 366069"/>
                  <a:gd name="connsiteY3" fmla="*/ 183035 h 366069"/>
                  <a:gd name="connsiteX4" fmla="*/ 67945 w 366069"/>
                  <a:gd name="connsiteY4" fmla="*/ 41599 h 366069"/>
                  <a:gd name="connsiteX5" fmla="*/ 183035 w 366069"/>
                  <a:gd name="connsiteY5" fmla="*/ 0 h 366069"/>
                  <a:gd name="connsiteX6" fmla="*/ 366070 w 366069"/>
                  <a:gd name="connsiteY6" fmla="*/ 183035 h 36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069" h="366069">
                    <a:moveTo>
                      <a:pt x="366070" y="183035"/>
                    </a:moveTo>
                    <a:cubicBezTo>
                      <a:pt x="366070" y="284259"/>
                      <a:pt x="284259" y="366070"/>
                      <a:pt x="183035" y="366070"/>
                    </a:cubicBezTo>
                    <a:cubicBezTo>
                      <a:pt x="141436" y="366070"/>
                      <a:pt x="102610" y="352204"/>
                      <a:pt x="72105" y="328631"/>
                    </a:cubicBezTo>
                    <a:cubicBezTo>
                      <a:pt x="29119" y="295352"/>
                      <a:pt x="0" y="242660"/>
                      <a:pt x="0" y="183035"/>
                    </a:cubicBezTo>
                    <a:cubicBezTo>
                      <a:pt x="0" y="126183"/>
                      <a:pt x="26346" y="74878"/>
                      <a:pt x="67945" y="41599"/>
                    </a:cubicBezTo>
                    <a:cubicBezTo>
                      <a:pt x="99837" y="16640"/>
                      <a:pt x="140049" y="0"/>
                      <a:pt x="183035" y="0"/>
                    </a:cubicBezTo>
                    <a:cubicBezTo>
                      <a:pt x="284259" y="1387"/>
                      <a:pt x="366070" y="83198"/>
                      <a:pt x="366070" y="183035"/>
                    </a:cubicBezTo>
                    <a:close/>
                  </a:path>
                </a:pathLst>
              </a:custGeom>
              <a:solidFill>
                <a:srgbClr val="FA4254"/>
              </a:solidFill>
              <a:ln w="13829" cap="flat">
                <a:noFill/>
                <a:prstDash val="solid"/>
                <a:miter/>
              </a:ln>
            </p:spPr>
            <p:txBody>
              <a:bodyPr rtlCol="0" anchor="ctr"/>
              <a:lstStyle/>
              <a:p>
                <a:endParaRPr lang="tr-TR"/>
              </a:p>
            </p:txBody>
          </p:sp>
          <p:sp>
            <p:nvSpPr>
              <p:cNvPr id="395" name="Serbest Form: Şekil 394">
                <a:extLst>
                  <a:ext uri="{FF2B5EF4-FFF2-40B4-BE49-F238E27FC236}">
                    <a16:creationId xmlns="" xmlns:a16="http://schemas.microsoft.com/office/drawing/2014/main" id="{48CCD119-7BEC-45E8-9228-CC47A8CABACA}"/>
                  </a:ext>
                </a:extLst>
              </p:cNvPr>
              <p:cNvSpPr/>
              <p:nvPr/>
            </p:nvSpPr>
            <p:spPr>
              <a:xfrm>
                <a:off x="4196050" y="2981160"/>
                <a:ext cx="118132" cy="107344"/>
              </a:xfrm>
              <a:custGeom>
                <a:avLst/>
                <a:gdLst>
                  <a:gd name="connsiteX0" fmla="*/ 118132 w 118132"/>
                  <a:gd name="connsiteY0" fmla="*/ 21374 h 107344"/>
                  <a:gd name="connsiteX1" fmla="*/ 57120 w 118132"/>
                  <a:gd name="connsiteY1" fmla="*/ 49106 h 107344"/>
                  <a:gd name="connsiteX2" fmla="*/ 8588 w 118132"/>
                  <a:gd name="connsiteY2" fmla="*/ 107345 h 107344"/>
                  <a:gd name="connsiteX3" fmla="*/ 269 w 118132"/>
                  <a:gd name="connsiteY3" fmla="*/ 68519 h 107344"/>
                  <a:gd name="connsiteX4" fmla="*/ 52961 w 118132"/>
                  <a:gd name="connsiteY4" fmla="*/ 1961 h 107344"/>
                  <a:gd name="connsiteX5" fmla="*/ 72373 w 118132"/>
                  <a:gd name="connsiteY5" fmla="*/ 574 h 107344"/>
                  <a:gd name="connsiteX6" fmla="*/ 118132 w 118132"/>
                  <a:gd name="connsiteY6" fmla="*/ 21374 h 10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32" h="107344">
                    <a:moveTo>
                      <a:pt x="118132" y="21374"/>
                    </a:moveTo>
                    <a:cubicBezTo>
                      <a:pt x="95946" y="25534"/>
                      <a:pt x="75147" y="35240"/>
                      <a:pt x="57120" y="49106"/>
                    </a:cubicBezTo>
                    <a:cubicBezTo>
                      <a:pt x="37708" y="64359"/>
                      <a:pt x="21068" y="83772"/>
                      <a:pt x="8588" y="107345"/>
                    </a:cubicBezTo>
                    <a:cubicBezTo>
                      <a:pt x="3042" y="96252"/>
                      <a:pt x="-1118" y="82385"/>
                      <a:pt x="269" y="68519"/>
                    </a:cubicBezTo>
                    <a:cubicBezTo>
                      <a:pt x="1655" y="35240"/>
                      <a:pt x="23841" y="8894"/>
                      <a:pt x="52961" y="1961"/>
                    </a:cubicBezTo>
                    <a:cubicBezTo>
                      <a:pt x="58507" y="574"/>
                      <a:pt x="65440" y="-812"/>
                      <a:pt x="72373" y="574"/>
                    </a:cubicBezTo>
                    <a:cubicBezTo>
                      <a:pt x="90400" y="-812"/>
                      <a:pt x="107039" y="7507"/>
                      <a:pt x="118132" y="21374"/>
                    </a:cubicBezTo>
                    <a:close/>
                  </a:path>
                </a:pathLst>
              </a:custGeom>
              <a:solidFill>
                <a:srgbClr val="FA4254"/>
              </a:solidFill>
              <a:ln w="13829" cap="flat">
                <a:noFill/>
                <a:prstDash val="solid"/>
                <a:miter/>
              </a:ln>
            </p:spPr>
            <p:txBody>
              <a:bodyPr rtlCol="0" anchor="ctr"/>
              <a:lstStyle/>
              <a:p>
                <a:endParaRPr lang="tr-TR"/>
              </a:p>
            </p:txBody>
          </p:sp>
          <p:sp>
            <p:nvSpPr>
              <p:cNvPr id="396" name="Serbest Form: Şekil 395">
                <a:extLst>
                  <a:ext uri="{FF2B5EF4-FFF2-40B4-BE49-F238E27FC236}">
                    <a16:creationId xmlns="" xmlns:a16="http://schemas.microsoft.com/office/drawing/2014/main" id="{9FAD38C2-5810-4E1F-876B-67EE4E0C3A35}"/>
                  </a:ext>
                </a:extLst>
              </p:cNvPr>
              <p:cNvSpPr/>
              <p:nvPr/>
            </p:nvSpPr>
            <p:spPr>
              <a:xfrm>
                <a:off x="4207412" y="3057999"/>
                <a:ext cx="72104" cy="287032"/>
              </a:xfrm>
              <a:custGeom>
                <a:avLst/>
                <a:gdLst>
                  <a:gd name="connsiteX0" fmla="*/ 72105 w 72104"/>
                  <a:gd name="connsiteY0" fmla="*/ 287032 h 287032"/>
                  <a:gd name="connsiteX1" fmla="*/ 0 w 72104"/>
                  <a:gd name="connsiteY1" fmla="*/ 141436 h 287032"/>
                  <a:gd name="connsiteX2" fmla="*/ 67945 w 72104"/>
                  <a:gd name="connsiteY2" fmla="*/ 0 h 287032"/>
                  <a:gd name="connsiteX3" fmla="*/ 72105 w 72104"/>
                  <a:gd name="connsiteY3" fmla="*/ 287032 h 287032"/>
                </a:gdLst>
                <a:ahLst/>
                <a:cxnLst>
                  <a:cxn ang="0">
                    <a:pos x="connsiteX0" y="connsiteY0"/>
                  </a:cxn>
                  <a:cxn ang="0">
                    <a:pos x="connsiteX1" y="connsiteY1"/>
                  </a:cxn>
                  <a:cxn ang="0">
                    <a:pos x="connsiteX2" y="connsiteY2"/>
                  </a:cxn>
                  <a:cxn ang="0">
                    <a:pos x="connsiteX3" y="connsiteY3"/>
                  </a:cxn>
                </a:cxnLst>
                <a:rect l="l" t="t" r="r" b="b"/>
                <a:pathLst>
                  <a:path w="72104" h="287032">
                    <a:moveTo>
                      <a:pt x="72105" y="287032"/>
                    </a:moveTo>
                    <a:cubicBezTo>
                      <a:pt x="29119" y="253753"/>
                      <a:pt x="0" y="201061"/>
                      <a:pt x="0" y="141436"/>
                    </a:cubicBezTo>
                    <a:cubicBezTo>
                      <a:pt x="0" y="84584"/>
                      <a:pt x="26346" y="33279"/>
                      <a:pt x="67945" y="0"/>
                    </a:cubicBezTo>
                    <a:cubicBezTo>
                      <a:pt x="40212" y="72105"/>
                      <a:pt x="26346" y="170555"/>
                      <a:pt x="72105" y="287032"/>
                    </a:cubicBezTo>
                    <a:close/>
                  </a:path>
                </a:pathLst>
              </a:custGeom>
              <a:solidFill>
                <a:srgbClr val="FB6A7C"/>
              </a:solidFill>
              <a:ln w="13829" cap="flat">
                <a:noFill/>
                <a:prstDash val="solid"/>
                <a:miter/>
              </a:ln>
            </p:spPr>
            <p:txBody>
              <a:bodyPr rtlCol="0" anchor="ctr"/>
              <a:lstStyle/>
              <a:p>
                <a:endParaRPr lang="tr-TR"/>
              </a:p>
            </p:txBody>
          </p:sp>
          <p:sp>
            <p:nvSpPr>
              <p:cNvPr id="397" name="Serbest Form: Şekil 396">
                <a:extLst>
                  <a:ext uri="{FF2B5EF4-FFF2-40B4-BE49-F238E27FC236}">
                    <a16:creationId xmlns="" xmlns:a16="http://schemas.microsoft.com/office/drawing/2014/main" id="{DCD13CEF-4A69-4339-934C-BD12FFD97515}"/>
                  </a:ext>
                </a:extLst>
              </p:cNvPr>
              <p:cNvSpPr/>
              <p:nvPr/>
            </p:nvSpPr>
            <p:spPr>
              <a:xfrm>
                <a:off x="4244851" y="3052453"/>
                <a:ext cx="292578" cy="293965"/>
              </a:xfrm>
              <a:custGeom>
                <a:avLst/>
                <a:gdLst>
                  <a:gd name="connsiteX0" fmla="*/ 292579 w 292578"/>
                  <a:gd name="connsiteY0" fmla="*/ 146983 h 293965"/>
                  <a:gd name="connsiteX1" fmla="*/ 146983 w 292578"/>
                  <a:gd name="connsiteY1" fmla="*/ 293965 h 293965"/>
                  <a:gd name="connsiteX2" fmla="*/ 84584 w 292578"/>
                  <a:gd name="connsiteY2" fmla="*/ 280099 h 293965"/>
                  <a:gd name="connsiteX3" fmla="*/ 0 w 292578"/>
                  <a:gd name="connsiteY3" fmla="*/ 146983 h 293965"/>
                  <a:gd name="connsiteX4" fmla="*/ 145596 w 292578"/>
                  <a:gd name="connsiteY4" fmla="*/ 0 h 293965"/>
                  <a:gd name="connsiteX5" fmla="*/ 196901 w 292578"/>
                  <a:gd name="connsiteY5" fmla="*/ 9706 h 293965"/>
                  <a:gd name="connsiteX6" fmla="*/ 292579 w 292578"/>
                  <a:gd name="connsiteY6" fmla="*/ 146983 h 29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578" h="293965">
                    <a:moveTo>
                      <a:pt x="292579" y="146983"/>
                    </a:moveTo>
                    <a:cubicBezTo>
                      <a:pt x="292579" y="227407"/>
                      <a:pt x="227407" y="293965"/>
                      <a:pt x="146983" y="293965"/>
                    </a:cubicBezTo>
                    <a:cubicBezTo>
                      <a:pt x="124797" y="293965"/>
                      <a:pt x="103997" y="288419"/>
                      <a:pt x="84584" y="280099"/>
                    </a:cubicBezTo>
                    <a:cubicBezTo>
                      <a:pt x="34666" y="256526"/>
                      <a:pt x="0" y="206608"/>
                      <a:pt x="0" y="146983"/>
                    </a:cubicBezTo>
                    <a:cubicBezTo>
                      <a:pt x="0" y="66558"/>
                      <a:pt x="65171" y="0"/>
                      <a:pt x="145596" y="0"/>
                    </a:cubicBezTo>
                    <a:cubicBezTo>
                      <a:pt x="163622" y="0"/>
                      <a:pt x="180262" y="2773"/>
                      <a:pt x="196901" y="9706"/>
                    </a:cubicBezTo>
                    <a:cubicBezTo>
                      <a:pt x="252366" y="30506"/>
                      <a:pt x="292579" y="84584"/>
                      <a:pt x="292579" y="146983"/>
                    </a:cubicBezTo>
                    <a:close/>
                  </a:path>
                </a:pathLst>
              </a:custGeom>
              <a:solidFill>
                <a:srgbClr val="E5C7C9"/>
              </a:solidFill>
              <a:ln w="13829" cap="flat">
                <a:noFill/>
                <a:prstDash val="solid"/>
                <a:miter/>
              </a:ln>
            </p:spPr>
            <p:txBody>
              <a:bodyPr rtlCol="0" anchor="ctr"/>
              <a:lstStyle/>
              <a:p>
                <a:endParaRPr lang="tr-TR"/>
              </a:p>
            </p:txBody>
          </p:sp>
          <p:sp>
            <p:nvSpPr>
              <p:cNvPr id="398" name="Serbest Form: Şekil 397">
                <a:extLst>
                  <a:ext uri="{FF2B5EF4-FFF2-40B4-BE49-F238E27FC236}">
                    <a16:creationId xmlns="" xmlns:a16="http://schemas.microsoft.com/office/drawing/2014/main" id="{1A1068DF-B7B7-4D2F-82ED-A085DC0529B6}"/>
                  </a:ext>
                </a:extLst>
              </p:cNvPr>
              <p:cNvSpPr/>
              <p:nvPr/>
            </p:nvSpPr>
            <p:spPr>
              <a:xfrm>
                <a:off x="4271196" y="3060772"/>
                <a:ext cx="266232" cy="285645"/>
              </a:xfrm>
              <a:custGeom>
                <a:avLst/>
                <a:gdLst>
                  <a:gd name="connsiteX0" fmla="*/ 170555 w 266232"/>
                  <a:gd name="connsiteY0" fmla="*/ 1387 h 285645"/>
                  <a:gd name="connsiteX1" fmla="*/ 167782 w 266232"/>
                  <a:gd name="connsiteY1" fmla="*/ 1387 h 285645"/>
                  <a:gd name="connsiteX2" fmla="*/ 152529 w 266232"/>
                  <a:gd name="connsiteY2" fmla="*/ 0 h 285645"/>
                  <a:gd name="connsiteX3" fmla="*/ 0 w 266232"/>
                  <a:gd name="connsiteY3" fmla="*/ 152529 h 285645"/>
                  <a:gd name="connsiteX4" fmla="*/ 40212 w 266232"/>
                  <a:gd name="connsiteY4" fmla="*/ 255140 h 285645"/>
                  <a:gd name="connsiteX5" fmla="*/ 58238 w 266232"/>
                  <a:gd name="connsiteY5" fmla="*/ 271779 h 285645"/>
                  <a:gd name="connsiteX6" fmla="*/ 120637 w 266232"/>
                  <a:gd name="connsiteY6" fmla="*/ 285646 h 285645"/>
                  <a:gd name="connsiteX7" fmla="*/ 266233 w 266232"/>
                  <a:gd name="connsiteY7" fmla="*/ 138663 h 285645"/>
                  <a:gd name="connsiteX8" fmla="*/ 170555 w 266232"/>
                  <a:gd name="connsiteY8" fmla="*/ 1387 h 28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232" h="285645">
                    <a:moveTo>
                      <a:pt x="170555" y="1387"/>
                    </a:moveTo>
                    <a:cubicBezTo>
                      <a:pt x="169169" y="1387"/>
                      <a:pt x="169169" y="1387"/>
                      <a:pt x="167782" y="1387"/>
                    </a:cubicBezTo>
                    <a:cubicBezTo>
                      <a:pt x="162235" y="1387"/>
                      <a:pt x="158076" y="0"/>
                      <a:pt x="152529" y="0"/>
                    </a:cubicBezTo>
                    <a:cubicBezTo>
                      <a:pt x="67945" y="0"/>
                      <a:pt x="0" y="67945"/>
                      <a:pt x="0" y="152529"/>
                    </a:cubicBezTo>
                    <a:cubicBezTo>
                      <a:pt x="0" y="191355"/>
                      <a:pt x="15253" y="227407"/>
                      <a:pt x="40212" y="255140"/>
                    </a:cubicBezTo>
                    <a:cubicBezTo>
                      <a:pt x="45759" y="260686"/>
                      <a:pt x="51305" y="266233"/>
                      <a:pt x="58238" y="271779"/>
                    </a:cubicBezTo>
                    <a:cubicBezTo>
                      <a:pt x="77651" y="280099"/>
                      <a:pt x="98451" y="285646"/>
                      <a:pt x="120637" y="285646"/>
                    </a:cubicBezTo>
                    <a:cubicBezTo>
                      <a:pt x="201061" y="285646"/>
                      <a:pt x="266233" y="220474"/>
                      <a:pt x="266233" y="138663"/>
                    </a:cubicBezTo>
                    <a:cubicBezTo>
                      <a:pt x="266233" y="76265"/>
                      <a:pt x="226020" y="22186"/>
                      <a:pt x="170555" y="1387"/>
                    </a:cubicBezTo>
                    <a:close/>
                  </a:path>
                </a:pathLst>
              </a:custGeom>
              <a:solidFill>
                <a:srgbClr val="FFFFFF"/>
              </a:solidFill>
              <a:ln w="13829" cap="flat">
                <a:noFill/>
                <a:prstDash val="solid"/>
                <a:miter/>
              </a:ln>
            </p:spPr>
            <p:txBody>
              <a:bodyPr rtlCol="0" anchor="ctr"/>
              <a:lstStyle/>
              <a:p>
                <a:endParaRPr lang="tr-TR"/>
              </a:p>
            </p:txBody>
          </p:sp>
          <p:sp>
            <p:nvSpPr>
              <p:cNvPr id="399" name="Serbest Form: Şekil 398">
                <a:extLst>
                  <a:ext uri="{FF2B5EF4-FFF2-40B4-BE49-F238E27FC236}">
                    <a16:creationId xmlns="" xmlns:a16="http://schemas.microsoft.com/office/drawing/2014/main" id="{054D40E0-C9BB-481B-B788-6A55F6C2CD5A}"/>
                  </a:ext>
                </a:extLst>
              </p:cNvPr>
              <p:cNvSpPr/>
              <p:nvPr/>
            </p:nvSpPr>
            <p:spPr>
              <a:xfrm>
                <a:off x="4210185" y="3008081"/>
                <a:ext cx="119250" cy="101223"/>
              </a:xfrm>
              <a:custGeom>
                <a:avLst/>
                <a:gdLst>
                  <a:gd name="connsiteX0" fmla="*/ 109544 w 119250"/>
                  <a:gd name="connsiteY0" fmla="*/ 0 h 101223"/>
                  <a:gd name="connsiteX1" fmla="*/ 0 w 119250"/>
                  <a:gd name="connsiteY1" fmla="*/ 85971 h 101223"/>
                  <a:gd name="connsiteX2" fmla="*/ 11093 w 119250"/>
                  <a:gd name="connsiteY2" fmla="*/ 101224 h 101223"/>
                  <a:gd name="connsiteX3" fmla="*/ 119250 w 119250"/>
                  <a:gd name="connsiteY3" fmla="*/ 13866 h 101223"/>
                  <a:gd name="connsiteX4" fmla="*/ 109544 w 119250"/>
                  <a:gd name="connsiteY4" fmla="*/ 0 h 101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50" h="101223">
                    <a:moveTo>
                      <a:pt x="109544" y="0"/>
                    </a:moveTo>
                    <a:cubicBezTo>
                      <a:pt x="62398" y="9706"/>
                      <a:pt x="22186" y="41599"/>
                      <a:pt x="0" y="85971"/>
                    </a:cubicBezTo>
                    <a:cubicBezTo>
                      <a:pt x="2773" y="91517"/>
                      <a:pt x="6933" y="97064"/>
                      <a:pt x="11093" y="101224"/>
                    </a:cubicBezTo>
                    <a:cubicBezTo>
                      <a:pt x="33279" y="56852"/>
                      <a:pt x="73491" y="24959"/>
                      <a:pt x="119250" y="13866"/>
                    </a:cubicBezTo>
                    <a:cubicBezTo>
                      <a:pt x="116477" y="8320"/>
                      <a:pt x="113703" y="4160"/>
                      <a:pt x="109544" y="0"/>
                    </a:cubicBezTo>
                    <a:close/>
                  </a:path>
                </a:pathLst>
              </a:custGeom>
              <a:solidFill>
                <a:srgbClr val="F93149"/>
              </a:solidFill>
              <a:ln w="13829" cap="flat">
                <a:noFill/>
                <a:prstDash val="solid"/>
                <a:miter/>
              </a:ln>
            </p:spPr>
            <p:txBody>
              <a:bodyPr rtlCol="0" anchor="ctr"/>
              <a:lstStyle/>
              <a:p>
                <a:endParaRPr lang="tr-TR"/>
              </a:p>
            </p:txBody>
          </p:sp>
          <p:grpSp>
            <p:nvGrpSpPr>
              <p:cNvPr id="400" name="Grafik 4">
                <a:extLst>
                  <a:ext uri="{FF2B5EF4-FFF2-40B4-BE49-F238E27FC236}">
                    <a16:creationId xmlns="" xmlns:a16="http://schemas.microsoft.com/office/drawing/2014/main" id="{A0C417CE-A35A-47F6-888A-555595F38BB7}"/>
                  </a:ext>
                </a:extLst>
              </p:cNvPr>
              <p:cNvGrpSpPr/>
              <p:nvPr/>
            </p:nvGrpSpPr>
            <p:grpSpPr>
              <a:xfrm>
                <a:off x="4221602" y="3372764"/>
                <a:ext cx="34341" cy="41274"/>
                <a:chOff x="4221602" y="3372764"/>
                <a:chExt cx="34341" cy="41274"/>
              </a:xfrm>
            </p:grpSpPr>
            <p:sp>
              <p:nvSpPr>
                <p:cNvPr id="401" name="Serbest Form: Şekil 400">
                  <a:extLst>
                    <a:ext uri="{FF2B5EF4-FFF2-40B4-BE49-F238E27FC236}">
                      <a16:creationId xmlns="" xmlns:a16="http://schemas.microsoft.com/office/drawing/2014/main" id="{D8606879-23B8-4BFF-85CD-08329CC7B2CE}"/>
                    </a:ext>
                  </a:extLst>
                </p:cNvPr>
                <p:cNvSpPr/>
                <p:nvPr/>
              </p:nvSpPr>
              <p:spPr>
                <a:xfrm>
                  <a:off x="4221602" y="3372764"/>
                  <a:ext cx="28795" cy="40212"/>
                </a:xfrm>
                <a:custGeom>
                  <a:avLst/>
                  <a:gdLst>
                    <a:gd name="connsiteX0" fmla="*/ 7996 w 28795"/>
                    <a:gd name="connsiteY0" fmla="*/ 0 h 40212"/>
                    <a:gd name="connsiteX1" fmla="*/ 1063 w 28795"/>
                    <a:gd name="connsiteY1" fmla="*/ 23573 h 40212"/>
                    <a:gd name="connsiteX2" fmla="*/ 7996 w 28795"/>
                    <a:gd name="connsiteY2" fmla="*/ 40212 h 40212"/>
                    <a:gd name="connsiteX3" fmla="*/ 7996 w 28795"/>
                    <a:gd name="connsiteY3" fmla="*/ 40212 h 40212"/>
                    <a:gd name="connsiteX4" fmla="*/ 28795 w 28795"/>
                    <a:gd name="connsiteY4" fmla="*/ 9706 h 40212"/>
                    <a:gd name="connsiteX5" fmla="*/ 7996 w 28795"/>
                    <a:gd name="connsiteY5" fmla="*/ 0 h 4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5" h="40212">
                      <a:moveTo>
                        <a:pt x="7996" y="0"/>
                      </a:moveTo>
                      <a:lnTo>
                        <a:pt x="1063" y="23573"/>
                      </a:lnTo>
                      <a:cubicBezTo>
                        <a:pt x="-1711" y="30506"/>
                        <a:pt x="1063" y="37439"/>
                        <a:pt x="7996" y="40212"/>
                      </a:cubicBezTo>
                      <a:cubicBezTo>
                        <a:pt x="7996" y="40212"/>
                        <a:pt x="7996" y="40212"/>
                        <a:pt x="7996" y="40212"/>
                      </a:cubicBezTo>
                      <a:cubicBezTo>
                        <a:pt x="16316" y="31893"/>
                        <a:pt x="23249" y="20799"/>
                        <a:pt x="28795" y="9706"/>
                      </a:cubicBezTo>
                      <a:lnTo>
                        <a:pt x="7996" y="0"/>
                      </a:lnTo>
                      <a:close/>
                    </a:path>
                  </a:pathLst>
                </a:custGeom>
                <a:solidFill>
                  <a:srgbClr val="FC5465"/>
                </a:solidFill>
                <a:ln w="13829" cap="flat">
                  <a:noFill/>
                  <a:prstDash val="solid"/>
                  <a:miter/>
                </a:ln>
              </p:spPr>
              <p:txBody>
                <a:bodyPr rtlCol="0" anchor="ctr"/>
                <a:lstStyle/>
                <a:p>
                  <a:endParaRPr lang="tr-TR"/>
                </a:p>
              </p:txBody>
            </p:sp>
            <p:sp>
              <p:nvSpPr>
                <p:cNvPr id="402" name="Serbest Form: Şekil 401">
                  <a:extLst>
                    <a:ext uri="{FF2B5EF4-FFF2-40B4-BE49-F238E27FC236}">
                      <a16:creationId xmlns="" xmlns:a16="http://schemas.microsoft.com/office/drawing/2014/main" id="{9BCFF120-23DB-4C2B-B1C0-0208091A1EB3}"/>
                    </a:ext>
                  </a:extLst>
                </p:cNvPr>
                <p:cNvSpPr/>
                <p:nvPr/>
              </p:nvSpPr>
              <p:spPr>
                <a:xfrm>
                  <a:off x="4229598" y="3383857"/>
                  <a:ext cx="26345" cy="30181"/>
                </a:xfrm>
                <a:custGeom>
                  <a:avLst/>
                  <a:gdLst>
                    <a:gd name="connsiteX0" fmla="*/ 0 w 26345"/>
                    <a:gd name="connsiteY0" fmla="*/ 29119 h 30181"/>
                    <a:gd name="connsiteX1" fmla="*/ 16640 w 26345"/>
                    <a:gd name="connsiteY1" fmla="*/ 22186 h 30181"/>
                    <a:gd name="connsiteX2" fmla="*/ 26346 w 26345"/>
                    <a:gd name="connsiteY2" fmla="*/ 2773 h 30181"/>
                    <a:gd name="connsiteX3" fmla="*/ 19413 w 26345"/>
                    <a:gd name="connsiteY3" fmla="*/ 0 h 30181"/>
                    <a:gd name="connsiteX4" fmla="*/ 0 w 26345"/>
                    <a:gd name="connsiteY4" fmla="*/ 29119 h 3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45" h="30181">
                      <a:moveTo>
                        <a:pt x="0" y="29119"/>
                      </a:moveTo>
                      <a:cubicBezTo>
                        <a:pt x="6933" y="31893"/>
                        <a:pt x="13866" y="29119"/>
                        <a:pt x="16640" y="22186"/>
                      </a:cubicBezTo>
                      <a:lnTo>
                        <a:pt x="26346" y="2773"/>
                      </a:lnTo>
                      <a:lnTo>
                        <a:pt x="19413" y="0"/>
                      </a:lnTo>
                      <a:cubicBezTo>
                        <a:pt x="13866" y="9706"/>
                        <a:pt x="8320" y="19413"/>
                        <a:pt x="0" y="29119"/>
                      </a:cubicBezTo>
                      <a:close/>
                    </a:path>
                  </a:pathLst>
                </a:custGeom>
                <a:solidFill>
                  <a:srgbClr val="FA4254"/>
                </a:solidFill>
                <a:ln w="13829" cap="flat">
                  <a:noFill/>
                  <a:prstDash val="solid"/>
                  <a:miter/>
                </a:ln>
              </p:spPr>
              <p:txBody>
                <a:bodyPr rtlCol="0" anchor="ctr"/>
                <a:lstStyle/>
                <a:p>
                  <a:endParaRPr lang="tr-TR"/>
                </a:p>
              </p:txBody>
            </p:sp>
          </p:grpSp>
          <p:sp>
            <p:nvSpPr>
              <p:cNvPr id="403" name="Serbest Form: Şekil 402">
                <a:extLst>
                  <a:ext uri="{FF2B5EF4-FFF2-40B4-BE49-F238E27FC236}">
                    <a16:creationId xmlns="" xmlns:a16="http://schemas.microsoft.com/office/drawing/2014/main" id="{03458BE7-00DD-449A-96A5-68144418ED18}"/>
                  </a:ext>
                </a:extLst>
              </p:cNvPr>
              <p:cNvSpPr/>
              <p:nvPr/>
            </p:nvSpPr>
            <p:spPr>
              <a:xfrm>
                <a:off x="4258717" y="2909630"/>
                <a:ext cx="134502" cy="94290"/>
              </a:xfrm>
              <a:custGeom>
                <a:avLst/>
                <a:gdLst>
                  <a:gd name="connsiteX0" fmla="*/ 131730 w 134502"/>
                  <a:gd name="connsiteY0" fmla="*/ 0 h 94290"/>
                  <a:gd name="connsiteX1" fmla="*/ 44372 w 134502"/>
                  <a:gd name="connsiteY1" fmla="*/ 15253 h 94290"/>
                  <a:gd name="connsiteX2" fmla="*/ 5547 w 134502"/>
                  <a:gd name="connsiteY2" fmla="*/ 72105 h 94290"/>
                  <a:gd name="connsiteX3" fmla="*/ 0 w 134502"/>
                  <a:gd name="connsiteY3" fmla="*/ 90131 h 94290"/>
                  <a:gd name="connsiteX4" fmla="*/ 12480 w 134502"/>
                  <a:gd name="connsiteY4" fmla="*/ 94291 h 94290"/>
                  <a:gd name="connsiteX5" fmla="*/ 19413 w 134502"/>
                  <a:gd name="connsiteY5" fmla="*/ 76265 h 94290"/>
                  <a:gd name="connsiteX6" fmla="*/ 51305 w 134502"/>
                  <a:gd name="connsiteY6" fmla="*/ 27733 h 94290"/>
                  <a:gd name="connsiteX7" fmla="*/ 134503 w 134502"/>
                  <a:gd name="connsiteY7" fmla="*/ 13866 h 94290"/>
                  <a:gd name="connsiteX8" fmla="*/ 134503 w 134502"/>
                  <a:gd name="connsiteY8" fmla="*/ 0 h 9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502" h="94290">
                    <a:moveTo>
                      <a:pt x="131730" y="0"/>
                    </a:moveTo>
                    <a:cubicBezTo>
                      <a:pt x="98451" y="0"/>
                      <a:pt x="69331" y="5546"/>
                      <a:pt x="44372" y="15253"/>
                    </a:cubicBezTo>
                    <a:cubicBezTo>
                      <a:pt x="20799" y="24959"/>
                      <a:pt x="12480" y="48532"/>
                      <a:pt x="5547" y="72105"/>
                    </a:cubicBezTo>
                    <a:cubicBezTo>
                      <a:pt x="4160" y="77651"/>
                      <a:pt x="1387" y="84584"/>
                      <a:pt x="0" y="90131"/>
                    </a:cubicBezTo>
                    <a:lnTo>
                      <a:pt x="12480" y="94291"/>
                    </a:lnTo>
                    <a:cubicBezTo>
                      <a:pt x="15253" y="88744"/>
                      <a:pt x="16640" y="81811"/>
                      <a:pt x="19413" y="76265"/>
                    </a:cubicBezTo>
                    <a:cubicBezTo>
                      <a:pt x="26346" y="55465"/>
                      <a:pt x="33279" y="34666"/>
                      <a:pt x="51305" y="27733"/>
                    </a:cubicBezTo>
                    <a:cubicBezTo>
                      <a:pt x="74878" y="19413"/>
                      <a:pt x="102611" y="13866"/>
                      <a:pt x="134503" y="13866"/>
                    </a:cubicBezTo>
                    <a:lnTo>
                      <a:pt x="134503" y="0"/>
                    </a:lnTo>
                    <a:close/>
                  </a:path>
                </a:pathLst>
              </a:custGeom>
              <a:solidFill>
                <a:srgbClr val="FA4254"/>
              </a:solidFill>
              <a:ln w="13829" cap="flat">
                <a:noFill/>
                <a:prstDash val="solid"/>
                <a:miter/>
              </a:ln>
            </p:spPr>
            <p:txBody>
              <a:bodyPr rtlCol="0" anchor="ctr"/>
              <a:lstStyle/>
              <a:p>
                <a:endParaRPr lang="tr-TR"/>
              </a:p>
            </p:txBody>
          </p:sp>
          <p:sp>
            <p:nvSpPr>
              <p:cNvPr id="404" name="Serbest Form: Şekil 403">
                <a:extLst>
                  <a:ext uri="{FF2B5EF4-FFF2-40B4-BE49-F238E27FC236}">
                    <a16:creationId xmlns="" xmlns:a16="http://schemas.microsoft.com/office/drawing/2014/main" id="{15343FB1-D80E-4B91-A552-E530F2201E76}"/>
                  </a:ext>
                </a:extLst>
              </p:cNvPr>
              <p:cNvSpPr/>
              <p:nvPr/>
            </p:nvSpPr>
            <p:spPr>
              <a:xfrm>
                <a:off x="4468098" y="2980171"/>
                <a:ext cx="117863" cy="108333"/>
              </a:xfrm>
              <a:custGeom>
                <a:avLst/>
                <a:gdLst>
                  <a:gd name="connsiteX0" fmla="*/ 109544 w 117863"/>
                  <a:gd name="connsiteY0" fmla="*/ 108334 h 108333"/>
                  <a:gd name="connsiteX1" fmla="*/ 77651 w 117863"/>
                  <a:gd name="connsiteY1" fmla="*/ 63962 h 108333"/>
                  <a:gd name="connsiteX2" fmla="*/ 0 w 117863"/>
                  <a:gd name="connsiteY2" fmla="*/ 22363 h 108333"/>
                  <a:gd name="connsiteX3" fmla="*/ 45759 w 117863"/>
                  <a:gd name="connsiteY3" fmla="*/ 177 h 108333"/>
                  <a:gd name="connsiteX4" fmla="*/ 91517 w 117863"/>
                  <a:gd name="connsiteY4" fmla="*/ 15430 h 108333"/>
                  <a:gd name="connsiteX5" fmla="*/ 117864 w 117863"/>
                  <a:gd name="connsiteY5" fmla="*/ 68122 h 108333"/>
                  <a:gd name="connsiteX6" fmla="*/ 109544 w 117863"/>
                  <a:gd name="connsiteY6" fmla="*/ 108334 h 10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63" h="108333">
                    <a:moveTo>
                      <a:pt x="109544" y="108334"/>
                    </a:moveTo>
                    <a:cubicBezTo>
                      <a:pt x="101224" y="91694"/>
                      <a:pt x="90131" y="76441"/>
                      <a:pt x="77651" y="63962"/>
                    </a:cubicBezTo>
                    <a:cubicBezTo>
                      <a:pt x="56852" y="43162"/>
                      <a:pt x="29119" y="27909"/>
                      <a:pt x="0" y="22363"/>
                    </a:cubicBezTo>
                    <a:cubicBezTo>
                      <a:pt x="11093" y="9883"/>
                      <a:pt x="27733" y="177"/>
                      <a:pt x="45759" y="177"/>
                    </a:cubicBezTo>
                    <a:cubicBezTo>
                      <a:pt x="63785" y="-1210"/>
                      <a:pt x="79038" y="5723"/>
                      <a:pt x="91517" y="15430"/>
                    </a:cubicBezTo>
                    <a:cubicBezTo>
                      <a:pt x="106770" y="27909"/>
                      <a:pt x="116477" y="47322"/>
                      <a:pt x="117864" y="68122"/>
                    </a:cubicBezTo>
                    <a:cubicBezTo>
                      <a:pt x="117864" y="83374"/>
                      <a:pt x="115090" y="95854"/>
                      <a:pt x="109544" y="108334"/>
                    </a:cubicBezTo>
                    <a:close/>
                  </a:path>
                </a:pathLst>
              </a:custGeom>
              <a:solidFill>
                <a:srgbClr val="FA4254"/>
              </a:solidFill>
              <a:ln w="13829" cap="flat">
                <a:noFill/>
                <a:prstDash val="solid"/>
                <a:miter/>
              </a:ln>
            </p:spPr>
            <p:txBody>
              <a:bodyPr rtlCol="0" anchor="ctr"/>
              <a:lstStyle/>
              <a:p>
                <a:endParaRPr lang="tr-TR"/>
              </a:p>
            </p:txBody>
          </p:sp>
          <p:sp>
            <p:nvSpPr>
              <p:cNvPr id="405" name="Serbest Form: Şekil 404">
                <a:extLst>
                  <a:ext uri="{FF2B5EF4-FFF2-40B4-BE49-F238E27FC236}">
                    <a16:creationId xmlns="" xmlns:a16="http://schemas.microsoft.com/office/drawing/2014/main" id="{4833781F-3F26-481A-BCF1-F78488BEA870}"/>
                  </a:ext>
                </a:extLst>
              </p:cNvPr>
              <p:cNvSpPr/>
              <p:nvPr/>
            </p:nvSpPr>
            <p:spPr>
              <a:xfrm>
                <a:off x="4452845" y="3008081"/>
                <a:ext cx="119250" cy="101223"/>
              </a:xfrm>
              <a:custGeom>
                <a:avLst/>
                <a:gdLst>
                  <a:gd name="connsiteX0" fmla="*/ 9706 w 119250"/>
                  <a:gd name="connsiteY0" fmla="*/ 0 h 101223"/>
                  <a:gd name="connsiteX1" fmla="*/ 119250 w 119250"/>
                  <a:gd name="connsiteY1" fmla="*/ 85971 h 101223"/>
                  <a:gd name="connsiteX2" fmla="*/ 108157 w 119250"/>
                  <a:gd name="connsiteY2" fmla="*/ 101224 h 101223"/>
                  <a:gd name="connsiteX3" fmla="*/ 0 w 119250"/>
                  <a:gd name="connsiteY3" fmla="*/ 13866 h 101223"/>
                  <a:gd name="connsiteX4" fmla="*/ 9706 w 119250"/>
                  <a:gd name="connsiteY4" fmla="*/ 0 h 101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50" h="101223">
                    <a:moveTo>
                      <a:pt x="9706" y="0"/>
                    </a:moveTo>
                    <a:cubicBezTo>
                      <a:pt x="56852" y="9706"/>
                      <a:pt x="97064" y="41599"/>
                      <a:pt x="119250" y="85971"/>
                    </a:cubicBezTo>
                    <a:cubicBezTo>
                      <a:pt x="116477" y="91517"/>
                      <a:pt x="112317" y="97064"/>
                      <a:pt x="108157" y="101224"/>
                    </a:cubicBezTo>
                    <a:cubicBezTo>
                      <a:pt x="85971" y="56852"/>
                      <a:pt x="45759" y="24959"/>
                      <a:pt x="0" y="13866"/>
                    </a:cubicBezTo>
                    <a:cubicBezTo>
                      <a:pt x="2773" y="8320"/>
                      <a:pt x="5547" y="4160"/>
                      <a:pt x="9706" y="0"/>
                    </a:cubicBezTo>
                    <a:close/>
                  </a:path>
                </a:pathLst>
              </a:custGeom>
              <a:solidFill>
                <a:srgbClr val="F93149"/>
              </a:solidFill>
              <a:ln w="13829" cap="flat">
                <a:noFill/>
                <a:prstDash val="solid"/>
                <a:miter/>
              </a:ln>
            </p:spPr>
            <p:txBody>
              <a:bodyPr rtlCol="0" anchor="ctr"/>
              <a:lstStyle/>
              <a:p>
                <a:endParaRPr lang="tr-TR"/>
              </a:p>
            </p:txBody>
          </p:sp>
          <p:sp>
            <p:nvSpPr>
              <p:cNvPr id="406" name="Serbest Form: Şekil 405">
                <a:extLst>
                  <a:ext uri="{FF2B5EF4-FFF2-40B4-BE49-F238E27FC236}">
                    <a16:creationId xmlns="" xmlns:a16="http://schemas.microsoft.com/office/drawing/2014/main" id="{C07C459F-06C6-4D16-B462-F166FBDF568D}"/>
                  </a:ext>
                </a:extLst>
              </p:cNvPr>
              <p:cNvSpPr/>
              <p:nvPr/>
            </p:nvSpPr>
            <p:spPr>
              <a:xfrm>
                <a:off x="4526336" y="3372764"/>
                <a:ext cx="34341" cy="41274"/>
              </a:xfrm>
              <a:custGeom>
                <a:avLst/>
                <a:gdLst>
                  <a:gd name="connsiteX0" fmla="*/ 26346 w 34341"/>
                  <a:gd name="connsiteY0" fmla="*/ 0 h 41274"/>
                  <a:gd name="connsiteX1" fmla="*/ 33279 w 34341"/>
                  <a:gd name="connsiteY1" fmla="*/ 23573 h 41274"/>
                  <a:gd name="connsiteX2" fmla="*/ 26346 w 34341"/>
                  <a:gd name="connsiteY2" fmla="*/ 40212 h 41274"/>
                  <a:gd name="connsiteX3" fmla="*/ 9706 w 34341"/>
                  <a:gd name="connsiteY3" fmla="*/ 33279 h 41274"/>
                  <a:gd name="connsiteX4" fmla="*/ 0 w 34341"/>
                  <a:gd name="connsiteY4" fmla="*/ 13866 h 41274"/>
                  <a:gd name="connsiteX5" fmla="*/ 26346 w 34341"/>
                  <a:gd name="connsiteY5" fmla="*/ 0 h 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41" h="41274">
                    <a:moveTo>
                      <a:pt x="26346" y="0"/>
                    </a:moveTo>
                    <a:lnTo>
                      <a:pt x="33279" y="23573"/>
                    </a:lnTo>
                    <a:cubicBezTo>
                      <a:pt x="36052" y="30506"/>
                      <a:pt x="33279" y="37439"/>
                      <a:pt x="26346" y="40212"/>
                    </a:cubicBezTo>
                    <a:cubicBezTo>
                      <a:pt x="19413" y="42986"/>
                      <a:pt x="12480" y="40212"/>
                      <a:pt x="9706" y="33279"/>
                    </a:cubicBezTo>
                    <a:lnTo>
                      <a:pt x="0" y="13866"/>
                    </a:lnTo>
                    <a:lnTo>
                      <a:pt x="26346" y="0"/>
                    </a:lnTo>
                    <a:close/>
                  </a:path>
                </a:pathLst>
              </a:custGeom>
              <a:solidFill>
                <a:srgbClr val="FA4254"/>
              </a:solidFill>
              <a:ln w="13829" cap="flat">
                <a:noFill/>
                <a:prstDash val="solid"/>
                <a:miter/>
              </a:ln>
            </p:spPr>
            <p:txBody>
              <a:bodyPr rtlCol="0" anchor="ctr"/>
              <a:lstStyle/>
              <a:p>
                <a:endParaRPr lang="tr-TR"/>
              </a:p>
            </p:txBody>
          </p:sp>
          <p:sp>
            <p:nvSpPr>
              <p:cNvPr id="407" name="Serbest Form: Şekil 406">
                <a:extLst>
                  <a:ext uri="{FF2B5EF4-FFF2-40B4-BE49-F238E27FC236}">
                    <a16:creationId xmlns="" xmlns:a16="http://schemas.microsoft.com/office/drawing/2014/main" id="{2F961F93-3493-4421-8D3A-A34EB3A96520}"/>
                  </a:ext>
                </a:extLst>
              </p:cNvPr>
              <p:cNvSpPr/>
              <p:nvPr/>
            </p:nvSpPr>
            <p:spPr>
              <a:xfrm>
                <a:off x="4387673" y="2909630"/>
                <a:ext cx="134502" cy="94290"/>
              </a:xfrm>
              <a:custGeom>
                <a:avLst/>
                <a:gdLst>
                  <a:gd name="connsiteX0" fmla="*/ 2773 w 134502"/>
                  <a:gd name="connsiteY0" fmla="*/ 0 h 94290"/>
                  <a:gd name="connsiteX1" fmla="*/ 90131 w 134502"/>
                  <a:gd name="connsiteY1" fmla="*/ 15253 h 94290"/>
                  <a:gd name="connsiteX2" fmla="*/ 128956 w 134502"/>
                  <a:gd name="connsiteY2" fmla="*/ 72105 h 94290"/>
                  <a:gd name="connsiteX3" fmla="*/ 134503 w 134502"/>
                  <a:gd name="connsiteY3" fmla="*/ 90131 h 94290"/>
                  <a:gd name="connsiteX4" fmla="*/ 122023 w 134502"/>
                  <a:gd name="connsiteY4" fmla="*/ 94291 h 94290"/>
                  <a:gd name="connsiteX5" fmla="*/ 115090 w 134502"/>
                  <a:gd name="connsiteY5" fmla="*/ 76265 h 94290"/>
                  <a:gd name="connsiteX6" fmla="*/ 83198 w 134502"/>
                  <a:gd name="connsiteY6" fmla="*/ 27733 h 94290"/>
                  <a:gd name="connsiteX7" fmla="*/ 0 w 134502"/>
                  <a:gd name="connsiteY7" fmla="*/ 13866 h 94290"/>
                  <a:gd name="connsiteX8" fmla="*/ 0 w 134502"/>
                  <a:gd name="connsiteY8" fmla="*/ 0 h 9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502" h="94290">
                    <a:moveTo>
                      <a:pt x="2773" y="0"/>
                    </a:moveTo>
                    <a:cubicBezTo>
                      <a:pt x="36052" y="0"/>
                      <a:pt x="65171" y="5546"/>
                      <a:pt x="90131" y="15253"/>
                    </a:cubicBezTo>
                    <a:cubicBezTo>
                      <a:pt x="113703" y="24959"/>
                      <a:pt x="122023" y="48532"/>
                      <a:pt x="128956" y="72105"/>
                    </a:cubicBezTo>
                    <a:cubicBezTo>
                      <a:pt x="130343" y="77651"/>
                      <a:pt x="133116" y="84584"/>
                      <a:pt x="134503" y="90131"/>
                    </a:cubicBezTo>
                    <a:lnTo>
                      <a:pt x="122023" y="94291"/>
                    </a:lnTo>
                    <a:cubicBezTo>
                      <a:pt x="119250" y="88744"/>
                      <a:pt x="117863" y="81811"/>
                      <a:pt x="115090" y="76265"/>
                    </a:cubicBezTo>
                    <a:cubicBezTo>
                      <a:pt x="108157" y="55465"/>
                      <a:pt x="101224" y="34666"/>
                      <a:pt x="83198" y="27733"/>
                    </a:cubicBezTo>
                    <a:cubicBezTo>
                      <a:pt x="59625" y="19413"/>
                      <a:pt x="31892" y="13866"/>
                      <a:pt x="0" y="13866"/>
                    </a:cubicBezTo>
                    <a:lnTo>
                      <a:pt x="0" y="0"/>
                    </a:lnTo>
                    <a:close/>
                  </a:path>
                </a:pathLst>
              </a:custGeom>
              <a:solidFill>
                <a:srgbClr val="FA4254"/>
              </a:solidFill>
              <a:ln w="13829" cap="flat">
                <a:noFill/>
                <a:prstDash val="solid"/>
                <a:miter/>
              </a:ln>
            </p:spPr>
            <p:txBody>
              <a:bodyPr rtlCol="0" anchor="ctr"/>
              <a:lstStyle/>
              <a:p>
                <a:endParaRPr lang="tr-TR"/>
              </a:p>
            </p:txBody>
          </p:sp>
          <p:sp>
            <p:nvSpPr>
              <p:cNvPr id="408" name="Serbest Form: Şekil 407">
                <a:extLst>
                  <a:ext uri="{FF2B5EF4-FFF2-40B4-BE49-F238E27FC236}">
                    <a16:creationId xmlns="" xmlns:a16="http://schemas.microsoft.com/office/drawing/2014/main" id="{D725FEEC-A0B3-4757-82F1-AFB77AD2D13D}"/>
                  </a:ext>
                </a:extLst>
              </p:cNvPr>
              <p:cNvSpPr/>
              <p:nvPr/>
            </p:nvSpPr>
            <p:spPr>
              <a:xfrm>
                <a:off x="4196050" y="2983121"/>
                <a:ext cx="58843" cy="105383"/>
              </a:xfrm>
              <a:custGeom>
                <a:avLst/>
                <a:gdLst>
                  <a:gd name="connsiteX0" fmla="*/ 57120 w 58843"/>
                  <a:gd name="connsiteY0" fmla="*/ 47145 h 105383"/>
                  <a:gd name="connsiteX1" fmla="*/ 8588 w 58843"/>
                  <a:gd name="connsiteY1" fmla="*/ 105384 h 105383"/>
                  <a:gd name="connsiteX2" fmla="*/ 269 w 58843"/>
                  <a:gd name="connsiteY2" fmla="*/ 66558 h 105383"/>
                  <a:gd name="connsiteX3" fmla="*/ 52961 w 58843"/>
                  <a:gd name="connsiteY3" fmla="*/ 0 h 105383"/>
                  <a:gd name="connsiteX4" fmla="*/ 57120 w 58843"/>
                  <a:gd name="connsiteY4" fmla="*/ 47145 h 105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43" h="105383">
                    <a:moveTo>
                      <a:pt x="57120" y="47145"/>
                    </a:moveTo>
                    <a:cubicBezTo>
                      <a:pt x="37708" y="62398"/>
                      <a:pt x="21068" y="81811"/>
                      <a:pt x="8588" y="105384"/>
                    </a:cubicBezTo>
                    <a:cubicBezTo>
                      <a:pt x="3042" y="94291"/>
                      <a:pt x="-1118" y="80425"/>
                      <a:pt x="269" y="66558"/>
                    </a:cubicBezTo>
                    <a:cubicBezTo>
                      <a:pt x="1655" y="33279"/>
                      <a:pt x="23841" y="6933"/>
                      <a:pt x="52961" y="0"/>
                    </a:cubicBezTo>
                    <a:cubicBezTo>
                      <a:pt x="57120" y="9706"/>
                      <a:pt x="61280" y="26346"/>
                      <a:pt x="57120" y="47145"/>
                    </a:cubicBezTo>
                    <a:close/>
                  </a:path>
                </a:pathLst>
              </a:custGeom>
              <a:solidFill>
                <a:srgbClr val="FB6A7C"/>
              </a:solidFill>
              <a:ln w="13829" cap="flat">
                <a:noFill/>
                <a:prstDash val="solid"/>
                <a:miter/>
              </a:ln>
            </p:spPr>
            <p:txBody>
              <a:bodyPr rtlCol="0" anchor="ctr"/>
              <a:lstStyle/>
              <a:p>
                <a:endParaRPr lang="tr-TR"/>
              </a:p>
            </p:txBody>
          </p:sp>
          <p:sp>
            <p:nvSpPr>
              <p:cNvPr id="409" name="Serbest Form: Şekil 408">
                <a:extLst>
                  <a:ext uri="{FF2B5EF4-FFF2-40B4-BE49-F238E27FC236}">
                    <a16:creationId xmlns="" xmlns:a16="http://schemas.microsoft.com/office/drawing/2014/main" id="{48BAB174-B0E8-4C17-ABDD-12C9561E2716}"/>
                  </a:ext>
                </a:extLst>
              </p:cNvPr>
              <p:cNvSpPr/>
              <p:nvPr/>
            </p:nvSpPr>
            <p:spPr>
              <a:xfrm>
                <a:off x="4466711" y="2980139"/>
                <a:ext cx="92904" cy="63994"/>
              </a:xfrm>
              <a:custGeom>
                <a:avLst/>
                <a:gdLst>
                  <a:gd name="connsiteX0" fmla="*/ 92904 w 92904"/>
                  <a:gd name="connsiteY0" fmla="*/ 15462 h 63994"/>
                  <a:gd name="connsiteX1" fmla="*/ 77651 w 92904"/>
                  <a:gd name="connsiteY1" fmla="*/ 63994 h 63994"/>
                  <a:gd name="connsiteX2" fmla="*/ 0 w 92904"/>
                  <a:gd name="connsiteY2" fmla="*/ 22395 h 63994"/>
                  <a:gd name="connsiteX3" fmla="*/ 45759 w 92904"/>
                  <a:gd name="connsiteY3" fmla="*/ 209 h 63994"/>
                  <a:gd name="connsiteX4" fmla="*/ 92904 w 92904"/>
                  <a:gd name="connsiteY4" fmla="*/ 15462 h 63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04" h="63994">
                    <a:moveTo>
                      <a:pt x="92904" y="15462"/>
                    </a:moveTo>
                    <a:cubicBezTo>
                      <a:pt x="92904" y="29329"/>
                      <a:pt x="88744" y="45968"/>
                      <a:pt x="77651" y="63994"/>
                    </a:cubicBezTo>
                    <a:cubicBezTo>
                      <a:pt x="56852" y="43195"/>
                      <a:pt x="29119" y="27942"/>
                      <a:pt x="0" y="22395"/>
                    </a:cubicBezTo>
                    <a:cubicBezTo>
                      <a:pt x="11093" y="9916"/>
                      <a:pt x="27733" y="209"/>
                      <a:pt x="45759" y="209"/>
                    </a:cubicBezTo>
                    <a:cubicBezTo>
                      <a:pt x="63785" y="-1177"/>
                      <a:pt x="80424" y="4369"/>
                      <a:pt x="92904" y="15462"/>
                    </a:cubicBezTo>
                    <a:close/>
                  </a:path>
                </a:pathLst>
              </a:custGeom>
              <a:solidFill>
                <a:srgbClr val="FB6A7C"/>
              </a:solidFill>
              <a:ln w="13829" cap="flat">
                <a:noFill/>
                <a:prstDash val="solid"/>
                <a:miter/>
              </a:ln>
            </p:spPr>
            <p:txBody>
              <a:bodyPr rtlCol="0" anchor="ctr"/>
              <a:lstStyle/>
              <a:p>
                <a:endParaRPr lang="tr-TR"/>
              </a:p>
            </p:txBody>
          </p:sp>
          <p:grpSp>
            <p:nvGrpSpPr>
              <p:cNvPr id="410" name="Grafik 4">
                <a:extLst>
                  <a:ext uri="{FF2B5EF4-FFF2-40B4-BE49-F238E27FC236}">
                    <a16:creationId xmlns="" xmlns:a16="http://schemas.microsoft.com/office/drawing/2014/main" id="{A0C417CE-A35A-47F6-888A-555595F38BB7}"/>
                  </a:ext>
                </a:extLst>
              </p:cNvPr>
              <p:cNvGrpSpPr/>
              <p:nvPr/>
            </p:nvGrpSpPr>
            <p:grpSpPr>
              <a:xfrm>
                <a:off x="4341915" y="3203595"/>
                <a:ext cx="47145" cy="88744"/>
                <a:chOff x="4341915" y="3203595"/>
                <a:chExt cx="47145" cy="88744"/>
              </a:xfrm>
            </p:grpSpPr>
            <p:sp>
              <p:nvSpPr>
                <p:cNvPr id="411" name="Serbest Form: Şekil 410">
                  <a:extLst>
                    <a:ext uri="{FF2B5EF4-FFF2-40B4-BE49-F238E27FC236}">
                      <a16:creationId xmlns="" xmlns:a16="http://schemas.microsoft.com/office/drawing/2014/main" id="{017D2D12-FC67-4FD9-97D8-55A317B9D9DB}"/>
                    </a:ext>
                  </a:extLst>
                </p:cNvPr>
                <p:cNvSpPr/>
                <p:nvPr/>
              </p:nvSpPr>
              <p:spPr>
                <a:xfrm>
                  <a:off x="4341915" y="3203595"/>
                  <a:ext cx="47145" cy="88744"/>
                </a:xfrm>
                <a:custGeom>
                  <a:avLst/>
                  <a:gdLst>
                    <a:gd name="connsiteX0" fmla="*/ 33279 w 47145"/>
                    <a:gd name="connsiteY0" fmla="*/ 49919 h 88744"/>
                    <a:gd name="connsiteX1" fmla="*/ 0 w 47145"/>
                    <a:gd name="connsiteY1" fmla="*/ 88744 h 88744"/>
                    <a:gd name="connsiteX2" fmla="*/ 13866 w 47145"/>
                    <a:gd name="connsiteY2" fmla="*/ 38826 h 88744"/>
                    <a:gd name="connsiteX3" fmla="*/ 47145 w 47145"/>
                    <a:gd name="connsiteY3" fmla="*/ 0 h 88744"/>
                    <a:gd name="connsiteX4" fmla="*/ 33279 w 47145"/>
                    <a:gd name="connsiteY4" fmla="*/ 49919 h 88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45" h="88744">
                      <a:moveTo>
                        <a:pt x="33279" y="49919"/>
                      </a:moveTo>
                      <a:cubicBezTo>
                        <a:pt x="20799" y="74878"/>
                        <a:pt x="0" y="88744"/>
                        <a:pt x="0" y="88744"/>
                      </a:cubicBezTo>
                      <a:cubicBezTo>
                        <a:pt x="0" y="88744"/>
                        <a:pt x="1387" y="63785"/>
                        <a:pt x="13866" y="38826"/>
                      </a:cubicBezTo>
                      <a:cubicBezTo>
                        <a:pt x="26346" y="13866"/>
                        <a:pt x="47145" y="0"/>
                        <a:pt x="47145" y="0"/>
                      </a:cubicBezTo>
                      <a:cubicBezTo>
                        <a:pt x="47145" y="0"/>
                        <a:pt x="47145" y="24959"/>
                        <a:pt x="33279" y="49919"/>
                      </a:cubicBezTo>
                      <a:close/>
                    </a:path>
                  </a:pathLst>
                </a:custGeom>
                <a:solidFill>
                  <a:srgbClr val="47C5CB"/>
                </a:solidFill>
                <a:ln w="13829" cap="flat">
                  <a:noFill/>
                  <a:prstDash val="solid"/>
                  <a:miter/>
                </a:ln>
              </p:spPr>
              <p:txBody>
                <a:bodyPr rtlCol="0" anchor="ctr"/>
                <a:lstStyle/>
                <a:p>
                  <a:endParaRPr lang="tr-TR"/>
                </a:p>
              </p:txBody>
            </p:sp>
            <p:sp>
              <p:nvSpPr>
                <p:cNvPr id="412" name="Serbest Form: Şekil 411">
                  <a:extLst>
                    <a:ext uri="{FF2B5EF4-FFF2-40B4-BE49-F238E27FC236}">
                      <a16:creationId xmlns="" xmlns:a16="http://schemas.microsoft.com/office/drawing/2014/main" id="{B4A8EBEA-44AE-45EE-A271-073C7C602B5B}"/>
                    </a:ext>
                  </a:extLst>
                </p:cNvPr>
                <p:cNvSpPr/>
                <p:nvPr/>
              </p:nvSpPr>
              <p:spPr>
                <a:xfrm>
                  <a:off x="4350234" y="3220235"/>
                  <a:ext cx="29119" cy="56851"/>
                </a:xfrm>
                <a:custGeom>
                  <a:avLst/>
                  <a:gdLst>
                    <a:gd name="connsiteX0" fmla="*/ 20799 w 29119"/>
                    <a:gd name="connsiteY0" fmla="*/ 31893 h 56851"/>
                    <a:gd name="connsiteX1" fmla="*/ 0 w 29119"/>
                    <a:gd name="connsiteY1" fmla="*/ 56852 h 56851"/>
                    <a:gd name="connsiteX2" fmla="*/ 8320 w 29119"/>
                    <a:gd name="connsiteY2" fmla="*/ 24959 h 56851"/>
                    <a:gd name="connsiteX3" fmla="*/ 29119 w 29119"/>
                    <a:gd name="connsiteY3" fmla="*/ 0 h 56851"/>
                    <a:gd name="connsiteX4" fmla="*/ 20799 w 29119"/>
                    <a:gd name="connsiteY4" fmla="*/ 31893 h 56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19" h="56851">
                      <a:moveTo>
                        <a:pt x="20799" y="31893"/>
                      </a:moveTo>
                      <a:cubicBezTo>
                        <a:pt x="12480" y="47145"/>
                        <a:pt x="0" y="56852"/>
                        <a:pt x="0" y="56852"/>
                      </a:cubicBezTo>
                      <a:cubicBezTo>
                        <a:pt x="0" y="56852"/>
                        <a:pt x="0" y="41599"/>
                        <a:pt x="8320" y="24959"/>
                      </a:cubicBezTo>
                      <a:cubicBezTo>
                        <a:pt x="16640" y="9706"/>
                        <a:pt x="29119" y="0"/>
                        <a:pt x="29119" y="0"/>
                      </a:cubicBezTo>
                      <a:cubicBezTo>
                        <a:pt x="29119" y="0"/>
                        <a:pt x="29119" y="16640"/>
                        <a:pt x="20799" y="31893"/>
                      </a:cubicBezTo>
                      <a:close/>
                    </a:path>
                  </a:pathLst>
                </a:custGeom>
                <a:solidFill>
                  <a:srgbClr val="FA4254"/>
                </a:solidFill>
                <a:ln w="13829" cap="flat">
                  <a:noFill/>
                  <a:prstDash val="solid"/>
                  <a:miter/>
                </a:ln>
              </p:spPr>
              <p:txBody>
                <a:bodyPr rtlCol="0" anchor="ctr"/>
                <a:lstStyle/>
                <a:p>
                  <a:endParaRPr lang="tr-TR"/>
                </a:p>
              </p:txBody>
            </p:sp>
          </p:grpSp>
          <p:sp>
            <p:nvSpPr>
              <p:cNvPr id="413" name="Serbest Form: Şekil 412">
                <a:extLst>
                  <a:ext uri="{FF2B5EF4-FFF2-40B4-BE49-F238E27FC236}">
                    <a16:creationId xmlns="" xmlns:a16="http://schemas.microsoft.com/office/drawing/2014/main" id="{5631165D-0EF6-403E-90B5-8D4332CB5B94}"/>
                  </a:ext>
                </a:extLst>
              </p:cNvPr>
              <p:cNvSpPr/>
              <p:nvPr/>
            </p:nvSpPr>
            <p:spPr>
              <a:xfrm>
                <a:off x="4339141" y="3074639"/>
                <a:ext cx="54078" cy="128956"/>
              </a:xfrm>
              <a:custGeom>
                <a:avLst/>
                <a:gdLst>
                  <a:gd name="connsiteX0" fmla="*/ 54078 w 54078"/>
                  <a:gd name="connsiteY0" fmla="*/ 120637 h 128956"/>
                  <a:gd name="connsiteX1" fmla="*/ 36052 w 54078"/>
                  <a:gd name="connsiteY1" fmla="*/ 66558 h 128956"/>
                  <a:gd name="connsiteX2" fmla="*/ 0 w 54078"/>
                  <a:gd name="connsiteY2" fmla="*/ 0 h 128956"/>
                  <a:gd name="connsiteX3" fmla="*/ 22186 w 54078"/>
                  <a:gd name="connsiteY3" fmla="*/ 73491 h 128956"/>
                  <a:gd name="connsiteX4" fmla="*/ 51305 w 54078"/>
                  <a:gd name="connsiteY4" fmla="*/ 128957 h 128956"/>
                  <a:gd name="connsiteX5" fmla="*/ 54078 w 54078"/>
                  <a:gd name="connsiteY5" fmla="*/ 120637 h 1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78" h="128956">
                    <a:moveTo>
                      <a:pt x="54078" y="120637"/>
                    </a:moveTo>
                    <a:cubicBezTo>
                      <a:pt x="49919" y="106770"/>
                      <a:pt x="44372" y="87358"/>
                      <a:pt x="36052" y="66558"/>
                    </a:cubicBezTo>
                    <a:cubicBezTo>
                      <a:pt x="19413" y="27733"/>
                      <a:pt x="0" y="0"/>
                      <a:pt x="0" y="0"/>
                    </a:cubicBezTo>
                    <a:cubicBezTo>
                      <a:pt x="0" y="0"/>
                      <a:pt x="5546" y="34666"/>
                      <a:pt x="22186" y="73491"/>
                    </a:cubicBezTo>
                    <a:cubicBezTo>
                      <a:pt x="31892" y="97064"/>
                      <a:pt x="42985" y="116477"/>
                      <a:pt x="51305" y="128957"/>
                    </a:cubicBezTo>
                    <a:cubicBezTo>
                      <a:pt x="51305" y="124797"/>
                      <a:pt x="52692" y="122023"/>
                      <a:pt x="54078" y="120637"/>
                    </a:cubicBezTo>
                    <a:close/>
                  </a:path>
                </a:pathLst>
              </a:custGeom>
              <a:solidFill>
                <a:srgbClr val="47C5CB"/>
              </a:solidFill>
              <a:ln w="13829" cap="flat">
                <a:noFill/>
                <a:prstDash val="solid"/>
                <a:miter/>
              </a:ln>
            </p:spPr>
            <p:txBody>
              <a:bodyPr rtlCol="0" anchor="ctr"/>
              <a:lstStyle/>
              <a:p>
                <a:endParaRPr lang="tr-TR"/>
              </a:p>
            </p:txBody>
          </p:sp>
          <p:sp>
            <p:nvSpPr>
              <p:cNvPr id="414" name="Serbest Form: Şekil 413">
                <a:extLst>
                  <a:ext uri="{FF2B5EF4-FFF2-40B4-BE49-F238E27FC236}">
                    <a16:creationId xmlns="" xmlns:a16="http://schemas.microsoft.com/office/drawing/2014/main" id="{C013B146-9592-4BBF-9881-AF658FEA7644}"/>
                  </a:ext>
                </a:extLst>
              </p:cNvPr>
              <p:cNvSpPr/>
              <p:nvPr/>
            </p:nvSpPr>
            <p:spPr>
              <a:xfrm>
                <a:off x="4279516" y="3148130"/>
                <a:ext cx="171941" cy="79037"/>
              </a:xfrm>
              <a:custGeom>
                <a:avLst/>
                <a:gdLst>
                  <a:gd name="connsiteX0" fmla="*/ 170555 w 171941"/>
                  <a:gd name="connsiteY0" fmla="*/ 74878 h 79037"/>
                  <a:gd name="connsiteX1" fmla="*/ 2773 w 171941"/>
                  <a:gd name="connsiteY1" fmla="*/ 0 h 79037"/>
                  <a:gd name="connsiteX2" fmla="*/ 0 w 171941"/>
                  <a:gd name="connsiteY2" fmla="*/ 1387 h 79037"/>
                  <a:gd name="connsiteX3" fmla="*/ 1387 w 171941"/>
                  <a:gd name="connsiteY3" fmla="*/ 4160 h 79037"/>
                  <a:gd name="connsiteX4" fmla="*/ 169169 w 171941"/>
                  <a:gd name="connsiteY4" fmla="*/ 79038 h 79037"/>
                  <a:gd name="connsiteX5" fmla="*/ 171942 w 171941"/>
                  <a:gd name="connsiteY5" fmla="*/ 77651 h 79037"/>
                  <a:gd name="connsiteX6" fmla="*/ 170555 w 171941"/>
                  <a:gd name="connsiteY6" fmla="*/ 74878 h 7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941" h="79037">
                    <a:moveTo>
                      <a:pt x="170555" y="74878"/>
                    </a:moveTo>
                    <a:lnTo>
                      <a:pt x="2773" y="0"/>
                    </a:lnTo>
                    <a:cubicBezTo>
                      <a:pt x="1387" y="0"/>
                      <a:pt x="0" y="0"/>
                      <a:pt x="0" y="1387"/>
                    </a:cubicBezTo>
                    <a:cubicBezTo>
                      <a:pt x="0" y="2773"/>
                      <a:pt x="0" y="4160"/>
                      <a:pt x="1387" y="4160"/>
                    </a:cubicBezTo>
                    <a:lnTo>
                      <a:pt x="169169" y="79038"/>
                    </a:lnTo>
                    <a:cubicBezTo>
                      <a:pt x="170555" y="79038"/>
                      <a:pt x="171942" y="79038"/>
                      <a:pt x="171942" y="77651"/>
                    </a:cubicBezTo>
                    <a:cubicBezTo>
                      <a:pt x="171942" y="77651"/>
                      <a:pt x="171942" y="76265"/>
                      <a:pt x="170555" y="74878"/>
                    </a:cubicBezTo>
                    <a:close/>
                  </a:path>
                </a:pathLst>
              </a:custGeom>
              <a:solidFill>
                <a:srgbClr val="21BADC"/>
              </a:solidFill>
              <a:ln w="13829" cap="flat">
                <a:noFill/>
                <a:prstDash val="solid"/>
                <a:miter/>
              </a:ln>
            </p:spPr>
            <p:txBody>
              <a:bodyPr rtlCol="0" anchor="ctr"/>
              <a:lstStyle/>
              <a:p>
                <a:endParaRPr lang="tr-TR"/>
              </a:p>
            </p:txBody>
          </p:sp>
          <p:grpSp>
            <p:nvGrpSpPr>
              <p:cNvPr id="415" name="Grafik 4">
                <a:extLst>
                  <a:ext uri="{FF2B5EF4-FFF2-40B4-BE49-F238E27FC236}">
                    <a16:creationId xmlns="" xmlns:a16="http://schemas.microsoft.com/office/drawing/2014/main" id="{A0C417CE-A35A-47F6-888A-555595F38BB7}"/>
                  </a:ext>
                </a:extLst>
              </p:cNvPr>
              <p:cNvGrpSpPr/>
              <p:nvPr/>
            </p:nvGrpSpPr>
            <p:grpSpPr>
              <a:xfrm>
                <a:off x="4257330" y="3063546"/>
                <a:ext cx="266232" cy="267619"/>
                <a:chOff x="4257330" y="3063546"/>
                <a:chExt cx="266232" cy="267619"/>
              </a:xfrm>
            </p:grpSpPr>
            <p:sp>
              <p:nvSpPr>
                <p:cNvPr id="416" name="Serbest Form: Şekil 415">
                  <a:extLst>
                    <a:ext uri="{FF2B5EF4-FFF2-40B4-BE49-F238E27FC236}">
                      <a16:creationId xmlns="" xmlns:a16="http://schemas.microsoft.com/office/drawing/2014/main" id="{687E83DD-7D93-4604-BE1D-AF72108F7DFF}"/>
                    </a:ext>
                  </a:extLst>
                </p:cNvPr>
                <p:cNvSpPr/>
                <p:nvPr/>
              </p:nvSpPr>
              <p:spPr>
                <a:xfrm>
                  <a:off x="4257330" y="3188342"/>
                  <a:ext cx="19412" cy="19412"/>
                </a:xfrm>
                <a:custGeom>
                  <a:avLst/>
                  <a:gdLst>
                    <a:gd name="connsiteX0" fmla="*/ 19413 w 19412"/>
                    <a:gd name="connsiteY0" fmla="*/ 9706 h 19412"/>
                    <a:gd name="connsiteX1" fmla="*/ 9706 w 19412"/>
                    <a:gd name="connsiteY1" fmla="*/ 19413 h 19412"/>
                    <a:gd name="connsiteX2" fmla="*/ 0 w 19412"/>
                    <a:gd name="connsiteY2" fmla="*/ 9706 h 19412"/>
                    <a:gd name="connsiteX3" fmla="*/ 9706 w 19412"/>
                    <a:gd name="connsiteY3" fmla="*/ 0 h 19412"/>
                    <a:gd name="connsiteX4" fmla="*/ 19413 w 19412"/>
                    <a:gd name="connsiteY4" fmla="*/ 9706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2" h="19412">
                      <a:moveTo>
                        <a:pt x="19413" y="9706"/>
                      </a:moveTo>
                      <a:cubicBezTo>
                        <a:pt x="19413" y="15067"/>
                        <a:pt x="15067" y="19413"/>
                        <a:pt x="9706" y="19413"/>
                      </a:cubicBezTo>
                      <a:cubicBezTo>
                        <a:pt x="4346" y="19413"/>
                        <a:pt x="0" y="15067"/>
                        <a:pt x="0" y="9706"/>
                      </a:cubicBezTo>
                      <a:cubicBezTo>
                        <a:pt x="0" y="4346"/>
                        <a:pt x="4346" y="0"/>
                        <a:pt x="9706" y="0"/>
                      </a:cubicBezTo>
                      <a:cubicBezTo>
                        <a:pt x="15067" y="0"/>
                        <a:pt x="19413" y="4346"/>
                        <a:pt x="19413" y="9706"/>
                      </a:cubicBezTo>
                      <a:close/>
                    </a:path>
                  </a:pathLst>
                </a:custGeom>
                <a:solidFill>
                  <a:srgbClr val="21BADC"/>
                </a:solidFill>
                <a:ln w="13829" cap="flat">
                  <a:noFill/>
                  <a:prstDash val="solid"/>
                  <a:miter/>
                </a:ln>
              </p:spPr>
              <p:txBody>
                <a:bodyPr rtlCol="0" anchor="ctr"/>
                <a:lstStyle/>
                <a:p>
                  <a:endParaRPr lang="tr-TR"/>
                </a:p>
              </p:txBody>
            </p:sp>
            <p:sp>
              <p:nvSpPr>
                <p:cNvPr id="417" name="Serbest Form: Şekil 416">
                  <a:extLst>
                    <a:ext uri="{FF2B5EF4-FFF2-40B4-BE49-F238E27FC236}">
                      <a16:creationId xmlns="" xmlns:a16="http://schemas.microsoft.com/office/drawing/2014/main" id="{66EADB4D-A9AE-4DF1-BE0B-C6F1AE5DD5D2}"/>
                    </a:ext>
                  </a:extLst>
                </p:cNvPr>
                <p:cNvSpPr/>
                <p:nvPr/>
              </p:nvSpPr>
              <p:spPr>
                <a:xfrm rot="-1799276">
                  <a:off x="4276782" y="3253632"/>
                  <a:ext cx="13865" cy="13865"/>
                </a:xfrm>
                <a:custGeom>
                  <a:avLst/>
                  <a:gdLst>
                    <a:gd name="connsiteX0" fmla="*/ 13866 w 13865"/>
                    <a:gd name="connsiteY0" fmla="*/ 6933 h 13865"/>
                    <a:gd name="connsiteX1" fmla="*/ 6933 w 13865"/>
                    <a:gd name="connsiteY1" fmla="*/ 13866 h 13865"/>
                    <a:gd name="connsiteX2" fmla="*/ 0 w 13865"/>
                    <a:gd name="connsiteY2" fmla="*/ 6933 h 13865"/>
                    <a:gd name="connsiteX3" fmla="*/ 6933 w 13865"/>
                    <a:gd name="connsiteY3" fmla="*/ 0 h 13865"/>
                    <a:gd name="connsiteX4" fmla="*/ 13866 w 13865"/>
                    <a:gd name="connsiteY4" fmla="*/ 6933 h 13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5" h="13865">
                      <a:moveTo>
                        <a:pt x="13866" y="6933"/>
                      </a:moveTo>
                      <a:cubicBezTo>
                        <a:pt x="13866" y="10762"/>
                        <a:pt x="10762" y="13866"/>
                        <a:pt x="6933" y="13866"/>
                      </a:cubicBezTo>
                      <a:cubicBezTo>
                        <a:pt x="3104" y="13866"/>
                        <a:pt x="0" y="10762"/>
                        <a:pt x="0" y="6933"/>
                      </a:cubicBezTo>
                      <a:cubicBezTo>
                        <a:pt x="0" y="3104"/>
                        <a:pt x="3104" y="0"/>
                        <a:pt x="6933" y="0"/>
                      </a:cubicBezTo>
                      <a:cubicBezTo>
                        <a:pt x="10762" y="0"/>
                        <a:pt x="13866" y="3104"/>
                        <a:pt x="13866" y="6933"/>
                      </a:cubicBezTo>
                      <a:close/>
                    </a:path>
                  </a:pathLst>
                </a:custGeom>
                <a:solidFill>
                  <a:srgbClr val="21BADC"/>
                </a:solidFill>
                <a:ln w="13829" cap="flat">
                  <a:noFill/>
                  <a:prstDash val="solid"/>
                  <a:miter/>
                </a:ln>
              </p:spPr>
              <p:txBody>
                <a:bodyPr rtlCol="0" anchor="ctr"/>
                <a:lstStyle/>
                <a:p>
                  <a:endParaRPr lang="tr-TR"/>
                </a:p>
              </p:txBody>
            </p:sp>
            <p:sp>
              <p:nvSpPr>
                <p:cNvPr id="418" name="Serbest Form: Şekil 417">
                  <a:extLst>
                    <a:ext uri="{FF2B5EF4-FFF2-40B4-BE49-F238E27FC236}">
                      <a16:creationId xmlns="" xmlns:a16="http://schemas.microsoft.com/office/drawing/2014/main" id="{EC844D1C-7911-44E5-BC51-BE19C627A58F}"/>
                    </a:ext>
                  </a:extLst>
                </p:cNvPr>
                <p:cNvSpPr/>
                <p:nvPr/>
              </p:nvSpPr>
              <p:spPr>
                <a:xfrm rot="-3600724">
                  <a:off x="4322778" y="3299371"/>
                  <a:ext cx="13865" cy="13865"/>
                </a:xfrm>
                <a:custGeom>
                  <a:avLst/>
                  <a:gdLst>
                    <a:gd name="connsiteX0" fmla="*/ 13866 w 13865"/>
                    <a:gd name="connsiteY0" fmla="*/ 6933 h 13865"/>
                    <a:gd name="connsiteX1" fmla="*/ 6933 w 13865"/>
                    <a:gd name="connsiteY1" fmla="*/ 13866 h 13865"/>
                    <a:gd name="connsiteX2" fmla="*/ 0 w 13865"/>
                    <a:gd name="connsiteY2" fmla="*/ 6933 h 13865"/>
                    <a:gd name="connsiteX3" fmla="*/ 6933 w 13865"/>
                    <a:gd name="connsiteY3" fmla="*/ 0 h 13865"/>
                    <a:gd name="connsiteX4" fmla="*/ 13866 w 13865"/>
                    <a:gd name="connsiteY4" fmla="*/ 6933 h 13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5" h="13865">
                      <a:moveTo>
                        <a:pt x="13866" y="6933"/>
                      </a:moveTo>
                      <a:cubicBezTo>
                        <a:pt x="13866" y="10762"/>
                        <a:pt x="10762" y="13866"/>
                        <a:pt x="6933" y="13866"/>
                      </a:cubicBezTo>
                      <a:cubicBezTo>
                        <a:pt x="3104" y="13866"/>
                        <a:pt x="0" y="10762"/>
                        <a:pt x="0" y="6933"/>
                      </a:cubicBezTo>
                      <a:cubicBezTo>
                        <a:pt x="0" y="3104"/>
                        <a:pt x="3104" y="0"/>
                        <a:pt x="6933" y="0"/>
                      </a:cubicBezTo>
                      <a:cubicBezTo>
                        <a:pt x="10762" y="0"/>
                        <a:pt x="13866" y="3104"/>
                        <a:pt x="13866" y="6933"/>
                      </a:cubicBezTo>
                      <a:close/>
                    </a:path>
                  </a:pathLst>
                </a:custGeom>
                <a:solidFill>
                  <a:srgbClr val="21BADC"/>
                </a:solidFill>
                <a:ln w="13829" cap="flat">
                  <a:noFill/>
                  <a:prstDash val="solid"/>
                  <a:miter/>
                </a:ln>
              </p:spPr>
              <p:txBody>
                <a:bodyPr rtlCol="0" anchor="ctr"/>
                <a:lstStyle/>
                <a:p>
                  <a:endParaRPr lang="tr-TR"/>
                </a:p>
              </p:txBody>
            </p:sp>
            <p:sp>
              <p:nvSpPr>
                <p:cNvPr id="419" name="Serbest Form: Şekil 418">
                  <a:extLst>
                    <a:ext uri="{FF2B5EF4-FFF2-40B4-BE49-F238E27FC236}">
                      <a16:creationId xmlns="" xmlns:a16="http://schemas.microsoft.com/office/drawing/2014/main" id="{3C6AD457-6C98-49C7-BEA7-2DE24CEA8572}"/>
                    </a:ext>
                  </a:extLst>
                </p:cNvPr>
                <p:cNvSpPr/>
                <p:nvPr/>
              </p:nvSpPr>
              <p:spPr>
                <a:xfrm rot="-1799104">
                  <a:off x="4322484" y="3083063"/>
                  <a:ext cx="13866" cy="13866"/>
                </a:xfrm>
                <a:custGeom>
                  <a:avLst/>
                  <a:gdLst>
                    <a:gd name="connsiteX0" fmla="*/ 13867 w 13866"/>
                    <a:gd name="connsiteY0" fmla="*/ 6934 h 13866"/>
                    <a:gd name="connsiteX1" fmla="*/ 6933 w 13866"/>
                    <a:gd name="connsiteY1" fmla="*/ 13867 h 13866"/>
                    <a:gd name="connsiteX2" fmla="*/ 0 w 13866"/>
                    <a:gd name="connsiteY2" fmla="*/ 6934 h 13866"/>
                    <a:gd name="connsiteX3" fmla="*/ 6933 w 13866"/>
                    <a:gd name="connsiteY3" fmla="*/ 0 h 13866"/>
                    <a:gd name="connsiteX4" fmla="*/ 13867 w 13866"/>
                    <a:gd name="connsiteY4" fmla="*/ 6934 h 1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6" h="13866">
                      <a:moveTo>
                        <a:pt x="13867" y="6934"/>
                      </a:moveTo>
                      <a:cubicBezTo>
                        <a:pt x="13867" y="10763"/>
                        <a:pt x="10763" y="13867"/>
                        <a:pt x="6933" y="13867"/>
                      </a:cubicBezTo>
                      <a:cubicBezTo>
                        <a:pt x="3104" y="13867"/>
                        <a:pt x="0" y="10763"/>
                        <a:pt x="0" y="6934"/>
                      </a:cubicBezTo>
                      <a:cubicBezTo>
                        <a:pt x="0" y="3104"/>
                        <a:pt x="3104" y="0"/>
                        <a:pt x="6933" y="0"/>
                      </a:cubicBezTo>
                      <a:cubicBezTo>
                        <a:pt x="10763" y="0"/>
                        <a:pt x="13867" y="3104"/>
                        <a:pt x="13867" y="6934"/>
                      </a:cubicBezTo>
                      <a:close/>
                    </a:path>
                  </a:pathLst>
                </a:custGeom>
                <a:solidFill>
                  <a:srgbClr val="21BADC"/>
                </a:solidFill>
                <a:ln w="13830" cap="flat">
                  <a:noFill/>
                  <a:prstDash val="solid"/>
                  <a:miter/>
                </a:ln>
              </p:spPr>
              <p:txBody>
                <a:bodyPr rtlCol="0" anchor="ctr"/>
                <a:lstStyle/>
                <a:p>
                  <a:endParaRPr lang="tr-TR"/>
                </a:p>
              </p:txBody>
            </p:sp>
            <p:sp>
              <p:nvSpPr>
                <p:cNvPr id="420" name="Serbest Form: Şekil 419">
                  <a:extLst>
                    <a:ext uri="{FF2B5EF4-FFF2-40B4-BE49-F238E27FC236}">
                      <a16:creationId xmlns="" xmlns:a16="http://schemas.microsoft.com/office/drawing/2014/main" id="{270D6A07-85E4-4B7A-86CE-18CCF02CB4EA}"/>
                    </a:ext>
                  </a:extLst>
                </p:cNvPr>
                <p:cNvSpPr/>
                <p:nvPr/>
              </p:nvSpPr>
              <p:spPr>
                <a:xfrm rot="-3600724">
                  <a:off x="4276766" y="3129155"/>
                  <a:ext cx="13865" cy="13865"/>
                </a:xfrm>
                <a:custGeom>
                  <a:avLst/>
                  <a:gdLst>
                    <a:gd name="connsiteX0" fmla="*/ 13866 w 13865"/>
                    <a:gd name="connsiteY0" fmla="*/ 6933 h 13865"/>
                    <a:gd name="connsiteX1" fmla="*/ 6933 w 13865"/>
                    <a:gd name="connsiteY1" fmla="*/ 13866 h 13865"/>
                    <a:gd name="connsiteX2" fmla="*/ 0 w 13865"/>
                    <a:gd name="connsiteY2" fmla="*/ 6933 h 13865"/>
                    <a:gd name="connsiteX3" fmla="*/ 6933 w 13865"/>
                    <a:gd name="connsiteY3" fmla="*/ 0 h 13865"/>
                    <a:gd name="connsiteX4" fmla="*/ 13866 w 13865"/>
                    <a:gd name="connsiteY4" fmla="*/ 6933 h 13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5" h="13865">
                      <a:moveTo>
                        <a:pt x="13866" y="6933"/>
                      </a:moveTo>
                      <a:cubicBezTo>
                        <a:pt x="13866" y="10762"/>
                        <a:pt x="10762" y="13866"/>
                        <a:pt x="6933" y="13866"/>
                      </a:cubicBezTo>
                      <a:cubicBezTo>
                        <a:pt x="3104" y="13866"/>
                        <a:pt x="0" y="10762"/>
                        <a:pt x="0" y="6933"/>
                      </a:cubicBezTo>
                      <a:cubicBezTo>
                        <a:pt x="0" y="3104"/>
                        <a:pt x="3104" y="0"/>
                        <a:pt x="6933" y="0"/>
                      </a:cubicBezTo>
                      <a:cubicBezTo>
                        <a:pt x="10762" y="0"/>
                        <a:pt x="13866" y="3104"/>
                        <a:pt x="13866" y="6933"/>
                      </a:cubicBezTo>
                      <a:close/>
                    </a:path>
                  </a:pathLst>
                </a:custGeom>
                <a:solidFill>
                  <a:srgbClr val="21BADC"/>
                </a:solidFill>
                <a:ln w="13829" cap="flat">
                  <a:noFill/>
                  <a:prstDash val="solid"/>
                  <a:miter/>
                </a:ln>
              </p:spPr>
              <p:txBody>
                <a:bodyPr rtlCol="0" anchor="ctr"/>
                <a:lstStyle/>
                <a:p>
                  <a:endParaRPr lang="tr-TR"/>
                </a:p>
              </p:txBody>
            </p:sp>
            <p:sp>
              <p:nvSpPr>
                <p:cNvPr id="421" name="Serbest Form: Şekil 420">
                  <a:extLst>
                    <a:ext uri="{FF2B5EF4-FFF2-40B4-BE49-F238E27FC236}">
                      <a16:creationId xmlns="" xmlns:a16="http://schemas.microsoft.com/office/drawing/2014/main" id="{B18CDFF7-83D1-40A0-A2DA-E3EA26883F76}"/>
                    </a:ext>
                  </a:extLst>
                </p:cNvPr>
                <p:cNvSpPr/>
                <p:nvPr/>
              </p:nvSpPr>
              <p:spPr>
                <a:xfrm>
                  <a:off x="4504150" y="3188342"/>
                  <a:ext cx="19412" cy="19412"/>
                </a:xfrm>
                <a:custGeom>
                  <a:avLst/>
                  <a:gdLst>
                    <a:gd name="connsiteX0" fmla="*/ 19413 w 19412"/>
                    <a:gd name="connsiteY0" fmla="*/ 9706 h 19412"/>
                    <a:gd name="connsiteX1" fmla="*/ 9706 w 19412"/>
                    <a:gd name="connsiteY1" fmla="*/ 19413 h 19412"/>
                    <a:gd name="connsiteX2" fmla="*/ 0 w 19412"/>
                    <a:gd name="connsiteY2" fmla="*/ 9706 h 19412"/>
                    <a:gd name="connsiteX3" fmla="*/ 9706 w 19412"/>
                    <a:gd name="connsiteY3" fmla="*/ 0 h 19412"/>
                    <a:gd name="connsiteX4" fmla="*/ 19413 w 19412"/>
                    <a:gd name="connsiteY4" fmla="*/ 9706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2" h="19412">
                      <a:moveTo>
                        <a:pt x="19413" y="9706"/>
                      </a:moveTo>
                      <a:cubicBezTo>
                        <a:pt x="19413" y="15067"/>
                        <a:pt x="15067" y="19413"/>
                        <a:pt x="9706" y="19413"/>
                      </a:cubicBezTo>
                      <a:cubicBezTo>
                        <a:pt x="4346" y="19413"/>
                        <a:pt x="0" y="15067"/>
                        <a:pt x="0" y="9706"/>
                      </a:cubicBezTo>
                      <a:cubicBezTo>
                        <a:pt x="0" y="4346"/>
                        <a:pt x="4346" y="0"/>
                        <a:pt x="9706" y="0"/>
                      </a:cubicBezTo>
                      <a:cubicBezTo>
                        <a:pt x="15067" y="0"/>
                        <a:pt x="19413" y="4346"/>
                        <a:pt x="19413" y="9706"/>
                      </a:cubicBezTo>
                      <a:close/>
                    </a:path>
                  </a:pathLst>
                </a:custGeom>
                <a:solidFill>
                  <a:srgbClr val="21BADC"/>
                </a:solidFill>
                <a:ln w="13829" cap="flat">
                  <a:noFill/>
                  <a:prstDash val="solid"/>
                  <a:miter/>
                </a:ln>
              </p:spPr>
              <p:txBody>
                <a:bodyPr rtlCol="0" anchor="ctr"/>
                <a:lstStyle/>
                <a:p>
                  <a:endParaRPr lang="tr-TR"/>
                </a:p>
              </p:txBody>
            </p:sp>
            <p:sp>
              <p:nvSpPr>
                <p:cNvPr id="422" name="Serbest Form: Şekil 421">
                  <a:extLst>
                    <a:ext uri="{FF2B5EF4-FFF2-40B4-BE49-F238E27FC236}">
                      <a16:creationId xmlns="" xmlns:a16="http://schemas.microsoft.com/office/drawing/2014/main" id="{72450E5F-3F1F-461D-999E-4925F94E07A9}"/>
                    </a:ext>
                  </a:extLst>
                </p:cNvPr>
                <p:cNvSpPr/>
                <p:nvPr/>
              </p:nvSpPr>
              <p:spPr>
                <a:xfrm rot="-3600724">
                  <a:off x="4490541" y="3253916"/>
                  <a:ext cx="13865" cy="13865"/>
                </a:xfrm>
                <a:custGeom>
                  <a:avLst/>
                  <a:gdLst>
                    <a:gd name="connsiteX0" fmla="*/ 13866 w 13865"/>
                    <a:gd name="connsiteY0" fmla="*/ 6933 h 13865"/>
                    <a:gd name="connsiteX1" fmla="*/ 6933 w 13865"/>
                    <a:gd name="connsiteY1" fmla="*/ 13866 h 13865"/>
                    <a:gd name="connsiteX2" fmla="*/ 0 w 13865"/>
                    <a:gd name="connsiteY2" fmla="*/ 6933 h 13865"/>
                    <a:gd name="connsiteX3" fmla="*/ 6933 w 13865"/>
                    <a:gd name="connsiteY3" fmla="*/ 0 h 13865"/>
                    <a:gd name="connsiteX4" fmla="*/ 13866 w 13865"/>
                    <a:gd name="connsiteY4" fmla="*/ 6933 h 13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5" h="13865">
                      <a:moveTo>
                        <a:pt x="13866" y="6933"/>
                      </a:moveTo>
                      <a:cubicBezTo>
                        <a:pt x="13866" y="10762"/>
                        <a:pt x="10762" y="13866"/>
                        <a:pt x="6933" y="13866"/>
                      </a:cubicBezTo>
                      <a:cubicBezTo>
                        <a:pt x="3104" y="13866"/>
                        <a:pt x="0" y="10762"/>
                        <a:pt x="0" y="6933"/>
                      </a:cubicBezTo>
                      <a:cubicBezTo>
                        <a:pt x="0" y="3104"/>
                        <a:pt x="3104" y="0"/>
                        <a:pt x="6933" y="0"/>
                      </a:cubicBezTo>
                      <a:cubicBezTo>
                        <a:pt x="10762" y="0"/>
                        <a:pt x="13866" y="3104"/>
                        <a:pt x="13866" y="6933"/>
                      </a:cubicBezTo>
                      <a:close/>
                    </a:path>
                  </a:pathLst>
                </a:custGeom>
                <a:solidFill>
                  <a:srgbClr val="21BADC"/>
                </a:solidFill>
                <a:ln w="13829" cap="flat">
                  <a:noFill/>
                  <a:prstDash val="solid"/>
                  <a:miter/>
                </a:ln>
              </p:spPr>
              <p:txBody>
                <a:bodyPr rtlCol="0" anchor="ctr"/>
                <a:lstStyle/>
                <a:p>
                  <a:endParaRPr lang="tr-TR"/>
                </a:p>
              </p:txBody>
            </p:sp>
            <p:sp>
              <p:nvSpPr>
                <p:cNvPr id="423" name="Serbest Form: Şekil 422">
                  <a:extLst>
                    <a:ext uri="{FF2B5EF4-FFF2-40B4-BE49-F238E27FC236}">
                      <a16:creationId xmlns="" xmlns:a16="http://schemas.microsoft.com/office/drawing/2014/main" id="{89F9D576-73A1-48B0-A3B1-BF29BAD881C4}"/>
                    </a:ext>
                  </a:extLst>
                </p:cNvPr>
                <p:cNvSpPr/>
                <p:nvPr/>
              </p:nvSpPr>
              <p:spPr>
                <a:xfrm rot="-1798807">
                  <a:off x="4444737" y="3299579"/>
                  <a:ext cx="13866" cy="13866"/>
                </a:xfrm>
                <a:custGeom>
                  <a:avLst/>
                  <a:gdLst>
                    <a:gd name="connsiteX0" fmla="*/ 13866 w 13866"/>
                    <a:gd name="connsiteY0" fmla="*/ 6933 h 13866"/>
                    <a:gd name="connsiteX1" fmla="*/ 6933 w 13866"/>
                    <a:gd name="connsiteY1" fmla="*/ 13866 h 13866"/>
                    <a:gd name="connsiteX2" fmla="*/ 0 w 13866"/>
                    <a:gd name="connsiteY2" fmla="*/ 6933 h 13866"/>
                    <a:gd name="connsiteX3" fmla="*/ 6933 w 13866"/>
                    <a:gd name="connsiteY3" fmla="*/ 0 h 13866"/>
                    <a:gd name="connsiteX4" fmla="*/ 13866 w 13866"/>
                    <a:gd name="connsiteY4" fmla="*/ 6933 h 1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6" h="13866">
                      <a:moveTo>
                        <a:pt x="13866" y="6933"/>
                      </a:moveTo>
                      <a:cubicBezTo>
                        <a:pt x="13866" y="10762"/>
                        <a:pt x="10762" y="13866"/>
                        <a:pt x="6933" y="13866"/>
                      </a:cubicBezTo>
                      <a:cubicBezTo>
                        <a:pt x="3104" y="13866"/>
                        <a:pt x="0" y="10762"/>
                        <a:pt x="0" y="6933"/>
                      </a:cubicBezTo>
                      <a:cubicBezTo>
                        <a:pt x="0" y="3104"/>
                        <a:pt x="3104" y="0"/>
                        <a:pt x="6933" y="0"/>
                      </a:cubicBezTo>
                      <a:cubicBezTo>
                        <a:pt x="10762" y="0"/>
                        <a:pt x="13866" y="3104"/>
                        <a:pt x="13866" y="6933"/>
                      </a:cubicBezTo>
                      <a:close/>
                    </a:path>
                  </a:pathLst>
                </a:custGeom>
                <a:solidFill>
                  <a:srgbClr val="21BADC"/>
                </a:solidFill>
                <a:ln w="13829" cap="flat">
                  <a:noFill/>
                  <a:prstDash val="solid"/>
                  <a:miter/>
                </a:ln>
              </p:spPr>
              <p:txBody>
                <a:bodyPr rtlCol="0" anchor="ctr"/>
                <a:lstStyle/>
                <a:p>
                  <a:endParaRPr lang="tr-TR"/>
                </a:p>
              </p:txBody>
            </p:sp>
            <p:sp>
              <p:nvSpPr>
                <p:cNvPr id="424" name="Serbest Form: Şekil 423">
                  <a:extLst>
                    <a:ext uri="{FF2B5EF4-FFF2-40B4-BE49-F238E27FC236}">
                      <a16:creationId xmlns="" xmlns:a16="http://schemas.microsoft.com/office/drawing/2014/main" id="{D04F7E91-19CB-44F6-8A76-DEED87B008E9}"/>
                    </a:ext>
                  </a:extLst>
                </p:cNvPr>
                <p:cNvSpPr/>
                <p:nvPr/>
              </p:nvSpPr>
              <p:spPr>
                <a:xfrm>
                  <a:off x="4380740" y="3063546"/>
                  <a:ext cx="19628" cy="19412"/>
                </a:xfrm>
                <a:custGeom>
                  <a:avLst/>
                  <a:gdLst>
                    <a:gd name="connsiteX0" fmla="*/ 9706 w 19628"/>
                    <a:gd name="connsiteY0" fmla="*/ 0 h 19412"/>
                    <a:gd name="connsiteX1" fmla="*/ 0 w 19628"/>
                    <a:gd name="connsiteY1" fmla="*/ 9706 h 19412"/>
                    <a:gd name="connsiteX2" fmla="*/ 9706 w 19628"/>
                    <a:gd name="connsiteY2" fmla="*/ 19413 h 19412"/>
                    <a:gd name="connsiteX3" fmla="*/ 19413 w 19628"/>
                    <a:gd name="connsiteY3" fmla="*/ 9706 h 19412"/>
                    <a:gd name="connsiteX4" fmla="*/ 9706 w 19628"/>
                    <a:gd name="connsiteY4" fmla="*/ 0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8" h="19412">
                      <a:moveTo>
                        <a:pt x="9706" y="0"/>
                      </a:moveTo>
                      <a:cubicBezTo>
                        <a:pt x="4160" y="0"/>
                        <a:pt x="0" y="5547"/>
                        <a:pt x="0" y="9706"/>
                      </a:cubicBezTo>
                      <a:cubicBezTo>
                        <a:pt x="0" y="15253"/>
                        <a:pt x="4160" y="19413"/>
                        <a:pt x="9706" y="19413"/>
                      </a:cubicBezTo>
                      <a:cubicBezTo>
                        <a:pt x="15253" y="19413"/>
                        <a:pt x="19413" y="13866"/>
                        <a:pt x="19413" y="9706"/>
                      </a:cubicBezTo>
                      <a:cubicBezTo>
                        <a:pt x="20799" y="4160"/>
                        <a:pt x="15253" y="0"/>
                        <a:pt x="9706" y="0"/>
                      </a:cubicBezTo>
                      <a:close/>
                    </a:path>
                  </a:pathLst>
                </a:custGeom>
                <a:solidFill>
                  <a:srgbClr val="21BADC"/>
                </a:solidFill>
                <a:ln w="13829" cap="flat">
                  <a:noFill/>
                  <a:prstDash val="solid"/>
                  <a:miter/>
                </a:ln>
              </p:spPr>
              <p:txBody>
                <a:bodyPr rtlCol="0" anchor="ctr"/>
                <a:lstStyle/>
                <a:p>
                  <a:endParaRPr lang="tr-TR"/>
                </a:p>
              </p:txBody>
            </p:sp>
            <p:sp>
              <p:nvSpPr>
                <p:cNvPr id="425" name="Serbest Form: Şekil 424">
                  <a:extLst>
                    <a:ext uri="{FF2B5EF4-FFF2-40B4-BE49-F238E27FC236}">
                      <a16:creationId xmlns="" xmlns:a16="http://schemas.microsoft.com/office/drawing/2014/main" id="{36010EBB-9A0C-4D71-9A68-72338E1FC564}"/>
                    </a:ext>
                  </a:extLst>
                </p:cNvPr>
                <p:cNvSpPr/>
                <p:nvPr/>
              </p:nvSpPr>
              <p:spPr>
                <a:xfrm>
                  <a:off x="4380740" y="3311752"/>
                  <a:ext cx="19628" cy="19412"/>
                </a:xfrm>
                <a:custGeom>
                  <a:avLst/>
                  <a:gdLst>
                    <a:gd name="connsiteX0" fmla="*/ 9706 w 19628"/>
                    <a:gd name="connsiteY0" fmla="*/ 0 h 19412"/>
                    <a:gd name="connsiteX1" fmla="*/ 0 w 19628"/>
                    <a:gd name="connsiteY1" fmla="*/ 9706 h 19412"/>
                    <a:gd name="connsiteX2" fmla="*/ 9706 w 19628"/>
                    <a:gd name="connsiteY2" fmla="*/ 19413 h 19412"/>
                    <a:gd name="connsiteX3" fmla="*/ 19413 w 19628"/>
                    <a:gd name="connsiteY3" fmla="*/ 9706 h 19412"/>
                    <a:gd name="connsiteX4" fmla="*/ 9706 w 19628"/>
                    <a:gd name="connsiteY4" fmla="*/ 0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8" h="19412">
                      <a:moveTo>
                        <a:pt x="9706" y="0"/>
                      </a:moveTo>
                      <a:cubicBezTo>
                        <a:pt x="4160" y="0"/>
                        <a:pt x="0" y="5546"/>
                        <a:pt x="0" y="9706"/>
                      </a:cubicBezTo>
                      <a:cubicBezTo>
                        <a:pt x="0" y="15253"/>
                        <a:pt x="4160" y="19413"/>
                        <a:pt x="9706" y="19413"/>
                      </a:cubicBezTo>
                      <a:cubicBezTo>
                        <a:pt x="15253" y="19413"/>
                        <a:pt x="19413" y="13866"/>
                        <a:pt x="19413" y="9706"/>
                      </a:cubicBezTo>
                      <a:cubicBezTo>
                        <a:pt x="20799" y="5546"/>
                        <a:pt x="15253" y="1387"/>
                        <a:pt x="9706" y="0"/>
                      </a:cubicBezTo>
                      <a:close/>
                    </a:path>
                  </a:pathLst>
                </a:custGeom>
                <a:solidFill>
                  <a:srgbClr val="21BADC"/>
                </a:solidFill>
                <a:ln w="13829" cap="flat">
                  <a:noFill/>
                  <a:prstDash val="solid"/>
                  <a:miter/>
                </a:ln>
              </p:spPr>
              <p:txBody>
                <a:bodyPr rtlCol="0" anchor="ctr"/>
                <a:lstStyle/>
                <a:p>
                  <a:endParaRPr lang="tr-TR"/>
                </a:p>
              </p:txBody>
            </p:sp>
            <p:sp>
              <p:nvSpPr>
                <p:cNvPr id="426" name="Serbest Form: Şekil 425">
                  <a:extLst>
                    <a:ext uri="{FF2B5EF4-FFF2-40B4-BE49-F238E27FC236}">
                      <a16:creationId xmlns="" xmlns:a16="http://schemas.microsoft.com/office/drawing/2014/main" id="{98DBED96-E5BD-4D97-A621-0F11441ECFD5}"/>
                    </a:ext>
                  </a:extLst>
                </p:cNvPr>
                <p:cNvSpPr/>
                <p:nvPr/>
              </p:nvSpPr>
              <p:spPr>
                <a:xfrm rot="-3601193">
                  <a:off x="4444606" y="3083688"/>
                  <a:ext cx="13866" cy="13866"/>
                </a:xfrm>
                <a:custGeom>
                  <a:avLst/>
                  <a:gdLst>
                    <a:gd name="connsiteX0" fmla="*/ 13866 w 13866"/>
                    <a:gd name="connsiteY0" fmla="*/ 6933 h 13866"/>
                    <a:gd name="connsiteX1" fmla="*/ 6933 w 13866"/>
                    <a:gd name="connsiteY1" fmla="*/ 13866 h 13866"/>
                    <a:gd name="connsiteX2" fmla="*/ 0 w 13866"/>
                    <a:gd name="connsiteY2" fmla="*/ 6933 h 13866"/>
                    <a:gd name="connsiteX3" fmla="*/ 6933 w 13866"/>
                    <a:gd name="connsiteY3" fmla="*/ 0 h 13866"/>
                    <a:gd name="connsiteX4" fmla="*/ 13866 w 13866"/>
                    <a:gd name="connsiteY4" fmla="*/ 6933 h 1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6" h="13866">
                      <a:moveTo>
                        <a:pt x="13866" y="6933"/>
                      </a:moveTo>
                      <a:cubicBezTo>
                        <a:pt x="13866" y="10762"/>
                        <a:pt x="10762" y="13866"/>
                        <a:pt x="6933" y="13866"/>
                      </a:cubicBezTo>
                      <a:cubicBezTo>
                        <a:pt x="3104" y="13866"/>
                        <a:pt x="0" y="10762"/>
                        <a:pt x="0" y="6933"/>
                      </a:cubicBezTo>
                      <a:cubicBezTo>
                        <a:pt x="0" y="3104"/>
                        <a:pt x="3104" y="0"/>
                        <a:pt x="6933" y="0"/>
                      </a:cubicBezTo>
                      <a:cubicBezTo>
                        <a:pt x="10762" y="0"/>
                        <a:pt x="13866" y="3104"/>
                        <a:pt x="13866" y="6933"/>
                      </a:cubicBezTo>
                      <a:close/>
                    </a:path>
                  </a:pathLst>
                </a:custGeom>
                <a:solidFill>
                  <a:srgbClr val="21BADC"/>
                </a:solidFill>
                <a:ln w="13829" cap="flat">
                  <a:noFill/>
                  <a:prstDash val="solid"/>
                  <a:miter/>
                </a:ln>
              </p:spPr>
              <p:txBody>
                <a:bodyPr rtlCol="0" anchor="ctr"/>
                <a:lstStyle/>
                <a:p>
                  <a:endParaRPr lang="tr-TR"/>
                </a:p>
              </p:txBody>
            </p:sp>
            <p:sp>
              <p:nvSpPr>
                <p:cNvPr id="427" name="Serbest Form: Şekil 426">
                  <a:extLst>
                    <a:ext uri="{FF2B5EF4-FFF2-40B4-BE49-F238E27FC236}">
                      <a16:creationId xmlns="" xmlns:a16="http://schemas.microsoft.com/office/drawing/2014/main" id="{F00D01E4-2C4B-4918-A93A-CF6341F3B564}"/>
                    </a:ext>
                  </a:extLst>
                </p:cNvPr>
                <p:cNvSpPr/>
                <p:nvPr/>
              </p:nvSpPr>
              <p:spPr>
                <a:xfrm rot="-1799276">
                  <a:off x="4490210" y="3128897"/>
                  <a:ext cx="13865" cy="13865"/>
                </a:xfrm>
                <a:custGeom>
                  <a:avLst/>
                  <a:gdLst>
                    <a:gd name="connsiteX0" fmla="*/ 13866 w 13865"/>
                    <a:gd name="connsiteY0" fmla="*/ 6933 h 13865"/>
                    <a:gd name="connsiteX1" fmla="*/ 6933 w 13865"/>
                    <a:gd name="connsiteY1" fmla="*/ 13866 h 13865"/>
                    <a:gd name="connsiteX2" fmla="*/ 0 w 13865"/>
                    <a:gd name="connsiteY2" fmla="*/ 6933 h 13865"/>
                    <a:gd name="connsiteX3" fmla="*/ 6933 w 13865"/>
                    <a:gd name="connsiteY3" fmla="*/ 0 h 13865"/>
                    <a:gd name="connsiteX4" fmla="*/ 13866 w 13865"/>
                    <a:gd name="connsiteY4" fmla="*/ 6933 h 13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5" h="13865">
                      <a:moveTo>
                        <a:pt x="13866" y="6933"/>
                      </a:moveTo>
                      <a:cubicBezTo>
                        <a:pt x="13866" y="10762"/>
                        <a:pt x="10762" y="13866"/>
                        <a:pt x="6933" y="13866"/>
                      </a:cubicBezTo>
                      <a:cubicBezTo>
                        <a:pt x="3104" y="13866"/>
                        <a:pt x="0" y="10762"/>
                        <a:pt x="0" y="6933"/>
                      </a:cubicBezTo>
                      <a:cubicBezTo>
                        <a:pt x="0" y="3104"/>
                        <a:pt x="3104" y="0"/>
                        <a:pt x="6933" y="0"/>
                      </a:cubicBezTo>
                      <a:cubicBezTo>
                        <a:pt x="10762" y="0"/>
                        <a:pt x="13866" y="3104"/>
                        <a:pt x="13866" y="6933"/>
                      </a:cubicBezTo>
                      <a:close/>
                    </a:path>
                  </a:pathLst>
                </a:custGeom>
                <a:solidFill>
                  <a:srgbClr val="21BADC"/>
                </a:solidFill>
                <a:ln w="13829" cap="flat">
                  <a:noFill/>
                  <a:prstDash val="solid"/>
                  <a:miter/>
                </a:ln>
              </p:spPr>
              <p:txBody>
                <a:bodyPr rtlCol="0" anchor="ctr"/>
                <a:lstStyle/>
                <a:p>
                  <a:endParaRPr lang="tr-TR"/>
                </a:p>
              </p:txBody>
            </p:sp>
            <p:sp>
              <p:nvSpPr>
                <p:cNvPr id="428" name="Serbest Form: Şekil 427">
                  <a:extLst>
                    <a:ext uri="{FF2B5EF4-FFF2-40B4-BE49-F238E27FC236}">
                      <a16:creationId xmlns="" xmlns:a16="http://schemas.microsoft.com/office/drawing/2014/main" id="{E9E9F3C7-1CAD-47B1-9A2C-E607D6F980A1}"/>
                    </a:ext>
                  </a:extLst>
                </p:cNvPr>
                <p:cNvSpPr/>
                <p:nvPr/>
              </p:nvSpPr>
              <p:spPr>
                <a:xfrm>
                  <a:off x="4380740" y="3188342"/>
                  <a:ext cx="19412" cy="19412"/>
                </a:xfrm>
                <a:custGeom>
                  <a:avLst/>
                  <a:gdLst>
                    <a:gd name="connsiteX0" fmla="*/ 9706 w 19412"/>
                    <a:gd name="connsiteY0" fmla="*/ 0 h 19412"/>
                    <a:gd name="connsiteX1" fmla="*/ 0 w 19412"/>
                    <a:gd name="connsiteY1" fmla="*/ 9706 h 19412"/>
                    <a:gd name="connsiteX2" fmla="*/ 9706 w 19412"/>
                    <a:gd name="connsiteY2" fmla="*/ 19413 h 19412"/>
                    <a:gd name="connsiteX3" fmla="*/ 19413 w 19412"/>
                    <a:gd name="connsiteY3" fmla="*/ 9706 h 19412"/>
                    <a:gd name="connsiteX4" fmla="*/ 9706 w 19412"/>
                    <a:gd name="connsiteY4" fmla="*/ 0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2" h="19412">
                      <a:moveTo>
                        <a:pt x="9706" y="0"/>
                      </a:moveTo>
                      <a:cubicBezTo>
                        <a:pt x="4160" y="0"/>
                        <a:pt x="0" y="5547"/>
                        <a:pt x="0" y="9706"/>
                      </a:cubicBezTo>
                      <a:cubicBezTo>
                        <a:pt x="0" y="13866"/>
                        <a:pt x="4160" y="19413"/>
                        <a:pt x="9706" y="19413"/>
                      </a:cubicBezTo>
                      <a:cubicBezTo>
                        <a:pt x="15253" y="19413"/>
                        <a:pt x="19413" y="13866"/>
                        <a:pt x="19413" y="9706"/>
                      </a:cubicBezTo>
                      <a:cubicBezTo>
                        <a:pt x="19413" y="5547"/>
                        <a:pt x="15253" y="0"/>
                        <a:pt x="9706" y="0"/>
                      </a:cubicBezTo>
                      <a:close/>
                    </a:path>
                  </a:pathLst>
                </a:custGeom>
                <a:solidFill>
                  <a:srgbClr val="21BADC"/>
                </a:solidFill>
                <a:ln w="13829" cap="flat">
                  <a:noFill/>
                  <a:prstDash val="solid"/>
                  <a:miter/>
                </a:ln>
              </p:spPr>
              <p:txBody>
                <a:bodyPr rtlCol="0" anchor="ctr"/>
                <a:lstStyle/>
                <a:p>
                  <a:endParaRPr lang="tr-TR"/>
                </a:p>
              </p:txBody>
            </p:sp>
            <p:sp>
              <p:nvSpPr>
                <p:cNvPr id="429" name="Serbest Form: Şekil 428">
                  <a:extLst>
                    <a:ext uri="{FF2B5EF4-FFF2-40B4-BE49-F238E27FC236}">
                      <a16:creationId xmlns="" xmlns:a16="http://schemas.microsoft.com/office/drawing/2014/main" id="{0480C8B1-6649-4C4F-BBE6-08E67F924147}"/>
                    </a:ext>
                  </a:extLst>
                </p:cNvPr>
                <p:cNvSpPr/>
                <p:nvPr/>
              </p:nvSpPr>
              <p:spPr>
                <a:xfrm>
                  <a:off x="4384900" y="3192502"/>
                  <a:ext cx="11093" cy="11093"/>
                </a:xfrm>
                <a:custGeom>
                  <a:avLst/>
                  <a:gdLst>
                    <a:gd name="connsiteX0" fmla="*/ 5547 w 11093"/>
                    <a:gd name="connsiteY0" fmla="*/ 0 h 11093"/>
                    <a:gd name="connsiteX1" fmla="*/ 0 w 11093"/>
                    <a:gd name="connsiteY1" fmla="*/ 5547 h 11093"/>
                    <a:gd name="connsiteX2" fmla="*/ 5547 w 11093"/>
                    <a:gd name="connsiteY2" fmla="*/ 11093 h 11093"/>
                    <a:gd name="connsiteX3" fmla="*/ 11093 w 11093"/>
                    <a:gd name="connsiteY3" fmla="*/ 5547 h 11093"/>
                    <a:gd name="connsiteX4" fmla="*/ 5547 w 11093"/>
                    <a:gd name="connsiteY4" fmla="*/ 0 h 11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3" h="11093">
                      <a:moveTo>
                        <a:pt x="5547" y="0"/>
                      </a:moveTo>
                      <a:cubicBezTo>
                        <a:pt x="2773" y="0"/>
                        <a:pt x="0" y="2773"/>
                        <a:pt x="0" y="5547"/>
                      </a:cubicBezTo>
                      <a:cubicBezTo>
                        <a:pt x="0" y="8320"/>
                        <a:pt x="2773" y="9706"/>
                        <a:pt x="5547" y="11093"/>
                      </a:cubicBezTo>
                      <a:cubicBezTo>
                        <a:pt x="8320" y="11093"/>
                        <a:pt x="11093" y="8320"/>
                        <a:pt x="11093" y="5547"/>
                      </a:cubicBezTo>
                      <a:cubicBezTo>
                        <a:pt x="11093" y="2773"/>
                        <a:pt x="8320" y="1387"/>
                        <a:pt x="5547" y="0"/>
                      </a:cubicBezTo>
                      <a:close/>
                    </a:path>
                  </a:pathLst>
                </a:custGeom>
                <a:solidFill>
                  <a:srgbClr val="47C5CB"/>
                </a:solidFill>
                <a:ln w="13829" cap="flat">
                  <a:noFill/>
                  <a:prstDash val="solid"/>
                  <a:miter/>
                </a:ln>
              </p:spPr>
              <p:txBody>
                <a:bodyPr rtlCol="0" anchor="ctr"/>
                <a:lstStyle/>
                <a:p>
                  <a:endParaRPr lang="tr-TR"/>
                </a:p>
              </p:txBody>
            </p:sp>
          </p:grpSp>
        </p:grpSp>
        <p:grpSp>
          <p:nvGrpSpPr>
            <p:cNvPr id="430" name="Grafik 4">
              <a:extLst>
                <a:ext uri="{FF2B5EF4-FFF2-40B4-BE49-F238E27FC236}">
                  <a16:creationId xmlns="" xmlns:a16="http://schemas.microsoft.com/office/drawing/2014/main" id="{A0C417CE-A35A-47F6-888A-555595F38BB7}"/>
                </a:ext>
              </a:extLst>
            </p:cNvPr>
            <p:cNvGrpSpPr/>
            <p:nvPr/>
          </p:nvGrpSpPr>
          <p:grpSpPr>
            <a:xfrm>
              <a:off x="3387914" y="3252127"/>
              <a:ext cx="357750" cy="568636"/>
              <a:chOff x="3387914" y="3252127"/>
              <a:chExt cx="357750" cy="568636"/>
            </a:xfrm>
          </p:grpSpPr>
          <p:grpSp>
            <p:nvGrpSpPr>
              <p:cNvPr id="431" name="Grafik 4">
                <a:extLst>
                  <a:ext uri="{FF2B5EF4-FFF2-40B4-BE49-F238E27FC236}">
                    <a16:creationId xmlns="" xmlns:a16="http://schemas.microsoft.com/office/drawing/2014/main" id="{A0C417CE-A35A-47F6-888A-555595F38BB7}"/>
                  </a:ext>
                </a:extLst>
              </p:cNvPr>
              <p:cNvGrpSpPr/>
              <p:nvPr/>
            </p:nvGrpSpPr>
            <p:grpSpPr>
              <a:xfrm>
                <a:off x="3582042" y="3525293"/>
                <a:ext cx="163622" cy="295351"/>
                <a:chOff x="3582042" y="3525293"/>
                <a:chExt cx="163622" cy="295351"/>
              </a:xfrm>
            </p:grpSpPr>
            <p:sp>
              <p:nvSpPr>
                <p:cNvPr id="432" name="Serbest Form: Şekil 431">
                  <a:extLst>
                    <a:ext uri="{FF2B5EF4-FFF2-40B4-BE49-F238E27FC236}">
                      <a16:creationId xmlns="" xmlns:a16="http://schemas.microsoft.com/office/drawing/2014/main" id="{11A24584-EFDF-4806-A1A5-697F28FAC13D}"/>
                    </a:ext>
                  </a:extLst>
                </p:cNvPr>
                <p:cNvSpPr/>
                <p:nvPr/>
              </p:nvSpPr>
              <p:spPr>
                <a:xfrm>
                  <a:off x="3582042" y="3525293"/>
                  <a:ext cx="83197" cy="295351"/>
                </a:xfrm>
                <a:custGeom>
                  <a:avLst/>
                  <a:gdLst>
                    <a:gd name="connsiteX0" fmla="*/ 83198 w 83197"/>
                    <a:gd name="connsiteY0" fmla="*/ 0 h 295351"/>
                    <a:gd name="connsiteX1" fmla="*/ 83198 w 83197"/>
                    <a:gd name="connsiteY1" fmla="*/ 295352 h 295351"/>
                    <a:gd name="connsiteX2" fmla="*/ 30506 w 83197"/>
                    <a:gd name="connsiteY2" fmla="*/ 295352 h 295351"/>
                    <a:gd name="connsiteX3" fmla="*/ 0 w 83197"/>
                    <a:gd name="connsiteY3" fmla="*/ 0 h 295351"/>
                  </a:gdLst>
                  <a:ahLst/>
                  <a:cxnLst>
                    <a:cxn ang="0">
                      <a:pos x="connsiteX0" y="connsiteY0"/>
                    </a:cxn>
                    <a:cxn ang="0">
                      <a:pos x="connsiteX1" y="connsiteY1"/>
                    </a:cxn>
                    <a:cxn ang="0">
                      <a:pos x="connsiteX2" y="connsiteY2"/>
                    </a:cxn>
                    <a:cxn ang="0">
                      <a:pos x="connsiteX3" y="connsiteY3"/>
                    </a:cxn>
                  </a:cxnLst>
                  <a:rect l="l" t="t" r="r" b="b"/>
                  <a:pathLst>
                    <a:path w="83197" h="295351">
                      <a:moveTo>
                        <a:pt x="83198" y="0"/>
                      </a:moveTo>
                      <a:lnTo>
                        <a:pt x="83198" y="295352"/>
                      </a:lnTo>
                      <a:lnTo>
                        <a:pt x="30506" y="295352"/>
                      </a:lnTo>
                      <a:lnTo>
                        <a:pt x="0" y="0"/>
                      </a:lnTo>
                      <a:close/>
                    </a:path>
                  </a:pathLst>
                </a:custGeom>
                <a:solidFill>
                  <a:srgbClr val="8AD1E2"/>
                </a:solidFill>
                <a:ln w="13829" cap="flat">
                  <a:noFill/>
                  <a:prstDash val="solid"/>
                  <a:miter/>
                </a:ln>
              </p:spPr>
              <p:txBody>
                <a:bodyPr rtlCol="0" anchor="ctr"/>
                <a:lstStyle/>
                <a:p>
                  <a:endParaRPr lang="tr-TR"/>
                </a:p>
              </p:txBody>
            </p:sp>
            <p:sp>
              <p:nvSpPr>
                <p:cNvPr id="433" name="Serbest Form: Şekil 432">
                  <a:extLst>
                    <a:ext uri="{FF2B5EF4-FFF2-40B4-BE49-F238E27FC236}">
                      <a16:creationId xmlns="" xmlns:a16="http://schemas.microsoft.com/office/drawing/2014/main" id="{DE1995E8-82CD-41E0-956C-9F365DE1B0BD}"/>
                    </a:ext>
                  </a:extLst>
                </p:cNvPr>
                <p:cNvSpPr/>
                <p:nvPr/>
              </p:nvSpPr>
              <p:spPr>
                <a:xfrm>
                  <a:off x="3665240" y="3525293"/>
                  <a:ext cx="80424" cy="295351"/>
                </a:xfrm>
                <a:custGeom>
                  <a:avLst/>
                  <a:gdLst>
                    <a:gd name="connsiteX0" fmla="*/ 80424 w 80424"/>
                    <a:gd name="connsiteY0" fmla="*/ 0 h 295351"/>
                    <a:gd name="connsiteX1" fmla="*/ 0 w 80424"/>
                    <a:gd name="connsiteY1" fmla="*/ 0 h 295351"/>
                    <a:gd name="connsiteX2" fmla="*/ 0 w 80424"/>
                    <a:gd name="connsiteY2" fmla="*/ 295352 h 295351"/>
                    <a:gd name="connsiteX3" fmla="*/ 49919 w 80424"/>
                    <a:gd name="connsiteY3" fmla="*/ 295352 h 295351"/>
                  </a:gdLst>
                  <a:ahLst/>
                  <a:cxnLst>
                    <a:cxn ang="0">
                      <a:pos x="connsiteX0" y="connsiteY0"/>
                    </a:cxn>
                    <a:cxn ang="0">
                      <a:pos x="connsiteX1" y="connsiteY1"/>
                    </a:cxn>
                    <a:cxn ang="0">
                      <a:pos x="connsiteX2" y="connsiteY2"/>
                    </a:cxn>
                    <a:cxn ang="0">
                      <a:pos x="connsiteX3" y="connsiteY3"/>
                    </a:cxn>
                  </a:cxnLst>
                  <a:rect l="l" t="t" r="r" b="b"/>
                  <a:pathLst>
                    <a:path w="80424" h="295351">
                      <a:moveTo>
                        <a:pt x="80424" y="0"/>
                      </a:moveTo>
                      <a:lnTo>
                        <a:pt x="0" y="0"/>
                      </a:lnTo>
                      <a:lnTo>
                        <a:pt x="0" y="295352"/>
                      </a:lnTo>
                      <a:lnTo>
                        <a:pt x="49919" y="295352"/>
                      </a:lnTo>
                      <a:close/>
                    </a:path>
                  </a:pathLst>
                </a:custGeom>
                <a:solidFill>
                  <a:srgbClr val="6EC4D9"/>
                </a:solidFill>
                <a:ln w="13829" cap="flat">
                  <a:noFill/>
                  <a:prstDash val="solid"/>
                  <a:miter/>
                </a:ln>
              </p:spPr>
              <p:txBody>
                <a:bodyPr rtlCol="0" anchor="ctr"/>
                <a:lstStyle/>
                <a:p>
                  <a:endParaRPr lang="tr-TR"/>
                </a:p>
              </p:txBody>
            </p:sp>
            <p:sp>
              <p:nvSpPr>
                <p:cNvPr id="434" name="Serbest Form: Şekil 433">
                  <a:extLst>
                    <a:ext uri="{FF2B5EF4-FFF2-40B4-BE49-F238E27FC236}">
                      <a16:creationId xmlns="" xmlns:a16="http://schemas.microsoft.com/office/drawing/2014/main" id="{C1E59158-BC44-4C54-BA78-C0C83EBB473F}"/>
                    </a:ext>
                  </a:extLst>
                </p:cNvPr>
                <p:cNvSpPr/>
                <p:nvPr/>
              </p:nvSpPr>
              <p:spPr>
                <a:xfrm>
                  <a:off x="3665240" y="3525293"/>
                  <a:ext cx="69331" cy="42985"/>
                </a:xfrm>
                <a:custGeom>
                  <a:avLst/>
                  <a:gdLst>
                    <a:gd name="connsiteX0" fmla="*/ 69331 w 69331"/>
                    <a:gd name="connsiteY0" fmla="*/ 0 h 42985"/>
                    <a:gd name="connsiteX1" fmla="*/ 0 w 69331"/>
                    <a:gd name="connsiteY1" fmla="*/ 0 h 42985"/>
                    <a:gd name="connsiteX2" fmla="*/ 0 w 69331"/>
                    <a:gd name="connsiteY2" fmla="*/ 42986 h 42985"/>
                    <a:gd name="connsiteX3" fmla="*/ 63785 w 69331"/>
                    <a:gd name="connsiteY3" fmla="*/ 42986 h 42985"/>
                  </a:gdLst>
                  <a:ahLst/>
                  <a:cxnLst>
                    <a:cxn ang="0">
                      <a:pos x="connsiteX0" y="connsiteY0"/>
                    </a:cxn>
                    <a:cxn ang="0">
                      <a:pos x="connsiteX1" y="connsiteY1"/>
                    </a:cxn>
                    <a:cxn ang="0">
                      <a:pos x="connsiteX2" y="connsiteY2"/>
                    </a:cxn>
                    <a:cxn ang="0">
                      <a:pos x="connsiteX3" y="connsiteY3"/>
                    </a:cxn>
                  </a:cxnLst>
                  <a:rect l="l" t="t" r="r" b="b"/>
                  <a:pathLst>
                    <a:path w="69331" h="42985">
                      <a:moveTo>
                        <a:pt x="69331" y="0"/>
                      </a:moveTo>
                      <a:lnTo>
                        <a:pt x="0" y="0"/>
                      </a:lnTo>
                      <a:lnTo>
                        <a:pt x="0" y="42986"/>
                      </a:lnTo>
                      <a:lnTo>
                        <a:pt x="63785" y="42986"/>
                      </a:lnTo>
                      <a:close/>
                    </a:path>
                  </a:pathLst>
                </a:custGeom>
                <a:solidFill>
                  <a:srgbClr val="9BD8EA"/>
                </a:solidFill>
                <a:ln w="13829" cap="flat">
                  <a:noFill/>
                  <a:prstDash val="solid"/>
                  <a:miter/>
                </a:ln>
              </p:spPr>
              <p:txBody>
                <a:bodyPr rtlCol="0" anchor="ctr"/>
                <a:lstStyle/>
                <a:p>
                  <a:endParaRPr lang="tr-TR"/>
                </a:p>
              </p:txBody>
            </p:sp>
            <p:sp>
              <p:nvSpPr>
                <p:cNvPr id="435" name="Serbest Form: Şekil 434">
                  <a:extLst>
                    <a:ext uri="{FF2B5EF4-FFF2-40B4-BE49-F238E27FC236}">
                      <a16:creationId xmlns="" xmlns:a16="http://schemas.microsoft.com/office/drawing/2014/main" id="{090EF92D-D554-45D8-8373-BF02BB811302}"/>
                    </a:ext>
                  </a:extLst>
                </p:cNvPr>
                <p:cNvSpPr/>
                <p:nvPr/>
              </p:nvSpPr>
              <p:spPr>
                <a:xfrm>
                  <a:off x="3665240" y="3568279"/>
                  <a:ext cx="65171" cy="202447"/>
                </a:xfrm>
                <a:custGeom>
                  <a:avLst/>
                  <a:gdLst>
                    <a:gd name="connsiteX0" fmla="*/ 0 w 65171"/>
                    <a:gd name="connsiteY0" fmla="*/ 0 h 202447"/>
                    <a:gd name="connsiteX1" fmla="*/ 0 w 65171"/>
                    <a:gd name="connsiteY1" fmla="*/ 202448 h 202447"/>
                    <a:gd name="connsiteX2" fmla="*/ 13866 w 65171"/>
                    <a:gd name="connsiteY2" fmla="*/ 202448 h 202447"/>
                    <a:gd name="connsiteX3" fmla="*/ 47145 w 65171"/>
                    <a:gd name="connsiteY3" fmla="*/ 167782 h 202447"/>
                    <a:gd name="connsiteX4" fmla="*/ 65172 w 65171"/>
                    <a:gd name="connsiteY4" fmla="*/ 0 h 202447"/>
                    <a:gd name="connsiteX5" fmla="*/ 0 w 65171"/>
                    <a:gd name="connsiteY5" fmla="*/ 0 h 2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71" h="202447">
                      <a:moveTo>
                        <a:pt x="0" y="0"/>
                      </a:moveTo>
                      <a:lnTo>
                        <a:pt x="0" y="202448"/>
                      </a:lnTo>
                      <a:lnTo>
                        <a:pt x="13866" y="202448"/>
                      </a:lnTo>
                      <a:cubicBezTo>
                        <a:pt x="30506" y="202448"/>
                        <a:pt x="44372" y="187195"/>
                        <a:pt x="47145" y="167782"/>
                      </a:cubicBezTo>
                      <a:lnTo>
                        <a:pt x="65172" y="0"/>
                      </a:lnTo>
                      <a:lnTo>
                        <a:pt x="0" y="0"/>
                      </a:lnTo>
                      <a:close/>
                    </a:path>
                  </a:pathLst>
                </a:custGeom>
                <a:solidFill>
                  <a:srgbClr val="89CCDF"/>
                </a:solidFill>
                <a:ln w="13829" cap="flat">
                  <a:noFill/>
                  <a:prstDash val="solid"/>
                  <a:miter/>
                </a:ln>
              </p:spPr>
              <p:txBody>
                <a:bodyPr rtlCol="0" anchor="ctr"/>
                <a:lstStyle/>
                <a:p>
                  <a:endParaRPr lang="tr-TR"/>
                </a:p>
              </p:txBody>
            </p:sp>
            <p:sp>
              <p:nvSpPr>
                <p:cNvPr id="436" name="Serbest Form: Şekil 435">
                  <a:extLst>
                    <a:ext uri="{FF2B5EF4-FFF2-40B4-BE49-F238E27FC236}">
                      <a16:creationId xmlns="" xmlns:a16="http://schemas.microsoft.com/office/drawing/2014/main" id="{7498050F-2615-4C05-A6EE-86445F90D277}"/>
                    </a:ext>
                  </a:extLst>
                </p:cNvPr>
                <p:cNvSpPr/>
                <p:nvPr/>
              </p:nvSpPr>
              <p:spPr>
                <a:xfrm>
                  <a:off x="3591749" y="3525293"/>
                  <a:ext cx="73491" cy="42985"/>
                </a:xfrm>
                <a:custGeom>
                  <a:avLst/>
                  <a:gdLst>
                    <a:gd name="connsiteX0" fmla="*/ 73491 w 73491"/>
                    <a:gd name="connsiteY0" fmla="*/ 0 h 42985"/>
                    <a:gd name="connsiteX1" fmla="*/ 0 w 73491"/>
                    <a:gd name="connsiteY1" fmla="*/ 0 h 42985"/>
                    <a:gd name="connsiteX2" fmla="*/ 5546 w 73491"/>
                    <a:gd name="connsiteY2" fmla="*/ 42986 h 42985"/>
                    <a:gd name="connsiteX3" fmla="*/ 73491 w 73491"/>
                    <a:gd name="connsiteY3" fmla="*/ 42986 h 42985"/>
                  </a:gdLst>
                  <a:ahLst/>
                  <a:cxnLst>
                    <a:cxn ang="0">
                      <a:pos x="connsiteX0" y="connsiteY0"/>
                    </a:cxn>
                    <a:cxn ang="0">
                      <a:pos x="connsiteX1" y="connsiteY1"/>
                    </a:cxn>
                    <a:cxn ang="0">
                      <a:pos x="connsiteX2" y="connsiteY2"/>
                    </a:cxn>
                    <a:cxn ang="0">
                      <a:pos x="connsiteX3" y="connsiteY3"/>
                    </a:cxn>
                  </a:cxnLst>
                  <a:rect l="l" t="t" r="r" b="b"/>
                  <a:pathLst>
                    <a:path w="73491" h="42985">
                      <a:moveTo>
                        <a:pt x="73491" y="0"/>
                      </a:moveTo>
                      <a:lnTo>
                        <a:pt x="0" y="0"/>
                      </a:lnTo>
                      <a:lnTo>
                        <a:pt x="5546" y="42986"/>
                      </a:lnTo>
                      <a:lnTo>
                        <a:pt x="73491" y="42986"/>
                      </a:lnTo>
                      <a:close/>
                    </a:path>
                  </a:pathLst>
                </a:custGeom>
                <a:solidFill>
                  <a:srgbClr val="B9E7F3"/>
                </a:solidFill>
                <a:ln w="13829" cap="flat">
                  <a:noFill/>
                  <a:prstDash val="solid"/>
                  <a:miter/>
                </a:ln>
              </p:spPr>
              <p:txBody>
                <a:bodyPr rtlCol="0" anchor="ctr"/>
                <a:lstStyle/>
                <a:p>
                  <a:endParaRPr lang="tr-TR"/>
                </a:p>
              </p:txBody>
            </p:sp>
            <p:sp>
              <p:nvSpPr>
                <p:cNvPr id="437" name="Serbest Form: Şekil 436">
                  <a:extLst>
                    <a:ext uri="{FF2B5EF4-FFF2-40B4-BE49-F238E27FC236}">
                      <a16:creationId xmlns="" xmlns:a16="http://schemas.microsoft.com/office/drawing/2014/main" id="{258C89E7-F00E-43CC-A419-E80BD0F2E0C7}"/>
                    </a:ext>
                  </a:extLst>
                </p:cNvPr>
                <p:cNvSpPr/>
                <p:nvPr/>
              </p:nvSpPr>
              <p:spPr>
                <a:xfrm>
                  <a:off x="3597295" y="3568279"/>
                  <a:ext cx="67944" cy="202447"/>
                </a:xfrm>
                <a:custGeom>
                  <a:avLst/>
                  <a:gdLst>
                    <a:gd name="connsiteX0" fmla="*/ 0 w 67944"/>
                    <a:gd name="connsiteY0" fmla="*/ 0 h 202447"/>
                    <a:gd name="connsiteX1" fmla="*/ 18026 w 67944"/>
                    <a:gd name="connsiteY1" fmla="*/ 167782 h 202447"/>
                    <a:gd name="connsiteX2" fmla="*/ 51305 w 67944"/>
                    <a:gd name="connsiteY2" fmla="*/ 202448 h 202447"/>
                    <a:gd name="connsiteX3" fmla="*/ 67945 w 67944"/>
                    <a:gd name="connsiteY3" fmla="*/ 202448 h 202447"/>
                    <a:gd name="connsiteX4" fmla="*/ 67945 w 67944"/>
                    <a:gd name="connsiteY4" fmla="*/ 0 h 202447"/>
                    <a:gd name="connsiteX5" fmla="*/ 0 w 67944"/>
                    <a:gd name="connsiteY5" fmla="*/ 0 h 2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4" h="202447">
                      <a:moveTo>
                        <a:pt x="0" y="0"/>
                      </a:moveTo>
                      <a:lnTo>
                        <a:pt x="18026" y="167782"/>
                      </a:lnTo>
                      <a:cubicBezTo>
                        <a:pt x="20799" y="187195"/>
                        <a:pt x="34666" y="202448"/>
                        <a:pt x="51305" y="202448"/>
                      </a:cubicBezTo>
                      <a:lnTo>
                        <a:pt x="67945" y="202448"/>
                      </a:lnTo>
                      <a:lnTo>
                        <a:pt x="67945" y="0"/>
                      </a:lnTo>
                      <a:lnTo>
                        <a:pt x="0" y="0"/>
                      </a:lnTo>
                      <a:close/>
                    </a:path>
                  </a:pathLst>
                </a:custGeom>
                <a:solidFill>
                  <a:srgbClr val="A6DAE8"/>
                </a:solidFill>
                <a:ln w="13829" cap="flat">
                  <a:noFill/>
                  <a:prstDash val="solid"/>
                  <a:miter/>
                </a:ln>
              </p:spPr>
              <p:txBody>
                <a:bodyPr rtlCol="0" anchor="ctr"/>
                <a:lstStyle/>
                <a:p>
                  <a:endParaRPr lang="tr-TR"/>
                </a:p>
              </p:txBody>
            </p:sp>
            <p:sp>
              <p:nvSpPr>
                <p:cNvPr id="438" name="Serbest Form: Şekil 437">
                  <a:extLst>
                    <a:ext uri="{FF2B5EF4-FFF2-40B4-BE49-F238E27FC236}">
                      <a16:creationId xmlns="" xmlns:a16="http://schemas.microsoft.com/office/drawing/2014/main" id="{9CD4717E-9A15-413B-9498-E98F1D3DAB9C}"/>
                    </a:ext>
                  </a:extLst>
                </p:cNvPr>
                <p:cNvSpPr/>
                <p:nvPr/>
              </p:nvSpPr>
              <p:spPr>
                <a:xfrm>
                  <a:off x="3604228" y="3525293"/>
                  <a:ext cx="37438" cy="159462"/>
                </a:xfrm>
                <a:custGeom>
                  <a:avLst/>
                  <a:gdLst>
                    <a:gd name="connsiteX0" fmla="*/ 37439 w 37438"/>
                    <a:gd name="connsiteY0" fmla="*/ 159462 h 159462"/>
                    <a:gd name="connsiteX1" fmla="*/ 13866 w 37438"/>
                    <a:gd name="connsiteY1" fmla="*/ 159462 h 159462"/>
                    <a:gd name="connsiteX2" fmla="*/ 0 w 37438"/>
                    <a:gd name="connsiteY2" fmla="*/ 0 h 159462"/>
                    <a:gd name="connsiteX3" fmla="*/ 30506 w 37438"/>
                    <a:gd name="connsiteY3" fmla="*/ 0 h 159462"/>
                  </a:gdLst>
                  <a:ahLst/>
                  <a:cxnLst>
                    <a:cxn ang="0">
                      <a:pos x="connsiteX0" y="connsiteY0"/>
                    </a:cxn>
                    <a:cxn ang="0">
                      <a:pos x="connsiteX1" y="connsiteY1"/>
                    </a:cxn>
                    <a:cxn ang="0">
                      <a:pos x="connsiteX2" y="connsiteY2"/>
                    </a:cxn>
                    <a:cxn ang="0">
                      <a:pos x="connsiteX3" y="connsiteY3"/>
                    </a:cxn>
                  </a:cxnLst>
                  <a:rect l="l" t="t" r="r" b="b"/>
                  <a:pathLst>
                    <a:path w="37438" h="159462">
                      <a:moveTo>
                        <a:pt x="37439" y="159462"/>
                      </a:moveTo>
                      <a:lnTo>
                        <a:pt x="13866" y="159462"/>
                      </a:lnTo>
                      <a:lnTo>
                        <a:pt x="0" y="0"/>
                      </a:lnTo>
                      <a:lnTo>
                        <a:pt x="30506" y="0"/>
                      </a:lnTo>
                      <a:close/>
                    </a:path>
                  </a:pathLst>
                </a:custGeom>
                <a:solidFill>
                  <a:srgbClr val="B6E7F2"/>
                </a:solidFill>
                <a:ln w="13829" cap="flat">
                  <a:noFill/>
                  <a:prstDash val="solid"/>
                  <a:miter/>
                </a:ln>
              </p:spPr>
              <p:txBody>
                <a:bodyPr rtlCol="0" anchor="ctr"/>
                <a:lstStyle/>
                <a:p>
                  <a:endParaRPr lang="tr-TR"/>
                </a:p>
              </p:txBody>
            </p:sp>
            <p:sp>
              <p:nvSpPr>
                <p:cNvPr id="439" name="Serbest Form: Şekil 438">
                  <a:extLst>
                    <a:ext uri="{FF2B5EF4-FFF2-40B4-BE49-F238E27FC236}">
                      <a16:creationId xmlns="" xmlns:a16="http://schemas.microsoft.com/office/drawing/2014/main" id="{029C3F49-28BD-4E4F-92B5-DAD59B75A7C5}"/>
                    </a:ext>
                  </a:extLst>
                </p:cNvPr>
                <p:cNvSpPr/>
                <p:nvPr/>
              </p:nvSpPr>
              <p:spPr>
                <a:xfrm>
                  <a:off x="3687426" y="3605718"/>
                  <a:ext cx="16639" cy="19412"/>
                </a:xfrm>
                <a:custGeom>
                  <a:avLst/>
                  <a:gdLst>
                    <a:gd name="connsiteX0" fmla="*/ 16640 w 16639"/>
                    <a:gd name="connsiteY0" fmla="*/ 9706 h 19412"/>
                    <a:gd name="connsiteX1" fmla="*/ 8320 w 16639"/>
                    <a:gd name="connsiteY1" fmla="*/ 19413 h 19412"/>
                    <a:gd name="connsiteX2" fmla="*/ 0 w 16639"/>
                    <a:gd name="connsiteY2" fmla="*/ 9706 h 19412"/>
                    <a:gd name="connsiteX3" fmla="*/ 8320 w 16639"/>
                    <a:gd name="connsiteY3" fmla="*/ 0 h 19412"/>
                    <a:gd name="connsiteX4" fmla="*/ 16640 w 16639"/>
                    <a:gd name="connsiteY4" fmla="*/ 9706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9" h="19412">
                      <a:moveTo>
                        <a:pt x="16640" y="9706"/>
                      </a:moveTo>
                      <a:cubicBezTo>
                        <a:pt x="16640" y="15067"/>
                        <a:pt x="12915" y="19413"/>
                        <a:pt x="8320" y="19413"/>
                      </a:cubicBezTo>
                      <a:cubicBezTo>
                        <a:pt x="3725" y="19413"/>
                        <a:pt x="0" y="15067"/>
                        <a:pt x="0" y="9706"/>
                      </a:cubicBezTo>
                      <a:cubicBezTo>
                        <a:pt x="0" y="4346"/>
                        <a:pt x="3725" y="0"/>
                        <a:pt x="8320" y="0"/>
                      </a:cubicBezTo>
                      <a:cubicBezTo>
                        <a:pt x="12915" y="0"/>
                        <a:pt x="16640" y="4346"/>
                        <a:pt x="16640" y="9706"/>
                      </a:cubicBezTo>
                      <a:close/>
                    </a:path>
                  </a:pathLst>
                </a:custGeom>
                <a:solidFill>
                  <a:srgbClr val="C5F2F9"/>
                </a:solidFill>
                <a:ln w="13829" cap="flat">
                  <a:noFill/>
                  <a:prstDash val="solid"/>
                  <a:miter/>
                </a:ln>
              </p:spPr>
              <p:txBody>
                <a:bodyPr rtlCol="0" anchor="ctr"/>
                <a:lstStyle/>
                <a:p>
                  <a:endParaRPr lang="tr-TR"/>
                </a:p>
              </p:txBody>
            </p:sp>
            <p:sp>
              <p:nvSpPr>
                <p:cNvPr id="440" name="Serbest Form: Şekil 439">
                  <a:extLst>
                    <a:ext uri="{FF2B5EF4-FFF2-40B4-BE49-F238E27FC236}">
                      <a16:creationId xmlns="" xmlns:a16="http://schemas.microsoft.com/office/drawing/2014/main" id="{8CFC44A5-E590-4927-BDCA-09E5D44B5D8D}"/>
                    </a:ext>
                  </a:extLst>
                </p:cNvPr>
                <p:cNvSpPr/>
                <p:nvPr/>
              </p:nvSpPr>
              <p:spPr>
                <a:xfrm>
                  <a:off x="3679106" y="3730514"/>
                  <a:ext cx="16639" cy="19412"/>
                </a:xfrm>
                <a:custGeom>
                  <a:avLst/>
                  <a:gdLst>
                    <a:gd name="connsiteX0" fmla="*/ 16640 w 16639"/>
                    <a:gd name="connsiteY0" fmla="*/ 9706 h 19412"/>
                    <a:gd name="connsiteX1" fmla="*/ 8320 w 16639"/>
                    <a:gd name="connsiteY1" fmla="*/ 19413 h 19412"/>
                    <a:gd name="connsiteX2" fmla="*/ 0 w 16639"/>
                    <a:gd name="connsiteY2" fmla="*/ 9706 h 19412"/>
                    <a:gd name="connsiteX3" fmla="*/ 8320 w 16639"/>
                    <a:gd name="connsiteY3" fmla="*/ 0 h 19412"/>
                    <a:gd name="connsiteX4" fmla="*/ 16640 w 16639"/>
                    <a:gd name="connsiteY4" fmla="*/ 9706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9" h="19412">
                      <a:moveTo>
                        <a:pt x="16640" y="9706"/>
                      </a:moveTo>
                      <a:cubicBezTo>
                        <a:pt x="16640" y="15067"/>
                        <a:pt x="12915" y="19413"/>
                        <a:pt x="8320" y="19413"/>
                      </a:cubicBezTo>
                      <a:cubicBezTo>
                        <a:pt x="3725" y="19413"/>
                        <a:pt x="0" y="15067"/>
                        <a:pt x="0" y="9706"/>
                      </a:cubicBezTo>
                      <a:cubicBezTo>
                        <a:pt x="0" y="4346"/>
                        <a:pt x="3725" y="0"/>
                        <a:pt x="8320" y="0"/>
                      </a:cubicBezTo>
                      <a:cubicBezTo>
                        <a:pt x="12915" y="0"/>
                        <a:pt x="16640" y="4346"/>
                        <a:pt x="16640" y="9706"/>
                      </a:cubicBezTo>
                      <a:close/>
                    </a:path>
                  </a:pathLst>
                </a:custGeom>
                <a:solidFill>
                  <a:srgbClr val="C5F2F9"/>
                </a:solidFill>
                <a:ln w="13829" cap="flat">
                  <a:noFill/>
                  <a:prstDash val="solid"/>
                  <a:miter/>
                </a:ln>
              </p:spPr>
              <p:txBody>
                <a:bodyPr rtlCol="0" anchor="ctr"/>
                <a:lstStyle/>
                <a:p>
                  <a:endParaRPr lang="tr-TR"/>
                </a:p>
              </p:txBody>
            </p:sp>
            <p:sp>
              <p:nvSpPr>
                <p:cNvPr id="441" name="Serbest Form: Şekil 440">
                  <a:extLst>
                    <a:ext uri="{FF2B5EF4-FFF2-40B4-BE49-F238E27FC236}">
                      <a16:creationId xmlns="" xmlns:a16="http://schemas.microsoft.com/office/drawing/2014/main" id="{61C750EC-EE57-4186-B43A-2D7DC04E87CD}"/>
                    </a:ext>
                  </a:extLst>
                </p:cNvPr>
                <p:cNvSpPr/>
                <p:nvPr/>
              </p:nvSpPr>
              <p:spPr>
                <a:xfrm>
                  <a:off x="3631961" y="3720808"/>
                  <a:ext cx="16639" cy="19412"/>
                </a:xfrm>
                <a:custGeom>
                  <a:avLst/>
                  <a:gdLst>
                    <a:gd name="connsiteX0" fmla="*/ 16640 w 16639"/>
                    <a:gd name="connsiteY0" fmla="*/ 9706 h 19412"/>
                    <a:gd name="connsiteX1" fmla="*/ 8320 w 16639"/>
                    <a:gd name="connsiteY1" fmla="*/ 19413 h 19412"/>
                    <a:gd name="connsiteX2" fmla="*/ 0 w 16639"/>
                    <a:gd name="connsiteY2" fmla="*/ 9706 h 19412"/>
                    <a:gd name="connsiteX3" fmla="*/ 8320 w 16639"/>
                    <a:gd name="connsiteY3" fmla="*/ 0 h 19412"/>
                    <a:gd name="connsiteX4" fmla="*/ 16640 w 16639"/>
                    <a:gd name="connsiteY4" fmla="*/ 9706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9" h="19412">
                      <a:moveTo>
                        <a:pt x="16640" y="9706"/>
                      </a:moveTo>
                      <a:cubicBezTo>
                        <a:pt x="16640" y="15067"/>
                        <a:pt x="12915" y="19413"/>
                        <a:pt x="8320" y="19413"/>
                      </a:cubicBezTo>
                      <a:cubicBezTo>
                        <a:pt x="3725" y="19413"/>
                        <a:pt x="0" y="15067"/>
                        <a:pt x="0" y="9706"/>
                      </a:cubicBezTo>
                      <a:cubicBezTo>
                        <a:pt x="0" y="4346"/>
                        <a:pt x="3725" y="0"/>
                        <a:pt x="8320" y="0"/>
                      </a:cubicBezTo>
                      <a:cubicBezTo>
                        <a:pt x="12915" y="0"/>
                        <a:pt x="16640" y="4346"/>
                        <a:pt x="16640" y="9706"/>
                      </a:cubicBezTo>
                      <a:close/>
                    </a:path>
                  </a:pathLst>
                </a:custGeom>
                <a:solidFill>
                  <a:srgbClr val="C5F2F9"/>
                </a:solidFill>
                <a:ln w="13829" cap="flat">
                  <a:noFill/>
                  <a:prstDash val="solid"/>
                  <a:miter/>
                </a:ln>
              </p:spPr>
              <p:txBody>
                <a:bodyPr rtlCol="0" anchor="ctr"/>
                <a:lstStyle/>
                <a:p>
                  <a:endParaRPr lang="tr-TR"/>
                </a:p>
              </p:txBody>
            </p:sp>
            <p:sp>
              <p:nvSpPr>
                <p:cNvPr id="442" name="Serbest Form: Şekil 441">
                  <a:extLst>
                    <a:ext uri="{FF2B5EF4-FFF2-40B4-BE49-F238E27FC236}">
                      <a16:creationId xmlns="" xmlns:a16="http://schemas.microsoft.com/office/drawing/2014/main" id="{75B04FE2-F2BA-41E0-9327-DAD4DCBFC4D0}"/>
                    </a:ext>
                  </a:extLst>
                </p:cNvPr>
                <p:cNvSpPr/>
                <p:nvPr/>
              </p:nvSpPr>
              <p:spPr>
                <a:xfrm>
                  <a:off x="3684653" y="3673662"/>
                  <a:ext cx="22186" cy="22186"/>
                </a:xfrm>
                <a:custGeom>
                  <a:avLst/>
                  <a:gdLst>
                    <a:gd name="connsiteX0" fmla="*/ 22186 w 22186"/>
                    <a:gd name="connsiteY0" fmla="*/ 11093 h 22186"/>
                    <a:gd name="connsiteX1" fmla="*/ 11093 w 22186"/>
                    <a:gd name="connsiteY1" fmla="*/ 22186 h 22186"/>
                    <a:gd name="connsiteX2" fmla="*/ 0 w 22186"/>
                    <a:gd name="connsiteY2" fmla="*/ 11093 h 22186"/>
                    <a:gd name="connsiteX3" fmla="*/ 11093 w 22186"/>
                    <a:gd name="connsiteY3" fmla="*/ 0 h 22186"/>
                    <a:gd name="connsiteX4" fmla="*/ 22186 w 22186"/>
                    <a:gd name="connsiteY4" fmla="*/ 11093 h 2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86" h="22186">
                      <a:moveTo>
                        <a:pt x="22186" y="11093"/>
                      </a:moveTo>
                      <a:cubicBezTo>
                        <a:pt x="22186" y="17219"/>
                        <a:pt x="17220" y="22186"/>
                        <a:pt x="11093" y="22186"/>
                      </a:cubicBezTo>
                      <a:cubicBezTo>
                        <a:pt x="4966" y="22186"/>
                        <a:pt x="0" y="17220"/>
                        <a:pt x="0" y="11093"/>
                      </a:cubicBezTo>
                      <a:cubicBezTo>
                        <a:pt x="0" y="4967"/>
                        <a:pt x="4966" y="0"/>
                        <a:pt x="11093" y="0"/>
                      </a:cubicBezTo>
                      <a:cubicBezTo>
                        <a:pt x="17219" y="0"/>
                        <a:pt x="22186" y="4966"/>
                        <a:pt x="22186" y="11093"/>
                      </a:cubicBezTo>
                      <a:close/>
                    </a:path>
                  </a:pathLst>
                </a:custGeom>
                <a:solidFill>
                  <a:srgbClr val="6EC4D9"/>
                </a:solidFill>
                <a:ln w="13829" cap="flat">
                  <a:noFill/>
                  <a:prstDash val="solid"/>
                  <a:miter/>
                </a:ln>
              </p:spPr>
              <p:txBody>
                <a:bodyPr rtlCol="0" anchor="ctr"/>
                <a:lstStyle/>
                <a:p>
                  <a:endParaRPr lang="tr-TR"/>
                </a:p>
              </p:txBody>
            </p:sp>
            <p:sp>
              <p:nvSpPr>
                <p:cNvPr id="443" name="Serbest Form: Şekil 442">
                  <a:extLst>
                    <a:ext uri="{FF2B5EF4-FFF2-40B4-BE49-F238E27FC236}">
                      <a16:creationId xmlns="" xmlns:a16="http://schemas.microsoft.com/office/drawing/2014/main" id="{931EC426-42CD-4A7B-AC53-A6B9DCE745F8}"/>
                    </a:ext>
                  </a:extLst>
                </p:cNvPr>
                <p:cNvSpPr/>
                <p:nvPr/>
              </p:nvSpPr>
              <p:spPr>
                <a:xfrm>
                  <a:off x="3638894" y="3625130"/>
                  <a:ext cx="22186" cy="22186"/>
                </a:xfrm>
                <a:custGeom>
                  <a:avLst/>
                  <a:gdLst>
                    <a:gd name="connsiteX0" fmla="*/ 22186 w 22186"/>
                    <a:gd name="connsiteY0" fmla="*/ 11093 h 22186"/>
                    <a:gd name="connsiteX1" fmla="*/ 11093 w 22186"/>
                    <a:gd name="connsiteY1" fmla="*/ 22186 h 22186"/>
                    <a:gd name="connsiteX2" fmla="*/ 0 w 22186"/>
                    <a:gd name="connsiteY2" fmla="*/ 11093 h 22186"/>
                    <a:gd name="connsiteX3" fmla="*/ 11093 w 22186"/>
                    <a:gd name="connsiteY3" fmla="*/ 0 h 22186"/>
                    <a:gd name="connsiteX4" fmla="*/ 22186 w 22186"/>
                    <a:gd name="connsiteY4" fmla="*/ 11093 h 2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86" h="22186">
                      <a:moveTo>
                        <a:pt x="22186" y="11093"/>
                      </a:moveTo>
                      <a:cubicBezTo>
                        <a:pt x="22186" y="17219"/>
                        <a:pt x="17220" y="22186"/>
                        <a:pt x="11093" y="22186"/>
                      </a:cubicBezTo>
                      <a:cubicBezTo>
                        <a:pt x="4967" y="22186"/>
                        <a:pt x="0" y="17220"/>
                        <a:pt x="0" y="11093"/>
                      </a:cubicBezTo>
                      <a:cubicBezTo>
                        <a:pt x="0" y="4967"/>
                        <a:pt x="4967" y="0"/>
                        <a:pt x="11093" y="0"/>
                      </a:cubicBezTo>
                      <a:cubicBezTo>
                        <a:pt x="17220" y="0"/>
                        <a:pt x="22186" y="4966"/>
                        <a:pt x="22186" y="11093"/>
                      </a:cubicBezTo>
                      <a:close/>
                    </a:path>
                  </a:pathLst>
                </a:custGeom>
                <a:solidFill>
                  <a:srgbClr val="6EC4D9"/>
                </a:solidFill>
                <a:ln w="13829" cap="flat">
                  <a:noFill/>
                  <a:prstDash val="solid"/>
                  <a:miter/>
                </a:ln>
              </p:spPr>
              <p:txBody>
                <a:bodyPr rtlCol="0" anchor="ctr"/>
                <a:lstStyle/>
                <a:p>
                  <a:endParaRPr lang="tr-TR"/>
                </a:p>
              </p:txBody>
            </p:sp>
          </p:grpSp>
          <p:grpSp>
            <p:nvGrpSpPr>
              <p:cNvPr id="444" name="Grafik 4">
                <a:extLst>
                  <a:ext uri="{FF2B5EF4-FFF2-40B4-BE49-F238E27FC236}">
                    <a16:creationId xmlns="" xmlns:a16="http://schemas.microsoft.com/office/drawing/2014/main" id="{A0C417CE-A35A-47F6-888A-555595F38BB7}"/>
                  </a:ext>
                </a:extLst>
              </p:cNvPr>
              <p:cNvGrpSpPr/>
              <p:nvPr/>
            </p:nvGrpSpPr>
            <p:grpSpPr>
              <a:xfrm>
                <a:off x="3387914" y="3252127"/>
                <a:ext cx="177488" cy="568636"/>
                <a:chOff x="3387914" y="3252127"/>
                <a:chExt cx="177488" cy="568636"/>
              </a:xfrm>
            </p:grpSpPr>
            <p:sp>
              <p:nvSpPr>
                <p:cNvPr id="445" name="Serbest Form: Şekil 444">
                  <a:extLst>
                    <a:ext uri="{FF2B5EF4-FFF2-40B4-BE49-F238E27FC236}">
                      <a16:creationId xmlns="" xmlns:a16="http://schemas.microsoft.com/office/drawing/2014/main" id="{8B61861C-4A13-44CE-AA6C-897431C45A97}"/>
                    </a:ext>
                  </a:extLst>
                </p:cNvPr>
                <p:cNvSpPr/>
                <p:nvPr/>
              </p:nvSpPr>
              <p:spPr>
                <a:xfrm>
                  <a:off x="3387914" y="3284020"/>
                  <a:ext cx="88744" cy="536743"/>
                </a:xfrm>
                <a:custGeom>
                  <a:avLst/>
                  <a:gdLst>
                    <a:gd name="connsiteX0" fmla="*/ 63785 w 88744"/>
                    <a:gd name="connsiteY0" fmla="*/ 0 h 536743"/>
                    <a:gd name="connsiteX1" fmla="*/ 62398 w 88744"/>
                    <a:gd name="connsiteY1" fmla="*/ 33279 h 536743"/>
                    <a:gd name="connsiteX2" fmla="*/ 1387 w 88744"/>
                    <a:gd name="connsiteY2" fmla="*/ 235727 h 536743"/>
                    <a:gd name="connsiteX3" fmla="*/ 0 w 88744"/>
                    <a:gd name="connsiteY3" fmla="*/ 277326 h 536743"/>
                    <a:gd name="connsiteX4" fmla="*/ 0 w 88744"/>
                    <a:gd name="connsiteY4" fmla="*/ 378550 h 536743"/>
                    <a:gd name="connsiteX5" fmla="*/ 4160 w 88744"/>
                    <a:gd name="connsiteY5" fmla="*/ 485320 h 536743"/>
                    <a:gd name="connsiteX6" fmla="*/ 24959 w 88744"/>
                    <a:gd name="connsiteY6" fmla="*/ 536625 h 536743"/>
                    <a:gd name="connsiteX7" fmla="*/ 62398 w 88744"/>
                    <a:gd name="connsiteY7" fmla="*/ 518599 h 536743"/>
                    <a:gd name="connsiteX8" fmla="*/ 88744 w 88744"/>
                    <a:gd name="connsiteY8" fmla="*/ 536625 h 536743"/>
                    <a:gd name="connsiteX9" fmla="*/ 88744 w 88744"/>
                    <a:gd name="connsiteY9" fmla="*/ 0 h 536743"/>
                    <a:gd name="connsiteX10" fmla="*/ 63785 w 88744"/>
                    <a:gd name="connsiteY10" fmla="*/ 0 h 53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744" h="536743">
                      <a:moveTo>
                        <a:pt x="63785" y="0"/>
                      </a:moveTo>
                      <a:lnTo>
                        <a:pt x="62398" y="33279"/>
                      </a:lnTo>
                      <a:cubicBezTo>
                        <a:pt x="62398" y="33279"/>
                        <a:pt x="9706" y="74878"/>
                        <a:pt x="1387" y="235727"/>
                      </a:cubicBezTo>
                      <a:cubicBezTo>
                        <a:pt x="1387" y="248206"/>
                        <a:pt x="0" y="262073"/>
                        <a:pt x="0" y="277326"/>
                      </a:cubicBezTo>
                      <a:cubicBezTo>
                        <a:pt x="0" y="318925"/>
                        <a:pt x="0" y="352204"/>
                        <a:pt x="0" y="378550"/>
                      </a:cubicBezTo>
                      <a:cubicBezTo>
                        <a:pt x="1387" y="478387"/>
                        <a:pt x="4160" y="485320"/>
                        <a:pt x="4160" y="485320"/>
                      </a:cubicBezTo>
                      <a:cubicBezTo>
                        <a:pt x="4160" y="485320"/>
                        <a:pt x="-1387" y="535239"/>
                        <a:pt x="24959" y="536625"/>
                      </a:cubicBezTo>
                      <a:cubicBezTo>
                        <a:pt x="51305" y="538012"/>
                        <a:pt x="44372" y="506119"/>
                        <a:pt x="62398" y="518599"/>
                      </a:cubicBezTo>
                      <a:cubicBezTo>
                        <a:pt x="74878" y="526919"/>
                        <a:pt x="77651" y="538012"/>
                        <a:pt x="88744" y="536625"/>
                      </a:cubicBezTo>
                      <a:lnTo>
                        <a:pt x="88744" y="0"/>
                      </a:lnTo>
                      <a:lnTo>
                        <a:pt x="63785" y="0"/>
                      </a:lnTo>
                      <a:close/>
                    </a:path>
                  </a:pathLst>
                </a:custGeom>
                <a:solidFill>
                  <a:srgbClr val="C5F2F9"/>
                </a:solidFill>
                <a:ln w="13829" cap="flat">
                  <a:noFill/>
                  <a:prstDash val="solid"/>
                  <a:miter/>
                </a:ln>
              </p:spPr>
              <p:txBody>
                <a:bodyPr rtlCol="0" anchor="ctr"/>
                <a:lstStyle/>
                <a:p>
                  <a:endParaRPr lang="tr-TR"/>
                </a:p>
              </p:txBody>
            </p:sp>
            <p:sp>
              <p:nvSpPr>
                <p:cNvPr id="446" name="Serbest Form: Şekil 445">
                  <a:extLst>
                    <a:ext uri="{FF2B5EF4-FFF2-40B4-BE49-F238E27FC236}">
                      <a16:creationId xmlns="" xmlns:a16="http://schemas.microsoft.com/office/drawing/2014/main" id="{46440DD6-5132-416A-8EB9-2FF6C7833513}"/>
                    </a:ext>
                  </a:extLst>
                </p:cNvPr>
                <p:cNvSpPr/>
                <p:nvPr/>
              </p:nvSpPr>
              <p:spPr>
                <a:xfrm>
                  <a:off x="3475272" y="3284020"/>
                  <a:ext cx="90130" cy="535356"/>
                </a:xfrm>
                <a:custGeom>
                  <a:avLst/>
                  <a:gdLst>
                    <a:gd name="connsiteX0" fmla="*/ 90131 w 90130"/>
                    <a:gd name="connsiteY0" fmla="*/ 277326 h 535356"/>
                    <a:gd name="connsiteX1" fmla="*/ 88744 w 90130"/>
                    <a:gd name="connsiteY1" fmla="*/ 235727 h 535356"/>
                    <a:gd name="connsiteX2" fmla="*/ 27733 w 90130"/>
                    <a:gd name="connsiteY2" fmla="*/ 33279 h 535356"/>
                    <a:gd name="connsiteX3" fmla="*/ 26346 w 90130"/>
                    <a:gd name="connsiteY3" fmla="*/ 0 h 535356"/>
                    <a:gd name="connsiteX4" fmla="*/ 0 w 90130"/>
                    <a:gd name="connsiteY4" fmla="*/ 0 h 535356"/>
                    <a:gd name="connsiteX5" fmla="*/ 0 w 90130"/>
                    <a:gd name="connsiteY5" fmla="*/ 535239 h 535356"/>
                    <a:gd name="connsiteX6" fmla="*/ 0 w 90130"/>
                    <a:gd name="connsiteY6" fmla="*/ 535239 h 535356"/>
                    <a:gd name="connsiteX7" fmla="*/ 26346 w 90130"/>
                    <a:gd name="connsiteY7" fmla="*/ 517213 h 535356"/>
                    <a:gd name="connsiteX8" fmla="*/ 63785 w 90130"/>
                    <a:gd name="connsiteY8" fmla="*/ 535239 h 535356"/>
                    <a:gd name="connsiteX9" fmla="*/ 84584 w 90130"/>
                    <a:gd name="connsiteY9" fmla="*/ 483933 h 535356"/>
                    <a:gd name="connsiteX10" fmla="*/ 88744 w 90130"/>
                    <a:gd name="connsiteY10" fmla="*/ 377163 h 535356"/>
                    <a:gd name="connsiteX11" fmla="*/ 90131 w 90130"/>
                    <a:gd name="connsiteY11" fmla="*/ 277326 h 53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130" h="535356">
                      <a:moveTo>
                        <a:pt x="90131" y="277326"/>
                      </a:moveTo>
                      <a:cubicBezTo>
                        <a:pt x="90131" y="262073"/>
                        <a:pt x="90131" y="248206"/>
                        <a:pt x="88744" y="235727"/>
                      </a:cubicBezTo>
                      <a:cubicBezTo>
                        <a:pt x="80424" y="74878"/>
                        <a:pt x="27733" y="33279"/>
                        <a:pt x="27733" y="33279"/>
                      </a:cubicBezTo>
                      <a:lnTo>
                        <a:pt x="26346" y="0"/>
                      </a:lnTo>
                      <a:lnTo>
                        <a:pt x="0" y="0"/>
                      </a:lnTo>
                      <a:lnTo>
                        <a:pt x="0" y="535239"/>
                      </a:lnTo>
                      <a:cubicBezTo>
                        <a:pt x="0" y="535239"/>
                        <a:pt x="0" y="535239"/>
                        <a:pt x="0" y="535239"/>
                      </a:cubicBezTo>
                      <a:cubicBezTo>
                        <a:pt x="12480" y="536625"/>
                        <a:pt x="13866" y="525532"/>
                        <a:pt x="26346" y="517213"/>
                      </a:cubicBezTo>
                      <a:cubicBezTo>
                        <a:pt x="44372" y="504733"/>
                        <a:pt x="37439" y="536625"/>
                        <a:pt x="63785" y="535239"/>
                      </a:cubicBezTo>
                      <a:cubicBezTo>
                        <a:pt x="90131" y="533852"/>
                        <a:pt x="84584" y="483933"/>
                        <a:pt x="84584" y="483933"/>
                      </a:cubicBezTo>
                      <a:cubicBezTo>
                        <a:pt x="84584" y="483933"/>
                        <a:pt x="87358" y="477000"/>
                        <a:pt x="88744" y="377163"/>
                      </a:cubicBezTo>
                      <a:cubicBezTo>
                        <a:pt x="90131" y="350817"/>
                        <a:pt x="90131" y="318925"/>
                        <a:pt x="90131" y="277326"/>
                      </a:cubicBezTo>
                      <a:close/>
                    </a:path>
                  </a:pathLst>
                </a:custGeom>
                <a:solidFill>
                  <a:srgbClr val="A1E2EC"/>
                </a:solidFill>
                <a:ln w="13829" cap="flat">
                  <a:noFill/>
                  <a:prstDash val="solid"/>
                  <a:miter/>
                </a:ln>
              </p:spPr>
              <p:txBody>
                <a:bodyPr rtlCol="0" anchor="ctr"/>
                <a:lstStyle/>
                <a:p>
                  <a:endParaRPr lang="tr-TR"/>
                </a:p>
              </p:txBody>
            </p:sp>
            <p:sp>
              <p:nvSpPr>
                <p:cNvPr id="447" name="Serbest Form: Şekil 446">
                  <a:extLst>
                    <a:ext uri="{FF2B5EF4-FFF2-40B4-BE49-F238E27FC236}">
                      <a16:creationId xmlns="" xmlns:a16="http://schemas.microsoft.com/office/drawing/2014/main" id="{BDF9443E-B706-44B8-85E9-842DB2694C4E}"/>
                    </a:ext>
                  </a:extLst>
                </p:cNvPr>
                <p:cNvSpPr/>
                <p:nvPr/>
              </p:nvSpPr>
              <p:spPr>
                <a:xfrm>
                  <a:off x="3475272" y="3383857"/>
                  <a:ext cx="81811" cy="427081"/>
                </a:xfrm>
                <a:custGeom>
                  <a:avLst/>
                  <a:gdLst>
                    <a:gd name="connsiteX0" fmla="*/ 81811 w 81811"/>
                    <a:gd name="connsiteY0" fmla="*/ 277326 h 427081"/>
                    <a:gd name="connsiteX1" fmla="*/ 81811 w 81811"/>
                    <a:gd name="connsiteY1" fmla="*/ 176102 h 427081"/>
                    <a:gd name="connsiteX2" fmla="*/ 80424 w 81811"/>
                    <a:gd name="connsiteY2" fmla="*/ 134503 h 427081"/>
                    <a:gd name="connsiteX3" fmla="*/ 56852 w 81811"/>
                    <a:gd name="connsiteY3" fmla="*/ 0 h 427081"/>
                    <a:gd name="connsiteX4" fmla="*/ 0 w 81811"/>
                    <a:gd name="connsiteY4" fmla="*/ 0 h 427081"/>
                    <a:gd name="connsiteX5" fmla="*/ 0 w 81811"/>
                    <a:gd name="connsiteY5" fmla="*/ 427082 h 427081"/>
                    <a:gd name="connsiteX6" fmla="*/ 0 w 81811"/>
                    <a:gd name="connsiteY6" fmla="*/ 427082 h 427081"/>
                    <a:gd name="connsiteX7" fmla="*/ 0 w 81811"/>
                    <a:gd name="connsiteY7" fmla="*/ 427082 h 427081"/>
                    <a:gd name="connsiteX8" fmla="*/ 1387 w 81811"/>
                    <a:gd name="connsiteY8" fmla="*/ 427082 h 427081"/>
                    <a:gd name="connsiteX9" fmla="*/ 9706 w 81811"/>
                    <a:gd name="connsiteY9" fmla="*/ 421535 h 427081"/>
                    <a:gd name="connsiteX10" fmla="*/ 22186 w 81811"/>
                    <a:gd name="connsiteY10" fmla="*/ 410442 h 427081"/>
                    <a:gd name="connsiteX11" fmla="*/ 33279 w 81811"/>
                    <a:gd name="connsiteY11" fmla="*/ 406282 h 427081"/>
                    <a:gd name="connsiteX12" fmla="*/ 48532 w 81811"/>
                    <a:gd name="connsiteY12" fmla="*/ 417375 h 427081"/>
                    <a:gd name="connsiteX13" fmla="*/ 62398 w 81811"/>
                    <a:gd name="connsiteY13" fmla="*/ 427082 h 427081"/>
                    <a:gd name="connsiteX14" fmla="*/ 63785 w 81811"/>
                    <a:gd name="connsiteY14" fmla="*/ 427082 h 427081"/>
                    <a:gd name="connsiteX15" fmla="*/ 70718 w 81811"/>
                    <a:gd name="connsiteY15" fmla="*/ 422922 h 427081"/>
                    <a:gd name="connsiteX16" fmla="*/ 76265 w 81811"/>
                    <a:gd name="connsiteY16" fmla="*/ 385483 h 427081"/>
                    <a:gd name="connsiteX17" fmla="*/ 74878 w 81811"/>
                    <a:gd name="connsiteY17" fmla="*/ 384096 h 427081"/>
                    <a:gd name="connsiteX18" fmla="*/ 76265 w 81811"/>
                    <a:gd name="connsiteY18" fmla="*/ 381323 h 427081"/>
                    <a:gd name="connsiteX19" fmla="*/ 81811 w 81811"/>
                    <a:gd name="connsiteY19" fmla="*/ 277326 h 42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811" h="427081">
                      <a:moveTo>
                        <a:pt x="81811" y="277326"/>
                      </a:moveTo>
                      <a:cubicBezTo>
                        <a:pt x="81811" y="248207"/>
                        <a:pt x="81811" y="213541"/>
                        <a:pt x="81811" y="176102"/>
                      </a:cubicBezTo>
                      <a:cubicBezTo>
                        <a:pt x="81811" y="162236"/>
                        <a:pt x="81811" y="148369"/>
                        <a:pt x="80424" y="134503"/>
                      </a:cubicBezTo>
                      <a:cubicBezTo>
                        <a:pt x="77651" y="73491"/>
                        <a:pt x="67945" y="30506"/>
                        <a:pt x="56852" y="0"/>
                      </a:cubicBezTo>
                      <a:lnTo>
                        <a:pt x="0" y="0"/>
                      </a:lnTo>
                      <a:lnTo>
                        <a:pt x="0" y="427082"/>
                      </a:lnTo>
                      <a:lnTo>
                        <a:pt x="0" y="427082"/>
                      </a:lnTo>
                      <a:lnTo>
                        <a:pt x="0" y="427082"/>
                      </a:lnTo>
                      <a:cubicBezTo>
                        <a:pt x="0" y="427082"/>
                        <a:pt x="0" y="427082"/>
                        <a:pt x="1387" y="427082"/>
                      </a:cubicBezTo>
                      <a:cubicBezTo>
                        <a:pt x="4160" y="427082"/>
                        <a:pt x="5547" y="425695"/>
                        <a:pt x="9706" y="421535"/>
                      </a:cubicBezTo>
                      <a:cubicBezTo>
                        <a:pt x="12480" y="418762"/>
                        <a:pt x="16640" y="414602"/>
                        <a:pt x="22186" y="410442"/>
                      </a:cubicBezTo>
                      <a:cubicBezTo>
                        <a:pt x="26346" y="407669"/>
                        <a:pt x="30506" y="406282"/>
                        <a:pt x="33279" y="406282"/>
                      </a:cubicBezTo>
                      <a:cubicBezTo>
                        <a:pt x="41599" y="406282"/>
                        <a:pt x="45759" y="413215"/>
                        <a:pt x="48532" y="417375"/>
                      </a:cubicBezTo>
                      <a:cubicBezTo>
                        <a:pt x="51305" y="422922"/>
                        <a:pt x="54079" y="427082"/>
                        <a:pt x="62398" y="427082"/>
                      </a:cubicBezTo>
                      <a:cubicBezTo>
                        <a:pt x="62398" y="427082"/>
                        <a:pt x="63785" y="427082"/>
                        <a:pt x="63785" y="427082"/>
                      </a:cubicBezTo>
                      <a:cubicBezTo>
                        <a:pt x="66558" y="427082"/>
                        <a:pt x="69331" y="425695"/>
                        <a:pt x="70718" y="422922"/>
                      </a:cubicBezTo>
                      <a:cubicBezTo>
                        <a:pt x="77651" y="413215"/>
                        <a:pt x="77651" y="392416"/>
                        <a:pt x="76265" y="385483"/>
                      </a:cubicBezTo>
                      <a:lnTo>
                        <a:pt x="74878" y="384096"/>
                      </a:lnTo>
                      <a:lnTo>
                        <a:pt x="76265" y="381323"/>
                      </a:lnTo>
                      <a:cubicBezTo>
                        <a:pt x="79038" y="378550"/>
                        <a:pt x="80424" y="360523"/>
                        <a:pt x="81811" y="277326"/>
                      </a:cubicBezTo>
                      <a:close/>
                    </a:path>
                  </a:pathLst>
                </a:custGeom>
                <a:solidFill>
                  <a:srgbClr val="85C9DB"/>
                </a:solidFill>
                <a:ln w="13829" cap="flat">
                  <a:noFill/>
                  <a:prstDash val="solid"/>
                  <a:miter/>
                </a:ln>
              </p:spPr>
              <p:txBody>
                <a:bodyPr rtlCol="0" anchor="ctr"/>
                <a:lstStyle/>
                <a:p>
                  <a:endParaRPr lang="tr-TR"/>
                </a:p>
              </p:txBody>
            </p:sp>
            <p:sp>
              <p:nvSpPr>
                <p:cNvPr id="448" name="Serbest Form: Şekil 447">
                  <a:extLst>
                    <a:ext uri="{FF2B5EF4-FFF2-40B4-BE49-F238E27FC236}">
                      <a16:creationId xmlns="" xmlns:a16="http://schemas.microsoft.com/office/drawing/2014/main" id="{EE52E4DE-41B7-4373-A9FF-CC284EADB3A8}"/>
                    </a:ext>
                  </a:extLst>
                </p:cNvPr>
                <p:cNvSpPr/>
                <p:nvPr/>
              </p:nvSpPr>
              <p:spPr>
                <a:xfrm>
                  <a:off x="3394847" y="3385244"/>
                  <a:ext cx="79037" cy="427081"/>
                </a:xfrm>
                <a:custGeom>
                  <a:avLst/>
                  <a:gdLst>
                    <a:gd name="connsiteX0" fmla="*/ 24959 w 79037"/>
                    <a:gd name="connsiteY0" fmla="*/ 0 h 427081"/>
                    <a:gd name="connsiteX1" fmla="*/ 1387 w 79037"/>
                    <a:gd name="connsiteY1" fmla="*/ 134503 h 427081"/>
                    <a:gd name="connsiteX2" fmla="*/ 0 w 79037"/>
                    <a:gd name="connsiteY2" fmla="*/ 176102 h 427081"/>
                    <a:gd name="connsiteX3" fmla="*/ 0 w 79037"/>
                    <a:gd name="connsiteY3" fmla="*/ 277326 h 427081"/>
                    <a:gd name="connsiteX4" fmla="*/ 2773 w 79037"/>
                    <a:gd name="connsiteY4" fmla="*/ 381323 h 427081"/>
                    <a:gd name="connsiteX5" fmla="*/ 2773 w 79037"/>
                    <a:gd name="connsiteY5" fmla="*/ 382709 h 427081"/>
                    <a:gd name="connsiteX6" fmla="*/ 2773 w 79037"/>
                    <a:gd name="connsiteY6" fmla="*/ 385483 h 427081"/>
                    <a:gd name="connsiteX7" fmla="*/ 8320 w 79037"/>
                    <a:gd name="connsiteY7" fmla="*/ 422922 h 427081"/>
                    <a:gd name="connsiteX8" fmla="*/ 15253 w 79037"/>
                    <a:gd name="connsiteY8" fmla="*/ 427082 h 427081"/>
                    <a:gd name="connsiteX9" fmla="*/ 16640 w 79037"/>
                    <a:gd name="connsiteY9" fmla="*/ 427082 h 427081"/>
                    <a:gd name="connsiteX10" fmla="*/ 30506 w 79037"/>
                    <a:gd name="connsiteY10" fmla="*/ 417375 h 427081"/>
                    <a:gd name="connsiteX11" fmla="*/ 45759 w 79037"/>
                    <a:gd name="connsiteY11" fmla="*/ 406282 h 427081"/>
                    <a:gd name="connsiteX12" fmla="*/ 56852 w 79037"/>
                    <a:gd name="connsiteY12" fmla="*/ 410442 h 427081"/>
                    <a:gd name="connsiteX13" fmla="*/ 69331 w 79037"/>
                    <a:gd name="connsiteY13" fmla="*/ 421535 h 427081"/>
                    <a:gd name="connsiteX14" fmla="*/ 77651 w 79037"/>
                    <a:gd name="connsiteY14" fmla="*/ 427082 h 427081"/>
                    <a:gd name="connsiteX15" fmla="*/ 79038 w 79037"/>
                    <a:gd name="connsiteY15" fmla="*/ 427082 h 427081"/>
                    <a:gd name="connsiteX16" fmla="*/ 79038 w 79037"/>
                    <a:gd name="connsiteY16" fmla="*/ 427082 h 427081"/>
                    <a:gd name="connsiteX17" fmla="*/ 79038 w 79037"/>
                    <a:gd name="connsiteY17" fmla="*/ 0 h 427081"/>
                    <a:gd name="connsiteX18" fmla="*/ 24959 w 79037"/>
                    <a:gd name="connsiteY18" fmla="*/ 0 h 42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037" h="427081">
                      <a:moveTo>
                        <a:pt x="24959" y="0"/>
                      </a:moveTo>
                      <a:cubicBezTo>
                        <a:pt x="13866" y="30506"/>
                        <a:pt x="4160" y="73491"/>
                        <a:pt x="1387" y="134503"/>
                      </a:cubicBezTo>
                      <a:cubicBezTo>
                        <a:pt x="1387" y="148369"/>
                        <a:pt x="0" y="162236"/>
                        <a:pt x="0" y="176102"/>
                      </a:cubicBezTo>
                      <a:cubicBezTo>
                        <a:pt x="0" y="213541"/>
                        <a:pt x="0" y="246820"/>
                        <a:pt x="0" y="277326"/>
                      </a:cubicBezTo>
                      <a:cubicBezTo>
                        <a:pt x="1387" y="359137"/>
                        <a:pt x="2773" y="378550"/>
                        <a:pt x="2773" y="381323"/>
                      </a:cubicBezTo>
                      <a:lnTo>
                        <a:pt x="2773" y="382709"/>
                      </a:lnTo>
                      <a:lnTo>
                        <a:pt x="2773" y="385483"/>
                      </a:lnTo>
                      <a:cubicBezTo>
                        <a:pt x="1387" y="392416"/>
                        <a:pt x="1387" y="414602"/>
                        <a:pt x="8320" y="422922"/>
                      </a:cubicBezTo>
                      <a:cubicBezTo>
                        <a:pt x="9706" y="425695"/>
                        <a:pt x="12480" y="427082"/>
                        <a:pt x="15253" y="427082"/>
                      </a:cubicBezTo>
                      <a:cubicBezTo>
                        <a:pt x="15253" y="427082"/>
                        <a:pt x="16640" y="427082"/>
                        <a:pt x="16640" y="427082"/>
                      </a:cubicBezTo>
                      <a:cubicBezTo>
                        <a:pt x="24959" y="427082"/>
                        <a:pt x="26346" y="422922"/>
                        <a:pt x="30506" y="417375"/>
                      </a:cubicBezTo>
                      <a:cubicBezTo>
                        <a:pt x="33279" y="413215"/>
                        <a:pt x="37439" y="406282"/>
                        <a:pt x="45759" y="406282"/>
                      </a:cubicBezTo>
                      <a:cubicBezTo>
                        <a:pt x="48532" y="406282"/>
                        <a:pt x="52692" y="407669"/>
                        <a:pt x="56852" y="410442"/>
                      </a:cubicBezTo>
                      <a:cubicBezTo>
                        <a:pt x="62398" y="414602"/>
                        <a:pt x="66558" y="418762"/>
                        <a:pt x="69331" y="421535"/>
                      </a:cubicBezTo>
                      <a:cubicBezTo>
                        <a:pt x="73491" y="427082"/>
                        <a:pt x="74878" y="427082"/>
                        <a:pt x="77651" y="427082"/>
                      </a:cubicBezTo>
                      <a:cubicBezTo>
                        <a:pt x="77651" y="427082"/>
                        <a:pt x="77651" y="427082"/>
                        <a:pt x="79038" y="427082"/>
                      </a:cubicBezTo>
                      <a:lnTo>
                        <a:pt x="79038" y="427082"/>
                      </a:lnTo>
                      <a:lnTo>
                        <a:pt x="79038" y="0"/>
                      </a:lnTo>
                      <a:lnTo>
                        <a:pt x="24959" y="0"/>
                      </a:lnTo>
                      <a:close/>
                    </a:path>
                  </a:pathLst>
                </a:custGeom>
                <a:solidFill>
                  <a:srgbClr val="A6DAE8"/>
                </a:solidFill>
                <a:ln w="13829" cap="flat">
                  <a:noFill/>
                  <a:prstDash val="solid"/>
                  <a:miter/>
                </a:ln>
              </p:spPr>
              <p:txBody>
                <a:bodyPr rtlCol="0" anchor="ctr"/>
                <a:lstStyle/>
                <a:p>
                  <a:endParaRPr lang="tr-TR"/>
                </a:p>
              </p:txBody>
            </p:sp>
            <p:sp>
              <p:nvSpPr>
                <p:cNvPr id="449" name="Serbest Form: Şekil 448">
                  <a:extLst>
                    <a:ext uri="{FF2B5EF4-FFF2-40B4-BE49-F238E27FC236}">
                      <a16:creationId xmlns="" xmlns:a16="http://schemas.microsoft.com/office/drawing/2014/main" id="{81951365-2757-47DE-B4C7-8A4673AAC1C5}"/>
                    </a:ext>
                  </a:extLst>
                </p:cNvPr>
                <p:cNvSpPr/>
                <p:nvPr/>
              </p:nvSpPr>
              <p:spPr>
                <a:xfrm>
                  <a:off x="3441993" y="3252127"/>
                  <a:ext cx="33279" cy="48532"/>
                </a:xfrm>
                <a:custGeom>
                  <a:avLst/>
                  <a:gdLst>
                    <a:gd name="connsiteX0" fmla="*/ 15253 w 33279"/>
                    <a:gd name="connsiteY0" fmla="*/ 0 h 48532"/>
                    <a:gd name="connsiteX1" fmla="*/ 1387 w 33279"/>
                    <a:gd name="connsiteY1" fmla="*/ 13866 h 48532"/>
                    <a:gd name="connsiteX2" fmla="*/ 0 w 33279"/>
                    <a:gd name="connsiteY2" fmla="*/ 41599 h 48532"/>
                    <a:gd name="connsiteX3" fmla="*/ 5547 w 33279"/>
                    <a:gd name="connsiteY3" fmla="*/ 48532 h 48532"/>
                    <a:gd name="connsiteX4" fmla="*/ 33279 w 33279"/>
                    <a:gd name="connsiteY4" fmla="*/ 48532 h 48532"/>
                    <a:gd name="connsiteX5" fmla="*/ 33279 w 33279"/>
                    <a:gd name="connsiteY5" fmla="*/ 0 h 48532"/>
                    <a:gd name="connsiteX6" fmla="*/ 15253 w 33279"/>
                    <a:gd name="connsiteY6" fmla="*/ 0 h 4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79" h="48532">
                      <a:moveTo>
                        <a:pt x="15253" y="0"/>
                      </a:moveTo>
                      <a:cubicBezTo>
                        <a:pt x="8320" y="0"/>
                        <a:pt x="1387" y="5547"/>
                        <a:pt x="1387" y="13866"/>
                      </a:cubicBezTo>
                      <a:lnTo>
                        <a:pt x="0" y="41599"/>
                      </a:lnTo>
                      <a:cubicBezTo>
                        <a:pt x="0" y="45759"/>
                        <a:pt x="2773" y="48532"/>
                        <a:pt x="5547" y="48532"/>
                      </a:cubicBezTo>
                      <a:lnTo>
                        <a:pt x="33279" y="48532"/>
                      </a:lnTo>
                      <a:lnTo>
                        <a:pt x="33279" y="0"/>
                      </a:lnTo>
                      <a:lnTo>
                        <a:pt x="15253" y="0"/>
                      </a:lnTo>
                      <a:close/>
                    </a:path>
                  </a:pathLst>
                </a:custGeom>
                <a:solidFill>
                  <a:srgbClr val="17C5CC"/>
                </a:solidFill>
                <a:ln w="13829" cap="flat">
                  <a:noFill/>
                  <a:prstDash val="solid"/>
                  <a:miter/>
                </a:ln>
              </p:spPr>
              <p:txBody>
                <a:bodyPr rtlCol="0" anchor="ctr"/>
                <a:lstStyle/>
                <a:p>
                  <a:endParaRPr lang="tr-TR"/>
                </a:p>
              </p:txBody>
            </p:sp>
            <p:sp>
              <p:nvSpPr>
                <p:cNvPr id="450" name="Serbest Form: Şekil 449">
                  <a:extLst>
                    <a:ext uri="{FF2B5EF4-FFF2-40B4-BE49-F238E27FC236}">
                      <a16:creationId xmlns="" xmlns:a16="http://schemas.microsoft.com/office/drawing/2014/main" id="{0E65B39F-5734-4269-8FBA-92FA2506E533}"/>
                    </a:ext>
                  </a:extLst>
                </p:cNvPr>
                <p:cNvSpPr/>
                <p:nvPr/>
              </p:nvSpPr>
              <p:spPr>
                <a:xfrm>
                  <a:off x="3476658" y="3252127"/>
                  <a:ext cx="34665" cy="48532"/>
                </a:xfrm>
                <a:custGeom>
                  <a:avLst/>
                  <a:gdLst>
                    <a:gd name="connsiteX0" fmla="*/ 33279 w 34665"/>
                    <a:gd name="connsiteY0" fmla="*/ 13866 h 48532"/>
                    <a:gd name="connsiteX1" fmla="*/ 19413 w 34665"/>
                    <a:gd name="connsiteY1" fmla="*/ 0 h 48532"/>
                    <a:gd name="connsiteX2" fmla="*/ 0 w 34665"/>
                    <a:gd name="connsiteY2" fmla="*/ 0 h 48532"/>
                    <a:gd name="connsiteX3" fmla="*/ 0 w 34665"/>
                    <a:gd name="connsiteY3" fmla="*/ 48532 h 48532"/>
                    <a:gd name="connsiteX4" fmla="*/ 29119 w 34665"/>
                    <a:gd name="connsiteY4" fmla="*/ 48532 h 48532"/>
                    <a:gd name="connsiteX5" fmla="*/ 34666 w 34665"/>
                    <a:gd name="connsiteY5" fmla="*/ 41599 h 48532"/>
                    <a:gd name="connsiteX6" fmla="*/ 33279 w 34665"/>
                    <a:gd name="connsiteY6" fmla="*/ 13866 h 4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65" h="48532">
                      <a:moveTo>
                        <a:pt x="33279" y="13866"/>
                      </a:moveTo>
                      <a:cubicBezTo>
                        <a:pt x="33279" y="5547"/>
                        <a:pt x="26346" y="0"/>
                        <a:pt x="19413" y="0"/>
                      </a:cubicBezTo>
                      <a:lnTo>
                        <a:pt x="0" y="0"/>
                      </a:lnTo>
                      <a:lnTo>
                        <a:pt x="0" y="48532"/>
                      </a:lnTo>
                      <a:lnTo>
                        <a:pt x="29119" y="48532"/>
                      </a:lnTo>
                      <a:cubicBezTo>
                        <a:pt x="31892" y="48532"/>
                        <a:pt x="34666" y="45759"/>
                        <a:pt x="34666" y="41599"/>
                      </a:cubicBezTo>
                      <a:lnTo>
                        <a:pt x="33279" y="13866"/>
                      </a:lnTo>
                      <a:close/>
                    </a:path>
                  </a:pathLst>
                </a:custGeom>
                <a:solidFill>
                  <a:srgbClr val="01B8BF"/>
                </a:solidFill>
                <a:ln w="13829" cap="flat">
                  <a:noFill/>
                  <a:prstDash val="solid"/>
                  <a:miter/>
                </a:ln>
              </p:spPr>
              <p:txBody>
                <a:bodyPr rtlCol="0" anchor="ctr"/>
                <a:lstStyle/>
                <a:p>
                  <a:endParaRPr lang="tr-TR"/>
                </a:p>
              </p:txBody>
            </p:sp>
            <p:sp>
              <p:nvSpPr>
                <p:cNvPr id="451" name="Serbest Form: Şekil 450">
                  <a:extLst>
                    <a:ext uri="{FF2B5EF4-FFF2-40B4-BE49-F238E27FC236}">
                      <a16:creationId xmlns="" xmlns:a16="http://schemas.microsoft.com/office/drawing/2014/main" id="{F2CA5471-1E0C-4E66-BE71-CE0797DDC63A}"/>
                    </a:ext>
                  </a:extLst>
                </p:cNvPr>
                <p:cNvSpPr/>
                <p:nvPr/>
              </p:nvSpPr>
              <p:spPr>
                <a:xfrm>
                  <a:off x="3387914" y="3519747"/>
                  <a:ext cx="88744" cy="40212"/>
                </a:xfrm>
                <a:custGeom>
                  <a:avLst/>
                  <a:gdLst>
                    <a:gd name="connsiteX0" fmla="*/ 88744 w 88744"/>
                    <a:gd name="connsiteY0" fmla="*/ 0 h 40212"/>
                    <a:gd name="connsiteX1" fmla="*/ 1387 w 88744"/>
                    <a:gd name="connsiteY1" fmla="*/ 0 h 40212"/>
                    <a:gd name="connsiteX2" fmla="*/ 0 w 88744"/>
                    <a:gd name="connsiteY2" fmla="*/ 40212 h 40212"/>
                    <a:gd name="connsiteX3" fmla="*/ 88744 w 88744"/>
                    <a:gd name="connsiteY3" fmla="*/ 40212 h 40212"/>
                    <a:gd name="connsiteX4" fmla="*/ 88744 w 88744"/>
                    <a:gd name="connsiteY4" fmla="*/ 0 h 40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4" h="40212">
                      <a:moveTo>
                        <a:pt x="88744" y="0"/>
                      </a:moveTo>
                      <a:lnTo>
                        <a:pt x="1387" y="0"/>
                      </a:lnTo>
                      <a:cubicBezTo>
                        <a:pt x="1387" y="12480"/>
                        <a:pt x="0" y="26346"/>
                        <a:pt x="0" y="40212"/>
                      </a:cubicBezTo>
                      <a:lnTo>
                        <a:pt x="88744" y="40212"/>
                      </a:lnTo>
                      <a:lnTo>
                        <a:pt x="88744" y="0"/>
                      </a:lnTo>
                      <a:close/>
                    </a:path>
                  </a:pathLst>
                </a:custGeom>
                <a:solidFill>
                  <a:srgbClr val="17C5CC"/>
                </a:solidFill>
                <a:ln w="13829" cap="flat">
                  <a:noFill/>
                  <a:prstDash val="solid"/>
                  <a:miter/>
                </a:ln>
              </p:spPr>
              <p:txBody>
                <a:bodyPr rtlCol="0" anchor="ctr"/>
                <a:lstStyle/>
                <a:p>
                  <a:endParaRPr lang="tr-TR"/>
                </a:p>
              </p:txBody>
            </p:sp>
            <p:sp>
              <p:nvSpPr>
                <p:cNvPr id="452" name="Serbest Form: Şekil 451">
                  <a:extLst>
                    <a:ext uri="{FF2B5EF4-FFF2-40B4-BE49-F238E27FC236}">
                      <a16:creationId xmlns="" xmlns:a16="http://schemas.microsoft.com/office/drawing/2014/main" id="{1FD5A509-31B4-400B-80B4-585A554F9C57}"/>
                    </a:ext>
                  </a:extLst>
                </p:cNvPr>
                <p:cNvSpPr/>
                <p:nvPr/>
              </p:nvSpPr>
              <p:spPr>
                <a:xfrm>
                  <a:off x="3387914" y="3559959"/>
                  <a:ext cx="88744" cy="56851"/>
                </a:xfrm>
                <a:custGeom>
                  <a:avLst/>
                  <a:gdLst>
                    <a:gd name="connsiteX0" fmla="*/ 88744 w 88744"/>
                    <a:gd name="connsiteY0" fmla="*/ 0 h 56851"/>
                    <a:gd name="connsiteX1" fmla="*/ 0 w 88744"/>
                    <a:gd name="connsiteY1" fmla="*/ 0 h 56851"/>
                    <a:gd name="connsiteX2" fmla="*/ 0 w 88744"/>
                    <a:gd name="connsiteY2" fmla="*/ 1387 h 56851"/>
                    <a:gd name="connsiteX3" fmla="*/ 0 w 88744"/>
                    <a:gd name="connsiteY3" fmla="*/ 56852 h 56851"/>
                    <a:gd name="connsiteX4" fmla="*/ 88744 w 88744"/>
                    <a:gd name="connsiteY4" fmla="*/ 56852 h 56851"/>
                    <a:gd name="connsiteX5" fmla="*/ 88744 w 88744"/>
                    <a:gd name="connsiteY5" fmla="*/ 0 h 5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44" h="56851">
                      <a:moveTo>
                        <a:pt x="88744" y="0"/>
                      </a:moveTo>
                      <a:lnTo>
                        <a:pt x="0" y="0"/>
                      </a:lnTo>
                      <a:cubicBezTo>
                        <a:pt x="0" y="0"/>
                        <a:pt x="0" y="1387"/>
                        <a:pt x="0" y="1387"/>
                      </a:cubicBezTo>
                      <a:cubicBezTo>
                        <a:pt x="0" y="22186"/>
                        <a:pt x="0" y="40212"/>
                        <a:pt x="0" y="56852"/>
                      </a:cubicBezTo>
                      <a:lnTo>
                        <a:pt x="88744" y="56852"/>
                      </a:lnTo>
                      <a:lnTo>
                        <a:pt x="88744" y="0"/>
                      </a:lnTo>
                      <a:close/>
                    </a:path>
                  </a:pathLst>
                </a:custGeom>
                <a:solidFill>
                  <a:srgbClr val="B6E7F2"/>
                </a:solidFill>
                <a:ln w="13829" cap="flat">
                  <a:noFill/>
                  <a:prstDash val="solid"/>
                  <a:miter/>
                </a:ln>
              </p:spPr>
              <p:txBody>
                <a:bodyPr rtlCol="0" anchor="ctr"/>
                <a:lstStyle/>
                <a:p>
                  <a:endParaRPr lang="tr-TR"/>
                </a:p>
              </p:txBody>
            </p:sp>
            <p:sp>
              <p:nvSpPr>
                <p:cNvPr id="453" name="Serbest Form: Şekil 452">
                  <a:extLst>
                    <a:ext uri="{FF2B5EF4-FFF2-40B4-BE49-F238E27FC236}">
                      <a16:creationId xmlns="" xmlns:a16="http://schemas.microsoft.com/office/drawing/2014/main" id="{6B64B7F7-2AD5-421E-B2BB-061600903896}"/>
                    </a:ext>
                  </a:extLst>
                </p:cNvPr>
                <p:cNvSpPr/>
                <p:nvPr/>
              </p:nvSpPr>
              <p:spPr>
                <a:xfrm>
                  <a:off x="3387914" y="3616811"/>
                  <a:ext cx="87357" cy="45758"/>
                </a:xfrm>
                <a:custGeom>
                  <a:avLst/>
                  <a:gdLst>
                    <a:gd name="connsiteX0" fmla="*/ 0 w 87357"/>
                    <a:gd name="connsiteY0" fmla="*/ 0 h 45758"/>
                    <a:gd name="connsiteX1" fmla="*/ 0 w 87357"/>
                    <a:gd name="connsiteY1" fmla="*/ 45759 h 45758"/>
                    <a:gd name="connsiteX2" fmla="*/ 87358 w 87357"/>
                    <a:gd name="connsiteY2" fmla="*/ 45759 h 45758"/>
                    <a:gd name="connsiteX3" fmla="*/ 87358 w 87357"/>
                    <a:gd name="connsiteY3" fmla="*/ 0 h 45758"/>
                    <a:gd name="connsiteX4" fmla="*/ 0 w 87357"/>
                    <a:gd name="connsiteY4" fmla="*/ 0 h 45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 h="45758">
                      <a:moveTo>
                        <a:pt x="0" y="0"/>
                      </a:moveTo>
                      <a:cubicBezTo>
                        <a:pt x="0" y="16640"/>
                        <a:pt x="0" y="31892"/>
                        <a:pt x="0" y="45759"/>
                      </a:cubicBezTo>
                      <a:lnTo>
                        <a:pt x="87358" y="45759"/>
                      </a:lnTo>
                      <a:lnTo>
                        <a:pt x="87358" y="0"/>
                      </a:lnTo>
                      <a:lnTo>
                        <a:pt x="0" y="0"/>
                      </a:lnTo>
                      <a:close/>
                    </a:path>
                  </a:pathLst>
                </a:custGeom>
                <a:solidFill>
                  <a:srgbClr val="17C5CC"/>
                </a:solidFill>
                <a:ln w="13829" cap="flat">
                  <a:noFill/>
                  <a:prstDash val="solid"/>
                  <a:miter/>
                </a:ln>
              </p:spPr>
              <p:txBody>
                <a:bodyPr rtlCol="0" anchor="ctr"/>
                <a:lstStyle/>
                <a:p>
                  <a:endParaRPr lang="tr-TR"/>
                </a:p>
              </p:txBody>
            </p:sp>
            <p:sp>
              <p:nvSpPr>
                <p:cNvPr id="454" name="Serbest Form: Şekil 453">
                  <a:extLst>
                    <a:ext uri="{FF2B5EF4-FFF2-40B4-BE49-F238E27FC236}">
                      <a16:creationId xmlns="" xmlns:a16="http://schemas.microsoft.com/office/drawing/2014/main" id="{58D43D2E-7B79-4AFE-89E5-D184DDFA39A0}"/>
                    </a:ext>
                  </a:extLst>
                </p:cNvPr>
                <p:cNvSpPr/>
                <p:nvPr/>
              </p:nvSpPr>
              <p:spPr>
                <a:xfrm>
                  <a:off x="3475272" y="3519747"/>
                  <a:ext cx="89784" cy="40212"/>
                </a:xfrm>
                <a:custGeom>
                  <a:avLst/>
                  <a:gdLst>
                    <a:gd name="connsiteX0" fmla="*/ 88744 w 89784"/>
                    <a:gd name="connsiteY0" fmla="*/ 0 h 40212"/>
                    <a:gd name="connsiteX1" fmla="*/ 0 w 89784"/>
                    <a:gd name="connsiteY1" fmla="*/ 0 h 40212"/>
                    <a:gd name="connsiteX2" fmla="*/ 0 w 89784"/>
                    <a:gd name="connsiteY2" fmla="*/ 40212 h 40212"/>
                    <a:gd name="connsiteX3" fmla="*/ 88744 w 89784"/>
                    <a:gd name="connsiteY3" fmla="*/ 40212 h 40212"/>
                    <a:gd name="connsiteX4" fmla="*/ 88744 w 89784"/>
                    <a:gd name="connsiteY4" fmla="*/ 0 h 40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84" h="40212">
                      <a:moveTo>
                        <a:pt x="88744" y="0"/>
                      </a:moveTo>
                      <a:lnTo>
                        <a:pt x="0" y="0"/>
                      </a:lnTo>
                      <a:lnTo>
                        <a:pt x="0" y="40212"/>
                      </a:lnTo>
                      <a:lnTo>
                        <a:pt x="88744" y="40212"/>
                      </a:lnTo>
                      <a:cubicBezTo>
                        <a:pt x="90131" y="24959"/>
                        <a:pt x="90131" y="12480"/>
                        <a:pt x="88744" y="0"/>
                      </a:cubicBezTo>
                      <a:close/>
                    </a:path>
                  </a:pathLst>
                </a:custGeom>
                <a:solidFill>
                  <a:srgbClr val="01B8BF"/>
                </a:solidFill>
                <a:ln w="13829" cap="flat">
                  <a:noFill/>
                  <a:prstDash val="solid"/>
                  <a:miter/>
                </a:ln>
              </p:spPr>
              <p:txBody>
                <a:bodyPr rtlCol="0" anchor="ctr"/>
                <a:lstStyle/>
                <a:p>
                  <a:endParaRPr lang="tr-TR"/>
                </a:p>
              </p:txBody>
            </p:sp>
            <p:sp>
              <p:nvSpPr>
                <p:cNvPr id="455" name="Serbest Form: Şekil 454">
                  <a:extLst>
                    <a:ext uri="{FF2B5EF4-FFF2-40B4-BE49-F238E27FC236}">
                      <a16:creationId xmlns="" xmlns:a16="http://schemas.microsoft.com/office/drawing/2014/main" id="{121FBDFC-E7D2-468D-8042-33E6B279720F}"/>
                    </a:ext>
                  </a:extLst>
                </p:cNvPr>
                <p:cNvSpPr/>
                <p:nvPr/>
              </p:nvSpPr>
              <p:spPr>
                <a:xfrm>
                  <a:off x="3476658" y="3559959"/>
                  <a:ext cx="88744" cy="56851"/>
                </a:xfrm>
                <a:custGeom>
                  <a:avLst/>
                  <a:gdLst>
                    <a:gd name="connsiteX0" fmla="*/ 88744 w 88744"/>
                    <a:gd name="connsiteY0" fmla="*/ 1387 h 56851"/>
                    <a:gd name="connsiteX1" fmla="*/ 88744 w 88744"/>
                    <a:gd name="connsiteY1" fmla="*/ 0 h 56851"/>
                    <a:gd name="connsiteX2" fmla="*/ 0 w 88744"/>
                    <a:gd name="connsiteY2" fmla="*/ 0 h 56851"/>
                    <a:gd name="connsiteX3" fmla="*/ 0 w 88744"/>
                    <a:gd name="connsiteY3" fmla="*/ 56852 h 56851"/>
                    <a:gd name="connsiteX4" fmla="*/ 88744 w 88744"/>
                    <a:gd name="connsiteY4" fmla="*/ 56852 h 56851"/>
                    <a:gd name="connsiteX5" fmla="*/ 88744 w 88744"/>
                    <a:gd name="connsiteY5" fmla="*/ 1387 h 5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44" h="56851">
                      <a:moveTo>
                        <a:pt x="88744" y="1387"/>
                      </a:moveTo>
                      <a:cubicBezTo>
                        <a:pt x="88744" y="1387"/>
                        <a:pt x="88744" y="0"/>
                        <a:pt x="88744" y="0"/>
                      </a:cubicBezTo>
                      <a:lnTo>
                        <a:pt x="0" y="0"/>
                      </a:lnTo>
                      <a:lnTo>
                        <a:pt x="0" y="56852"/>
                      </a:lnTo>
                      <a:lnTo>
                        <a:pt x="88744" y="56852"/>
                      </a:lnTo>
                      <a:cubicBezTo>
                        <a:pt x="88744" y="40212"/>
                        <a:pt x="88744" y="20799"/>
                        <a:pt x="88744" y="1387"/>
                      </a:cubicBezTo>
                      <a:close/>
                    </a:path>
                  </a:pathLst>
                </a:custGeom>
                <a:solidFill>
                  <a:srgbClr val="A6DAE8"/>
                </a:solidFill>
                <a:ln w="13829" cap="flat">
                  <a:noFill/>
                  <a:prstDash val="solid"/>
                  <a:miter/>
                </a:ln>
              </p:spPr>
              <p:txBody>
                <a:bodyPr rtlCol="0" anchor="ctr"/>
                <a:lstStyle/>
                <a:p>
                  <a:endParaRPr lang="tr-TR"/>
                </a:p>
              </p:txBody>
            </p:sp>
            <p:sp>
              <p:nvSpPr>
                <p:cNvPr id="456" name="Serbest Form: Şekil 455">
                  <a:extLst>
                    <a:ext uri="{FF2B5EF4-FFF2-40B4-BE49-F238E27FC236}">
                      <a16:creationId xmlns="" xmlns:a16="http://schemas.microsoft.com/office/drawing/2014/main" id="{59F5B3FD-B6CC-4CE4-8E69-561D9EF233E8}"/>
                    </a:ext>
                  </a:extLst>
                </p:cNvPr>
                <p:cNvSpPr/>
                <p:nvPr/>
              </p:nvSpPr>
              <p:spPr>
                <a:xfrm>
                  <a:off x="3476658" y="3616811"/>
                  <a:ext cx="88744" cy="45758"/>
                </a:xfrm>
                <a:custGeom>
                  <a:avLst/>
                  <a:gdLst>
                    <a:gd name="connsiteX0" fmla="*/ 0 w 88744"/>
                    <a:gd name="connsiteY0" fmla="*/ 0 h 45758"/>
                    <a:gd name="connsiteX1" fmla="*/ 0 w 88744"/>
                    <a:gd name="connsiteY1" fmla="*/ 45759 h 45758"/>
                    <a:gd name="connsiteX2" fmla="*/ 88744 w 88744"/>
                    <a:gd name="connsiteY2" fmla="*/ 45759 h 45758"/>
                    <a:gd name="connsiteX3" fmla="*/ 88744 w 88744"/>
                    <a:gd name="connsiteY3" fmla="*/ 0 h 45758"/>
                    <a:gd name="connsiteX4" fmla="*/ 0 w 88744"/>
                    <a:gd name="connsiteY4" fmla="*/ 0 h 45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4" h="45758">
                      <a:moveTo>
                        <a:pt x="0" y="0"/>
                      </a:moveTo>
                      <a:lnTo>
                        <a:pt x="0" y="45759"/>
                      </a:lnTo>
                      <a:lnTo>
                        <a:pt x="88744" y="45759"/>
                      </a:lnTo>
                      <a:cubicBezTo>
                        <a:pt x="88744" y="31892"/>
                        <a:pt x="88744" y="16640"/>
                        <a:pt x="88744" y="0"/>
                      </a:cubicBezTo>
                      <a:lnTo>
                        <a:pt x="0" y="0"/>
                      </a:lnTo>
                      <a:close/>
                    </a:path>
                  </a:pathLst>
                </a:custGeom>
                <a:solidFill>
                  <a:srgbClr val="01B8BF"/>
                </a:solidFill>
                <a:ln w="13829" cap="flat">
                  <a:noFill/>
                  <a:prstDash val="solid"/>
                  <a:miter/>
                </a:ln>
              </p:spPr>
              <p:txBody>
                <a:bodyPr rtlCol="0" anchor="ctr"/>
                <a:lstStyle/>
                <a:p>
                  <a:endParaRPr lang="tr-TR"/>
                </a:p>
              </p:txBody>
            </p:sp>
            <p:sp>
              <p:nvSpPr>
                <p:cNvPr id="457" name="Serbest Form: Şekil 456">
                  <a:extLst>
                    <a:ext uri="{FF2B5EF4-FFF2-40B4-BE49-F238E27FC236}">
                      <a16:creationId xmlns="" xmlns:a16="http://schemas.microsoft.com/office/drawing/2014/main" id="{CBC13490-0E4B-4D19-8738-6C49B5D77568}"/>
                    </a:ext>
                  </a:extLst>
                </p:cNvPr>
                <p:cNvSpPr/>
                <p:nvPr/>
              </p:nvSpPr>
              <p:spPr>
                <a:xfrm>
                  <a:off x="3426740" y="3454575"/>
                  <a:ext cx="19412" cy="19412"/>
                </a:xfrm>
                <a:custGeom>
                  <a:avLst/>
                  <a:gdLst>
                    <a:gd name="connsiteX0" fmla="*/ 19413 w 19412"/>
                    <a:gd name="connsiteY0" fmla="*/ 9706 h 19412"/>
                    <a:gd name="connsiteX1" fmla="*/ 9706 w 19412"/>
                    <a:gd name="connsiteY1" fmla="*/ 19413 h 19412"/>
                    <a:gd name="connsiteX2" fmla="*/ 0 w 19412"/>
                    <a:gd name="connsiteY2" fmla="*/ 9706 h 19412"/>
                    <a:gd name="connsiteX3" fmla="*/ 9706 w 19412"/>
                    <a:gd name="connsiteY3" fmla="*/ 0 h 19412"/>
                    <a:gd name="connsiteX4" fmla="*/ 19413 w 19412"/>
                    <a:gd name="connsiteY4" fmla="*/ 9706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2" h="19412">
                      <a:moveTo>
                        <a:pt x="19413" y="9706"/>
                      </a:moveTo>
                      <a:cubicBezTo>
                        <a:pt x="19413" y="15067"/>
                        <a:pt x="15067" y="19413"/>
                        <a:pt x="9706" y="19413"/>
                      </a:cubicBezTo>
                      <a:cubicBezTo>
                        <a:pt x="4346" y="19413"/>
                        <a:pt x="0" y="15067"/>
                        <a:pt x="0" y="9706"/>
                      </a:cubicBezTo>
                      <a:cubicBezTo>
                        <a:pt x="0" y="4346"/>
                        <a:pt x="4346" y="0"/>
                        <a:pt x="9706" y="0"/>
                      </a:cubicBezTo>
                      <a:cubicBezTo>
                        <a:pt x="15067" y="0"/>
                        <a:pt x="19413" y="4346"/>
                        <a:pt x="19413" y="9706"/>
                      </a:cubicBezTo>
                      <a:close/>
                    </a:path>
                  </a:pathLst>
                </a:custGeom>
                <a:solidFill>
                  <a:srgbClr val="C5F2F9"/>
                </a:solidFill>
                <a:ln w="13829" cap="flat">
                  <a:noFill/>
                  <a:prstDash val="solid"/>
                  <a:miter/>
                </a:ln>
              </p:spPr>
              <p:txBody>
                <a:bodyPr rtlCol="0" anchor="ctr"/>
                <a:lstStyle/>
                <a:p>
                  <a:endParaRPr lang="tr-TR"/>
                </a:p>
              </p:txBody>
            </p:sp>
            <p:sp>
              <p:nvSpPr>
                <p:cNvPr id="458" name="Serbest Form: Şekil 457">
                  <a:extLst>
                    <a:ext uri="{FF2B5EF4-FFF2-40B4-BE49-F238E27FC236}">
                      <a16:creationId xmlns="" xmlns:a16="http://schemas.microsoft.com/office/drawing/2014/main" id="{9EC2F630-7182-418E-9434-FC7D56C994FF}"/>
                    </a:ext>
                  </a:extLst>
                </p:cNvPr>
                <p:cNvSpPr/>
                <p:nvPr/>
              </p:nvSpPr>
              <p:spPr>
                <a:xfrm>
                  <a:off x="3501618" y="3718034"/>
                  <a:ext cx="19412" cy="19412"/>
                </a:xfrm>
                <a:custGeom>
                  <a:avLst/>
                  <a:gdLst>
                    <a:gd name="connsiteX0" fmla="*/ 19413 w 19412"/>
                    <a:gd name="connsiteY0" fmla="*/ 9706 h 19412"/>
                    <a:gd name="connsiteX1" fmla="*/ 9706 w 19412"/>
                    <a:gd name="connsiteY1" fmla="*/ 19413 h 19412"/>
                    <a:gd name="connsiteX2" fmla="*/ 0 w 19412"/>
                    <a:gd name="connsiteY2" fmla="*/ 9706 h 19412"/>
                    <a:gd name="connsiteX3" fmla="*/ 9706 w 19412"/>
                    <a:gd name="connsiteY3" fmla="*/ 0 h 19412"/>
                    <a:gd name="connsiteX4" fmla="*/ 19413 w 19412"/>
                    <a:gd name="connsiteY4" fmla="*/ 9706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2" h="19412">
                      <a:moveTo>
                        <a:pt x="19413" y="9706"/>
                      </a:moveTo>
                      <a:cubicBezTo>
                        <a:pt x="19413" y="15067"/>
                        <a:pt x="15067" y="19413"/>
                        <a:pt x="9706" y="19413"/>
                      </a:cubicBezTo>
                      <a:cubicBezTo>
                        <a:pt x="4346" y="19413"/>
                        <a:pt x="0" y="15067"/>
                        <a:pt x="0" y="9706"/>
                      </a:cubicBezTo>
                      <a:cubicBezTo>
                        <a:pt x="0" y="4346"/>
                        <a:pt x="4346" y="0"/>
                        <a:pt x="9706" y="0"/>
                      </a:cubicBezTo>
                      <a:cubicBezTo>
                        <a:pt x="15067" y="0"/>
                        <a:pt x="19413" y="4346"/>
                        <a:pt x="19413" y="9706"/>
                      </a:cubicBezTo>
                      <a:close/>
                    </a:path>
                  </a:pathLst>
                </a:custGeom>
                <a:solidFill>
                  <a:srgbClr val="C5F2F9"/>
                </a:solidFill>
                <a:ln w="13829" cap="flat">
                  <a:noFill/>
                  <a:prstDash val="solid"/>
                  <a:miter/>
                </a:ln>
              </p:spPr>
              <p:txBody>
                <a:bodyPr rtlCol="0" anchor="ctr"/>
                <a:lstStyle/>
                <a:p>
                  <a:endParaRPr lang="tr-TR"/>
                </a:p>
              </p:txBody>
            </p:sp>
            <p:sp>
              <p:nvSpPr>
                <p:cNvPr id="459" name="Serbest Form: Şekil 458">
                  <a:extLst>
                    <a:ext uri="{FF2B5EF4-FFF2-40B4-BE49-F238E27FC236}">
                      <a16:creationId xmlns="" xmlns:a16="http://schemas.microsoft.com/office/drawing/2014/main" id="{E4B8DB65-C69E-4E6A-AC40-DC86A5EDD12C}"/>
                    </a:ext>
                  </a:extLst>
                </p:cNvPr>
                <p:cNvSpPr/>
                <p:nvPr/>
              </p:nvSpPr>
              <p:spPr>
                <a:xfrm>
                  <a:off x="3501618" y="3428229"/>
                  <a:ext cx="19412" cy="19412"/>
                </a:xfrm>
                <a:custGeom>
                  <a:avLst/>
                  <a:gdLst>
                    <a:gd name="connsiteX0" fmla="*/ 19413 w 19412"/>
                    <a:gd name="connsiteY0" fmla="*/ 9706 h 19412"/>
                    <a:gd name="connsiteX1" fmla="*/ 9706 w 19412"/>
                    <a:gd name="connsiteY1" fmla="*/ 19413 h 19412"/>
                    <a:gd name="connsiteX2" fmla="*/ 0 w 19412"/>
                    <a:gd name="connsiteY2" fmla="*/ 9706 h 19412"/>
                    <a:gd name="connsiteX3" fmla="*/ 9706 w 19412"/>
                    <a:gd name="connsiteY3" fmla="*/ 0 h 19412"/>
                    <a:gd name="connsiteX4" fmla="*/ 19413 w 19412"/>
                    <a:gd name="connsiteY4" fmla="*/ 9706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2" h="19412">
                      <a:moveTo>
                        <a:pt x="19413" y="9706"/>
                      </a:moveTo>
                      <a:cubicBezTo>
                        <a:pt x="19413" y="15067"/>
                        <a:pt x="15067" y="19413"/>
                        <a:pt x="9706" y="19413"/>
                      </a:cubicBezTo>
                      <a:cubicBezTo>
                        <a:pt x="4346" y="19413"/>
                        <a:pt x="0" y="15067"/>
                        <a:pt x="0" y="9706"/>
                      </a:cubicBezTo>
                      <a:cubicBezTo>
                        <a:pt x="0" y="4346"/>
                        <a:pt x="4346" y="0"/>
                        <a:pt x="9706" y="0"/>
                      </a:cubicBezTo>
                      <a:cubicBezTo>
                        <a:pt x="15067" y="0"/>
                        <a:pt x="19413" y="4346"/>
                        <a:pt x="19413" y="9706"/>
                      </a:cubicBezTo>
                      <a:close/>
                    </a:path>
                  </a:pathLst>
                </a:custGeom>
                <a:solidFill>
                  <a:srgbClr val="C5F2F9"/>
                </a:solidFill>
                <a:ln w="13829" cap="flat">
                  <a:noFill/>
                  <a:prstDash val="solid"/>
                  <a:miter/>
                </a:ln>
              </p:spPr>
              <p:txBody>
                <a:bodyPr rtlCol="0" anchor="ctr"/>
                <a:lstStyle/>
                <a:p>
                  <a:endParaRPr lang="tr-TR"/>
                </a:p>
              </p:txBody>
            </p:sp>
            <p:sp>
              <p:nvSpPr>
                <p:cNvPr id="460" name="Serbest Form: Şekil 459">
                  <a:extLst>
                    <a:ext uri="{FF2B5EF4-FFF2-40B4-BE49-F238E27FC236}">
                      <a16:creationId xmlns="" xmlns:a16="http://schemas.microsoft.com/office/drawing/2014/main" id="{6EA78D9B-0E12-4B2C-A930-D27BCAF475AD}"/>
                    </a:ext>
                  </a:extLst>
                </p:cNvPr>
                <p:cNvSpPr/>
                <p:nvPr/>
              </p:nvSpPr>
              <p:spPr>
                <a:xfrm>
                  <a:off x="3435060" y="3397723"/>
                  <a:ext cx="19412" cy="19412"/>
                </a:xfrm>
                <a:custGeom>
                  <a:avLst/>
                  <a:gdLst>
                    <a:gd name="connsiteX0" fmla="*/ 19413 w 19412"/>
                    <a:gd name="connsiteY0" fmla="*/ 9706 h 19412"/>
                    <a:gd name="connsiteX1" fmla="*/ 9706 w 19412"/>
                    <a:gd name="connsiteY1" fmla="*/ 19413 h 19412"/>
                    <a:gd name="connsiteX2" fmla="*/ 0 w 19412"/>
                    <a:gd name="connsiteY2" fmla="*/ 9706 h 19412"/>
                    <a:gd name="connsiteX3" fmla="*/ 9706 w 19412"/>
                    <a:gd name="connsiteY3" fmla="*/ 0 h 19412"/>
                    <a:gd name="connsiteX4" fmla="*/ 19413 w 19412"/>
                    <a:gd name="connsiteY4" fmla="*/ 9706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2" h="19412">
                      <a:moveTo>
                        <a:pt x="19413" y="9706"/>
                      </a:moveTo>
                      <a:cubicBezTo>
                        <a:pt x="19413" y="15067"/>
                        <a:pt x="15067" y="19413"/>
                        <a:pt x="9706" y="19413"/>
                      </a:cubicBezTo>
                      <a:cubicBezTo>
                        <a:pt x="4346" y="19413"/>
                        <a:pt x="0" y="15067"/>
                        <a:pt x="0" y="9706"/>
                      </a:cubicBezTo>
                      <a:cubicBezTo>
                        <a:pt x="0" y="4346"/>
                        <a:pt x="4346" y="0"/>
                        <a:pt x="9706" y="0"/>
                      </a:cubicBezTo>
                      <a:cubicBezTo>
                        <a:pt x="15067" y="0"/>
                        <a:pt x="19413" y="4346"/>
                        <a:pt x="19413" y="9706"/>
                      </a:cubicBezTo>
                      <a:close/>
                    </a:path>
                  </a:pathLst>
                </a:custGeom>
                <a:solidFill>
                  <a:srgbClr val="C5F2F9"/>
                </a:solidFill>
                <a:ln w="13829" cap="flat">
                  <a:noFill/>
                  <a:prstDash val="solid"/>
                  <a:miter/>
                </a:ln>
              </p:spPr>
              <p:txBody>
                <a:bodyPr rtlCol="0" anchor="ctr"/>
                <a:lstStyle/>
                <a:p>
                  <a:endParaRPr lang="tr-TR"/>
                </a:p>
              </p:txBody>
            </p:sp>
            <p:sp>
              <p:nvSpPr>
                <p:cNvPr id="461" name="Serbest Form: Şekil 460">
                  <a:extLst>
                    <a:ext uri="{FF2B5EF4-FFF2-40B4-BE49-F238E27FC236}">
                      <a16:creationId xmlns="" xmlns:a16="http://schemas.microsoft.com/office/drawing/2014/main" id="{E4E174CE-9B0D-4E0A-A210-3F0201651FEC}"/>
                    </a:ext>
                  </a:extLst>
                </p:cNvPr>
                <p:cNvSpPr/>
                <p:nvPr/>
              </p:nvSpPr>
              <p:spPr>
                <a:xfrm>
                  <a:off x="3509937" y="3473988"/>
                  <a:ext cx="19412" cy="19412"/>
                </a:xfrm>
                <a:custGeom>
                  <a:avLst/>
                  <a:gdLst>
                    <a:gd name="connsiteX0" fmla="*/ 19413 w 19412"/>
                    <a:gd name="connsiteY0" fmla="*/ 9706 h 19412"/>
                    <a:gd name="connsiteX1" fmla="*/ 9706 w 19412"/>
                    <a:gd name="connsiteY1" fmla="*/ 19413 h 19412"/>
                    <a:gd name="connsiteX2" fmla="*/ 0 w 19412"/>
                    <a:gd name="connsiteY2" fmla="*/ 9706 h 19412"/>
                    <a:gd name="connsiteX3" fmla="*/ 9706 w 19412"/>
                    <a:gd name="connsiteY3" fmla="*/ 0 h 19412"/>
                    <a:gd name="connsiteX4" fmla="*/ 19413 w 19412"/>
                    <a:gd name="connsiteY4" fmla="*/ 9706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2" h="19412">
                      <a:moveTo>
                        <a:pt x="19413" y="9706"/>
                      </a:moveTo>
                      <a:cubicBezTo>
                        <a:pt x="19413" y="15067"/>
                        <a:pt x="15067" y="19413"/>
                        <a:pt x="9706" y="19413"/>
                      </a:cubicBezTo>
                      <a:cubicBezTo>
                        <a:pt x="4346" y="19413"/>
                        <a:pt x="0" y="15067"/>
                        <a:pt x="0" y="9706"/>
                      </a:cubicBezTo>
                      <a:cubicBezTo>
                        <a:pt x="0" y="4346"/>
                        <a:pt x="4346" y="0"/>
                        <a:pt x="9706" y="0"/>
                      </a:cubicBezTo>
                      <a:cubicBezTo>
                        <a:pt x="15067" y="0"/>
                        <a:pt x="19413" y="4346"/>
                        <a:pt x="19413" y="9706"/>
                      </a:cubicBezTo>
                      <a:close/>
                    </a:path>
                  </a:pathLst>
                </a:custGeom>
                <a:solidFill>
                  <a:srgbClr val="6EC4D9"/>
                </a:solidFill>
                <a:ln w="13829" cap="flat">
                  <a:noFill/>
                  <a:prstDash val="solid"/>
                  <a:miter/>
                </a:ln>
              </p:spPr>
              <p:txBody>
                <a:bodyPr rtlCol="0" anchor="ctr"/>
                <a:lstStyle/>
                <a:p>
                  <a:endParaRPr lang="tr-TR"/>
                </a:p>
              </p:txBody>
            </p:sp>
            <p:sp>
              <p:nvSpPr>
                <p:cNvPr id="462" name="Serbest Form: Şekil 461">
                  <a:extLst>
                    <a:ext uri="{FF2B5EF4-FFF2-40B4-BE49-F238E27FC236}">
                      <a16:creationId xmlns="" xmlns:a16="http://schemas.microsoft.com/office/drawing/2014/main" id="{22A40326-A26E-4EDD-A3FB-729AC8C51327}"/>
                    </a:ext>
                  </a:extLst>
                </p:cNvPr>
                <p:cNvSpPr/>
                <p:nvPr/>
              </p:nvSpPr>
              <p:spPr>
                <a:xfrm>
                  <a:off x="3483591" y="3388017"/>
                  <a:ext cx="19412" cy="19412"/>
                </a:xfrm>
                <a:custGeom>
                  <a:avLst/>
                  <a:gdLst>
                    <a:gd name="connsiteX0" fmla="*/ 19413 w 19412"/>
                    <a:gd name="connsiteY0" fmla="*/ 9706 h 19412"/>
                    <a:gd name="connsiteX1" fmla="*/ 9706 w 19412"/>
                    <a:gd name="connsiteY1" fmla="*/ 19413 h 19412"/>
                    <a:gd name="connsiteX2" fmla="*/ 0 w 19412"/>
                    <a:gd name="connsiteY2" fmla="*/ 9706 h 19412"/>
                    <a:gd name="connsiteX3" fmla="*/ 9706 w 19412"/>
                    <a:gd name="connsiteY3" fmla="*/ 0 h 19412"/>
                    <a:gd name="connsiteX4" fmla="*/ 19413 w 19412"/>
                    <a:gd name="connsiteY4" fmla="*/ 9706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2" h="19412">
                      <a:moveTo>
                        <a:pt x="19413" y="9706"/>
                      </a:moveTo>
                      <a:cubicBezTo>
                        <a:pt x="19413" y="15067"/>
                        <a:pt x="15067" y="19413"/>
                        <a:pt x="9706" y="19413"/>
                      </a:cubicBezTo>
                      <a:cubicBezTo>
                        <a:pt x="4346" y="19413"/>
                        <a:pt x="0" y="15067"/>
                        <a:pt x="0" y="9706"/>
                      </a:cubicBezTo>
                      <a:cubicBezTo>
                        <a:pt x="0" y="4346"/>
                        <a:pt x="4346" y="0"/>
                        <a:pt x="9706" y="0"/>
                      </a:cubicBezTo>
                      <a:cubicBezTo>
                        <a:pt x="15067" y="0"/>
                        <a:pt x="19413" y="4346"/>
                        <a:pt x="19413" y="9706"/>
                      </a:cubicBezTo>
                      <a:close/>
                    </a:path>
                  </a:pathLst>
                </a:custGeom>
                <a:solidFill>
                  <a:srgbClr val="6EC4D9"/>
                </a:solidFill>
                <a:ln w="13829" cap="flat">
                  <a:noFill/>
                  <a:prstDash val="solid"/>
                  <a:miter/>
                </a:ln>
              </p:spPr>
              <p:txBody>
                <a:bodyPr rtlCol="0" anchor="ctr"/>
                <a:lstStyle/>
                <a:p>
                  <a:endParaRPr lang="tr-TR"/>
                </a:p>
              </p:txBody>
            </p:sp>
            <p:sp>
              <p:nvSpPr>
                <p:cNvPr id="463" name="Serbest Form: Şekil 462">
                  <a:extLst>
                    <a:ext uri="{FF2B5EF4-FFF2-40B4-BE49-F238E27FC236}">
                      <a16:creationId xmlns="" xmlns:a16="http://schemas.microsoft.com/office/drawing/2014/main" id="{A7D6BFB2-6D82-469A-A9EA-68F392D9D8F3}"/>
                    </a:ext>
                  </a:extLst>
                </p:cNvPr>
                <p:cNvSpPr/>
                <p:nvPr/>
              </p:nvSpPr>
              <p:spPr>
                <a:xfrm>
                  <a:off x="3432286" y="3684755"/>
                  <a:ext cx="19412" cy="19412"/>
                </a:xfrm>
                <a:custGeom>
                  <a:avLst/>
                  <a:gdLst>
                    <a:gd name="connsiteX0" fmla="*/ 19413 w 19412"/>
                    <a:gd name="connsiteY0" fmla="*/ 9706 h 19412"/>
                    <a:gd name="connsiteX1" fmla="*/ 9706 w 19412"/>
                    <a:gd name="connsiteY1" fmla="*/ 19413 h 19412"/>
                    <a:gd name="connsiteX2" fmla="*/ 0 w 19412"/>
                    <a:gd name="connsiteY2" fmla="*/ 9706 h 19412"/>
                    <a:gd name="connsiteX3" fmla="*/ 9706 w 19412"/>
                    <a:gd name="connsiteY3" fmla="*/ 0 h 19412"/>
                    <a:gd name="connsiteX4" fmla="*/ 19413 w 19412"/>
                    <a:gd name="connsiteY4" fmla="*/ 9706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2" h="19412">
                      <a:moveTo>
                        <a:pt x="19413" y="9706"/>
                      </a:moveTo>
                      <a:cubicBezTo>
                        <a:pt x="19413" y="15067"/>
                        <a:pt x="15067" y="19413"/>
                        <a:pt x="9706" y="19413"/>
                      </a:cubicBezTo>
                      <a:cubicBezTo>
                        <a:pt x="4346" y="19413"/>
                        <a:pt x="0" y="15067"/>
                        <a:pt x="0" y="9706"/>
                      </a:cubicBezTo>
                      <a:cubicBezTo>
                        <a:pt x="0" y="4346"/>
                        <a:pt x="4346" y="0"/>
                        <a:pt x="9706" y="0"/>
                      </a:cubicBezTo>
                      <a:cubicBezTo>
                        <a:pt x="15067" y="0"/>
                        <a:pt x="19413" y="4346"/>
                        <a:pt x="19413" y="9706"/>
                      </a:cubicBezTo>
                      <a:close/>
                    </a:path>
                  </a:pathLst>
                </a:custGeom>
                <a:solidFill>
                  <a:srgbClr val="6EC4D9"/>
                </a:solidFill>
                <a:ln w="13829" cap="flat">
                  <a:noFill/>
                  <a:prstDash val="solid"/>
                  <a:miter/>
                </a:ln>
              </p:spPr>
              <p:txBody>
                <a:bodyPr rtlCol="0" anchor="ctr"/>
                <a:lstStyle/>
                <a:p>
                  <a:endParaRPr lang="tr-TR"/>
                </a:p>
              </p:txBody>
            </p:sp>
            <p:sp>
              <p:nvSpPr>
                <p:cNvPr id="464" name="Serbest Form: Şekil 463">
                  <a:extLst>
                    <a:ext uri="{FF2B5EF4-FFF2-40B4-BE49-F238E27FC236}">
                      <a16:creationId xmlns="" xmlns:a16="http://schemas.microsoft.com/office/drawing/2014/main" id="{84705C1D-9DAC-45EE-90A1-4956611E270B}"/>
                    </a:ext>
                  </a:extLst>
                </p:cNvPr>
                <p:cNvSpPr/>
                <p:nvPr/>
              </p:nvSpPr>
              <p:spPr>
                <a:xfrm>
                  <a:off x="3435060" y="3482308"/>
                  <a:ext cx="19412" cy="19412"/>
                </a:xfrm>
                <a:custGeom>
                  <a:avLst/>
                  <a:gdLst>
                    <a:gd name="connsiteX0" fmla="*/ 19413 w 19412"/>
                    <a:gd name="connsiteY0" fmla="*/ 9706 h 19412"/>
                    <a:gd name="connsiteX1" fmla="*/ 9706 w 19412"/>
                    <a:gd name="connsiteY1" fmla="*/ 19413 h 19412"/>
                    <a:gd name="connsiteX2" fmla="*/ 0 w 19412"/>
                    <a:gd name="connsiteY2" fmla="*/ 9706 h 19412"/>
                    <a:gd name="connsiteX3" fmla="*/ 9706 w 19412"/>
                    <a:gd name="connsiteY3" fmla="*/ 0 h 19412"/>
                    <a:gd name="connsiteX4" fmla="*/ 19413 w 19412"/>
                    <a:gd name="connsiteY4" fmla="*/ 9706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2" h="19412">
                      <a:moveTo>
                        <a:pt x="19413" y="9706"/>
                      </a:moveTo>
                      <a:cubicBezTo>
                        <a:pt x="19413" y="15067"/>
                        <a:pt x="15067" y="19413"/>
                        <a:pt x="9706" y="19413"/>
                      </a:cubicBezTo>
                      <a:cubicBezTo>
                        <a:pt x="4346" y="19413"/>
                        <a:pt x="0" y="15067"/>
                        <a:pt x="0" y="9706"/>
                      </a:cubicBezTo>
                      <a:cubicBezTo>
                        <a:pt x="0" y="4346"/>
                        <a:pt x="4346" y="0"/>
                        <a:pt x="9706" y="0"/>
                      </a:cubicBezTo>
                      <a:cubicBezTo>
                        <a:pt x="15067" y="0"/>
                        <a:pt x="19413" y="4346"/>
                        <a:pt x="19413" y="9706"/>
                      </a:cubicBezTo>
                      <a:close/>
                    </a:path>
                  </a:pathLst>
                </a:custGeom>
                <a:solidFill>
                  <a:srgbClr val="6EC4D9"/>
                </a:solidFill>
                <a:ln w="13829" cap="flat">
                  <a:noFill/>
                  <a:prstDash val="solid"/>
                  <a:miter/>
                </a:ln>
              </p:spPr>
              <p:txBody>
                <a:bodyPr rtlCol="0" anchor="ctr"/>
                <a:lstStyle/>
                <a:p>
                  <a:endParaRPr lang="tr-TR"/>
                </a:p>
              </p:txBody>
            </p:sp>
          </p:grpSp>
        </p:grpSp>
        <p:grpSp>
          <p:nvGrpSpPr>
            <p:cNvPr id="465" name="Grafik 4">
              <a:extLst>
                <a:ext uri="{FF2B5EF4-FFF2-40B4-BE49-F238E27FC236}">
                  <a16:creationId xmlns="" xmlns:a16="http://schemas.microsoft.com/office/drawing/2014/main" id="{A0C417CE-A35A-47F6-888A-555595F38BB7}"/>
                </a:ext>
              </a:extLst>
            </p:cNvPr>
            <p:cNvGrpSpPr/>
            <p:nvPr/>
          </p:nvGrpSpPr>
          <p:grpSpPr>
            <a:xfrm>
              <a:off x="3347702" y="5015919"/>
              <a:ext cx="404895" cy="422921"/>
              <a:chOff x="3347702" y="5015919"/>
              <a:chExt cx="404895" cy="422921"/>
            </a:xfrm>
          </p:grpSpPr>
          <p:sp>
            <p:nvSpPr>
              <p:cNvPr id="466" name="Serbest Form: Şekil 465">
                <a:extLst>
                  <a:ext uri="{FF2B5EF4-FFF2-40B4-BE49-F238E27FC236}">
                    <a16:creationId xmlns="" xmlns:a16="http://schemas.microsoft.com/office/drawing/2014/main" id="{D36AC5FF-3E11-4D7D-804F-CB2CA03675F8}"/>
                  </a:ext>
                </a:extLst>
              </p:cNvPr>
              <p:cNvSpPr/>
              <p:nvPr/>
            </p:nvSpPr>
            <p:spPr>
              <a:xfrm>
                <a:off x="3347702" y="5033945"/>
                <a:ext cx="404895" cy="404895"/>
              </a:xfrm>
              <a:custGeom>
                <a:avLst/>
                <a:gdLst>
                  <a:gd name="connsiteX0" fmla="*/ 359137 w 404895"/>
                  <a:gd name="connsiteY0" fmla="*/ 0 h 404895"/>
                  <a:gd name="connsiteX1" fmla="*/ 45759 w 404895"/>
                  <a:gd name="connsiteY1" fmla="*/ 0 h 404895"/>
                  <a:gd name="connsiteX2" fmla="*/ 0 w 404895"/>
                  <a:gd name="connsiteY2" fmla="*/ 45759 h 404895"/>
                  <a:gd name="connsiteX3" fmla="*/ 0 w 404895"/>
                  <a:gd name="connsiteY3" fmla="*/ 359137 h 404895"/>
                  <a:gd name="connsiteX4" fmla="*/ 45759 w 404895"/>
                  <a:gd name="connsiteY4" fmla="*/ 404896 h 404895"/>
                  <a:gd name="connsiteX5" fmla="*/ 359137 w 404895"/>
                  <a:gd name="connsiteY5" fmla="*/ 404896 h 404895"/>
                  <a:gd name="connsiteX6" fmla="*/ 404896 w 404895"/>
                  <a:gd name="connsiteY6" fmla="*/ 359137 h 404895"/>
                  <a:gd name="connsiteX7" fmla="*/ 404896 w 404895"/>
                  <a:gd name="connsiteY7" fmla="*/ 45759 h 404895"/>
                  <a:gd name="connsiteX8" fmla="*/ 359137 w 404895"/>
                  <a:gd name="connsiteY8" fmla="*/ 0 h 4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95" h="404895">
                    <a:moveTo>
                      <a:pt x="359137" y="0"/>
                    </a:moveTo>
                    <a:lnTo>
                      <a:pt x="45759" y="0"/>
                    </a:lnTo>
                    <a:cubicBezTo>
                      <a:pt x="20799" y="0"/>
                      <a:pt x="0" y="20799"/>
                      <a:pt x="0" y="45759"/>
                    </a:cubicBezTo>
                    <a:lnTo>
                      <a:pt x="0" y="359137"/>
                    </a:lnTo>
                    <a:cubicBezTo>
                      <a:pt x="0" y="384096"/>
                      <a:pt x="20799" y="404896"/>
                      <a:pt x="45759" y="404896"/>
                    </a:cubicBezTo>
                    <a:lnTo>
                      <a:pt x="359137" y="404896"/>
                    </a:lnTo>
                    <a:cubicBezTo>
                      <a:pt x="384096" y="404896"/>
                      <a:pt x="404896" y="384096"/>
                      <a:pt x="404896" y="359137"/>
                    </a:cubicBezTo>
                    <a:lnTo>
                      <a:pt x="404896" y="45759"/>
                    </a:lnTo>
                    <a:cubicBezTo>
                      <a:pt x="404896" y="19413"/>
                      <a:pt x="384096" y="0"/>
                      <a:pt x="359137" y="0"/>
                    </a:cubicBezTo>
                    <a:close/>
                  </a:path>
                </a:pathLst>
              </a:custGeom>
              <a:solidFill>
                <a:srgbClr val="14B0BF"/>
              </a:solidFill>
              <a:ln w="13829" cap="flat">
                <a:noFill/>
                <a:prstDash val="solid"/>
                <a:miter/>
              </a:ln>
            </p:spPr>
            <p:txBody>
              <a:bodyPr rtlCol="0" anchor="ctr"/>
              <a:lstStyle/>
              <a:p>
                <a:endParaRPr lang="tr-TR"/>
              </a:p>
            </p:txBody>
          </p:sp>
          <p:sp>
            <p:nvSpPr>
              <p:cNvPr id="467" name="Serbest Form: Şekil 466">
                <a:extLst>
                  <a:ext uri="{FF2B5EF4-FFF2-40B4-BE49-F238E27FC236}">
                    <a16:creationId xmlns="" xmlns:a16="http://schemas.microsoft.com/office/drawing/2014/main" id="{F1BA877E-B576-4CDE-8240-D58A1119C2D2}"/>
                  </a:ext>
                </a:extLst>
              </p:cNvPr>
              <p:cNvSpPr/>
              <p:nvPr/>
            </p:nvSpPr>
            <p:spPr>
              <a:xfrm>
                <a:off x="3347702" y="5015919"/>
                <a:ext cx="404895" cy="404895"/>
              </a:xfrm>
              <a:custGeom>
                <a:avLst/>
                <a:gdLst>
                  <a:gd name="connsiteX0" fmla="*/ 359137 w 404895"/>
                  <a:gd name="connsiteY0" fmla="*/ 0 h 404895"/>
                  <a:gd name="connsiteX1" fmla="*/ 45759 w 404895"/>
                  <a:gd name="connsiteY1" fmla="*/ 0 h 404895"/>
                  <a:gd name="connsiteX2" fmla="*/ 0 w 404895"/>
                  <a:gd name="connsiteY2" fmla="*/ 45759 h 404895"/>
                  <a:gd name="connsiteX3" fmla="*/ 0 w 404895"/>
                  <a:gd name="connsiteY3" fmla="*/ 359137 h 404895"/>
                  <a:gd name="connsiteX4" fmla="*/ 45759 w 404895"/>
                  <a:gd name="connsiteY4" fmla="*/ 404896 h 404895"/>
                  <a:gd name="connsiteX5" fmla="*/ 359137 w 404895"/>
                  <a:gd name="connsiteY5" fmla="*/ 404896 h 404895"/>
                  <a:gd name="connsiteX6" fmla="*/ 404896 w 404895"/>
                  <a:gd name="connsiteY6" fmla="*/ 359137 h 404895"/>
                  <a:gd name="connsiteX7" fmla="*/ 404896 w 404895"/>
                  <a:gd name="connsiteY7" fmla="*/ 45759 h 404895"/>
                  <a:gd name="connsiteX8" fmla="*/ 359137 w 404895"/>
                  <a:gd name="connsiteY8" fmla="*/ 0 h 4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95" h="404895">
                    <a:moveTo>
                      <a:pt x="359137" y="0"/>
                    </a:moveTo>
                    <a:lnTo>
                      <a:pt x="45759" y="0"/>
                    </a:lnTo>
                    <a:cubicBezTo>
                      <a:pt x="20799" y="0"/>
                      <a:pt x="0" y="20799"/>
                      <a:pt x="0" y="45759"/>
                    </a:cubicBezTo>
                    <a:lnTo>
                      <a:pt x="0" y="359137"/>
                    </a:lnTo>
                    <a:cubicBezTo>
                      <a:pt x="0" y="384096"/>
                      <a:pt x="20799" y="404896"/>
                      <a:pt x="45759" y="404896"/>
                    </a:cubicBezTo>
                    <a:lnTo>
                      <a:pt x="359137" y="404896"/>
                    </a:lnTo>
                    <a:cubicBezTo>
                      <a:pt x="384096" y="404896"/>
                      <a:pt x="404896" y="384096"/>
                      <a:pt x="404896" y="359137"/>
                    </a:cubicBezTo>
                    <a:lnTo>
                      <a:pt x="404896" y="45759"/>
                    </a:lnTo>
                    <a:cubicBezTo>
                      <a:pt x="404896" y="20799"/>
                      <a:pt x="384096" y="0"/>
                      <a:pt x="359137" y="0"/>
                    </a:cubicBezTo>
                    <a:close/>
                  </a:path>
                </a:pathLst>
              </a:custGeom>
              <a:solidFill>
                <a:srgbClr val="17C5CC"/>
              </a:solidFill>
              <a:ln w="13829" cap="flat">
                <a:noFill/>
                <a:prstDash val="solid"/>
                <a:miter/>
              </a:ln>
            </p:spPr>
            <p:txBody>
              <a:bodyPr rtlCol="0" anchor="ctr"/>
              <a:lstStyle/>
              <a:p>
                <a:endParaRPr lang="tr-TR"/>
              </a:p>
            </p:txBody>
          </p:sp>
          <p:sp>
            <p:nvSpPr>
              <p:cNvPr id="468" name="Serbest Form: Şekil 467">
                <a:extLst>
                  <a:ext uri="{FF2B5EF4-FFF2-40B4-BE49-F238E27FC236}">
                    <a16:creationId xmlns="" xmlns:a16="http://schemas.microsoft.com/office/drawing/2014/main" id="{946B5B2E-1605-4217-B68E-55A1EF6C6432}"/>
                  </a:ext>
                </a:extLst>
              </p:cNvPr>
              <p:cNvSpPr/>
              <p:nvPr/>
            </p:nvSpPr>
            <p:spPr>
              <a:xfrm>
                <a:off x="3368501" y="5099117"/>
                <a:ext cx="363296" cy="271779"/>
              </a:xfrm>
              <a:custGeom>
                <a:avLst/>
                <a:gdLst>
                  <a:gd name="connsiteX0" fmla="*/ 363297 w 363296"/>
                  <a:gd name="connsiteY0" fmla="*/ 135890 h 271779"/>
                  <a:gd name="connsiteX1" fmla="*/ 181648 w 363296"/>
                  <a:gd name="connsiteY1" fmla="*/ 271779 h 271779"/>
                  <a:gd name="connsiteX2" fmla="*/ 0 w 363296"/>
                  <a:gd name="connsiteY2" fmla="*/ 135890 h 271779"/>
                  <a:gd name="connsiteX3" fmla="*/ 181648 w 363296"/>
                  <a:gd name="connsiteY3" fmla="*/ 0 h 271779"/>
                  <a:gd name="connsiteX4" fmla="*/ 363297 w 363296"/>
                  <a:gd name="connsiteY4" fmla="*/ 135890 h 271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6" h="271779">
                    <a:moveTo>
                      <a:pt x="363297" y="135890"/>
                    </a:moveTo>
                    <a:cubicBezTo>
                      <a:pt x="363297" y="210939"/>
                      <a:pt x="281970" y="271779"/>
                      <a:pt x="181648" y="271779"/>
                    </a:cubicBezTo>
                    <a:cubicBezTo>
                      <a:pt x="81327" y="271779"/>
                      <a:pt x="0" y="210939"/>
                      <a:pt x="0" y="135890"/>
                    </a:cubicBezTo>
                    <a:cubicBezTo>
                      <a:pt x="0" y="60840"/>
                      <a:pt x="81327" y="0"/>
                      <a:pt x="181648" y="0"/>
                    </a:cubicBezTo>
                    <a:cubicBezTo>
                      <a:pt x="281970" y="0"/>
                      <a:pt x="363297" y="60840"/>
                      <a:pt x="363297" y="135890"/>
                    </a:cubicBezTo>
                    <a:close/>
                  </a:path>
                </a:pathLst>
              </a:custGeom>
              <a:solidFill>
                <a:srgbClr val="14B0BF"/>
              </a:solidFill>
              <a:ln w="13829" cap="flat">
                <a:noFill/>
                <a:prstDash val="solid"/>
                <a:miter/>
              </a:ln>
            </p:spPr>
            <p:txBody>
              <a:bodyPr rtlCol="0" anchor="ctr"/>
              <a:lstStyle/>
              <a:p>
                <a:endParaRPr lang="tr-TR"/>
              </a:p>
            </p:txBody>
          </p:sp>
          <p:sp>
            <p:nvSpPr>
              <p:cNvPr id="469" name="Serbest Form: Şekil 468">
                <a:extLst>
                  <a:ext uri="{FF2B5EF4-FFF2-40B4-BE49-F238E27FC236}">
                    <a16:creationId xmlns="" xmlns:a16="http://schemas.microsoft.com/office/drawing/2014/main" id="{65CB2518-5CE1-4815-BF9A-510D0DDAD6E9}"/>
                  </a:ext>
                </a:extLst>
              </p:cNvPr>
              <p:cNvSpPr/>
              <p:nvPr/>
            </p:nvSpPr>
            <p:spPr>
              <a:xfrm>
                <a:off x="3443114" y="5021465"/>
                <a:ext cx="211762" cy="72104"/>
              </a:xfrm>
              <a:custGeom>
                <a:avLst/>
                <a:gdLst>
                  <a:gd name="connsiteX0" fmla="*/ 201327 w 211762"/>
                  <a:gd name="connsiteY0" fmla="*/ 72105 h 72104"/>
                  <a:gd name="connsiteX1" fmla="*/ 211033 w 211762"/>
                  <a:gd name="connsiteY1" fmla="*/ 59625 h 72104"/>
                  <a:gd name="connsiteX2" fmla="*/ 105649 w 211762"/>
                  <a:gd name="connsiteY2" fmla="*/ 0 h 72104"/>
                  <a:gd name="connsiteX3" fmla="*/ 266 w 211762"/>
                  <a:gd name="connsiteY3" fmla="*/ 59625 h 72104"/>
                  <a:gd name="connsiteX4" fmla="*/ 9972 w 211762"/>
                  <a:gd name="connsiteY4" fmla="*/ 72105 h 72104"/>
                  <a:gd name="connsiteX5" fmla="*/ 201327 w 211762"/>
                  <a:gd name="connsiteY5" fmla="*/ 72105 h 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62" h="72104">
                    <a:moveTo>
                      <a:pt x="201327" y="72105"/>
                    </a:moveTo>
                    <a:cubicBezTo>
                      <a:pt x="208260" y="72105"/>
                      <a:pt x="213806" y="65172"/>
                      <a:pt x="211033" y="59625"/>
                    </a:cubicBezTo>
                    <a:cubicBezTo>
                      <a:pt x="201327" y="23573"/>
                      <a:pt x="161115" y="0"/>
                      <a:pt x="105649" y="0"/>
                    </a:cubicBezTo>
                    <a:cubicBezTo>
                      <a:pt x="50184" y="0"/>
                      <a:pt x="9972" y="23573"/>
                      <a:pt x="266" y="59625"/>
                    </a:cubicBezTo>
                    <a:cubicBezTo>
                      <a:pt x="-1121" y="66558"/>
                      <a:pt x="3039" y="72105"/>
                      <a:pt x="9972" y="72105"/>
                    </a:cubicBezTo>
                    <a:lnTo>
                      <a:pt x="201327" y="72105"/>
                    </a:lnTo>
                    <a:close/>
                  </a:path>
                </a:pathLst>
              </a:custGeom>
              <a:solidFill>
                <a:srgbClr val="14B0BF"/>
              </a:solidFill>
              <a:ln w="13829" cap="flat">
                <a:noFill/>
                <a:prstDash val="solid"/>
                <a:miter/>
              </a:ln>
            </p:spPr>
            <p:txBody>
              <a:bodyPr rtlCol="0" anchor="ctr"/>
              <a:lstStyle/>
              <a:p>
                <a:endParaRPr lang="tr-TR"/>
              </a:p>
            </p:txBody>
          </p:sp>
          <p:sp>
            <p:nvSpPr>
              <p:cNvPr id="470" name="Serbest Form: Şekil 469">
                <a:extLst>
                  <a:ext uri="{FF2B5EF4-FFF2-40B4-BE49-F238E27FC236}">
                    <a16:creationId xmlns="" xmlns:a16="http://schemas.microsoft.com/office/drawing/2014/main" id="{860E8EBE-B933-4F7D-8832-C58B446FC3FC}"/>
                  </a:ext>
                </a:extLst>
              </p:cNvPr>
              <p:cNvSpPr/>
              <p:nvPr/>
            </p:nvSpPr>
            <p:spPr>
              <a:xfrm>
                <a:off x="3454615" y="5024239"/>
                <a:ext cx="190546" cy="63784"/>
              </a:xfrm>
              <a:custGeom>
                <a:avLst/>
                <a:gdLst>
                  <a:gd name="connsiteX0" fmla="*/ 178732 w 190546"/>
                  <a:gd name="connsiteY0" fmla="*/ 63785 h 63784"/>
                  <a:gd name="connsiteX1" fmla="*/ 189825 w 190546"/>
                  <a:gd name="connsiteY1" fmla="*/ 47145 h 63784"/>
                  <a:gd name="connsiteX2" fmla="*/ 95534 w 190546"/>
                  <a:gd name="connsiteY2" fmla="*/ 0 h 63784"/>
                  <a:gd name="connsiteX3" fmla="*/ 1243 w 190546"/>
                  <a:gd name="connsiteY3" fmla="*/ 47145 h 63784"/>
                  <a:gd name="connsiteX4" fmla="*/ 12336 w 190546"/>
                  <a:gd name="connsiteY4" fmla="*/ 63785 h 63784"/>
                  <a:gd name="connsiteX5" fmla="*/ 178732 w 190546"/>
                  <a:gd name="connsiteY5" fmla="*/ 63785 h 6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46" h="63784">
                    <a:moveTo>
                      <a:pt x="178732" y="63785"/>
                    </a:moveTo>
                    <a:cubicBezTo>
                      <a:pt x="187052" y="63785"/>
                      <a:pt x="192598" y="55465"/>
                      <a:pt x="189825" y="47145"/>
                    </a:cubicBezTo>
                    <a:cubicBezTo>
                      <a:pt x="177345" y="20799"/>
                      <a:pt x="139906" y="0"/>
                      <a:pt x="95534" y="0"/>
                    </a:cubicBezTo>
                    <a:cubicBezTo>
                      <a:pt x="51162" y="0"/>
                      <a:pt x="13723" y="19413"/>
                      <a:pt x="1243" y="47145"/>
                    </a:cubicBezTo>
                    <a:cubicBezTo>
                      <a:pt x="-2916" y="55465"/>
                      <a:pt x="4017" y="63785"/>
                      <a:pt x="12336" y="63785"/>
                    </a:cubicBezTo>
                    <a:lnTo>
                      <a:pt x="178732" y="63785"/>
                    </a:lnTo>
                    <a:close/>
                  </a:path>
                </a:pathLst>
              </a:custGeom>
              <a:solidFill>
                <a:srgbClr val="FFFFFF"/>
              </a:solidFill>
              <a:ln w="13829" cap="flat">
                <a:noFill/>
                <a:prstDash val="solid"/>
                <a:miter/>
              </a:ln>
            </p:spPr>
            <p:txBody>
              <a:bodyPr rtlCol="0" anchor="ctr"/>
              <a:lstStyle/>
              <a:p>
                <a:endParaRPr lang="tr-TR"/>
              </a:p>
            </p:txBody>
          </p:sp>
          <p:grpSp>
            <p:nvGrpSpPr>
              <p:cNvPr id="471" name="Grafik 4">
                <a:extLst>
                  <a:ext uri="{FF2B5EF4-FFF2-40B4-BE49-F238E27FC236}">
                    <a16:creationId xmlns="" xmlns:a16="http://schemas.microsoft.com/office/drawing/2014/main" id="{A0C417CE-A35A-47F6-888A-555595F38BB7}"/>
                  </a:ext>
                </a:extLst>
              </p:cNvPr>
              <p:cNvGrpSpPr/>
              <p:nvPr/>
            </p:nvGrpSpPr>
            <p:grpSpPr>
              <a:xfrm>
                <a:off x="3465912" y="5024239"/>
                <a:ext cx="168475" cy="54694"/>
                <a:chOff x="3465912" y="5024239"/>
                <a:chExt cx="168475" cy="54694"/>
              </a:xfrm>
            </p:grpSpPr>
            <p:sp>
              <p:nvSpPr>
                <p:cNvPr id="472" name="Serbest Form: Şekil 471">
                  <a:extLst>
                    <a:ext uri="{FF2B5EF4-FFF2-40B4-BE49-F238E27FC236}">
                      <a16:creationId xmlns="" xmlns:a16="http://schemas.microsoft.com/office/drawing/2014/main" id="{07BBCDE6-5CF6-448E-9339-FF6A470B305F}"/>
                    </a:ext>
                  </a:extLst>
                </p:cNvPr>
                <p:cNvSpPr/>
                <p:nvPr/>
              </p:nvSpPr>
              <p:spPr>
                <a:xfrm>
                  <a:off x="3500231" y="5043651"/>
                  <a:ext cx="11093" cy="24959"/>
                </a:xfrm>
                <a:custGeom>
                  <a:avLst/>
                  <a:gdLst>
                    <a:gd name="connsiteX0" fmla="*/ 1387 w 11093"/>
                    <a:gd name="connsiteY0" fmla="*/ 0 h 24959"/>
                    <a:gd name="connsiteX1" fmla="*/ 0 w 11093"/>
                    <a:gd name="connsiteY1" fmla="*/ 2773 h 24959"/>
                    <a:gd name="connsiteX2" fmla="*/ 8320 w 11093"/>
                    <a:gd name="connsiteY2" fmla="*/ 23573 h 24959"/>
                    <a:gd name="connsiteX3" fmla="*/ 9706 w 11093"/>
                    <a:gd name="connsiteY3" fmla="*/ 24959 h 24959"/>
                    <a:gd name="connsiteX4" fmla="*/ 11093 w 11093"/>
                    <a:gd name="connsiteY4" fmla="*/ 22186 h 24959"/>
                    <a:gd name="connsiteX5" fmla="*/ 4160 w 11093"/>
                    <a:gd name="connsiteY5" fmla="*/ 1387 h 24959"/>
                    <a:gd name="connsiteX6" fmla="*/ 1387 w 11093"/>
                    <a:gd name="connsiteY6" fmla="*/ 0 h 2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 h="24959">
                      <a:moveTo>
                        <a:pt x="1387" y="0"/>
                      </a:moveTo>
                      <a:cubicBezTo>
                        <a:pt x="0" y="0"/>
                        <a:pt x="0" y="1387"/>
                        <a:pt x="0" y="2773"/>
                      </a:cubicBezTo>
                      <a:cubicBezTo>
                        <a:pt x="2773" y="9706"/>
                        <a:pt x="5547" y="16640"/>
                        <a:pt x="8320" y="23573"/>
                      </a:cubicBezTo>
                      <a:cubicBezTo>
                        <a:pt x="8320" y="24959"/>
                        <a:pt x="9706" y="24959"/>
                        <a:pt x="9706" y="24959"/>
                      </a:cubicBezTo>
                      <a:cubicBezTo>
                        <a:pt x="11093" y="24959"/>
                        <a:pt x="11093" y="23573"/>
                        <a:pt x="11093" y="22186"/>
                      </a:cubicBezTo>
                      <a:cubicBezTo>
                        <a:pt x="8320" y="15253"/>
                        <a:pt x="5547" y="8320"/>
                        <a:pt x="4160" y="1387"/>
                      </a:cubicBezTo>
                      <a:cubicBezTo>
                        <a:pt x="4160" y="0"/>
                        <a:pt x="2773" y="0"/>
                        <a:pt x="1387" y="0"/>
                      </a:cubicBezTo>
                      <a:close/>
                    </a:path>
                  </a:pathLst>
                </a:custGeom>
                <a:solidFill>
                  <a:srgbClr val="000000"/>
                </a:solidFill>
                <a:ln w="13829" cap="flat">
                  <a:noFill/>
                  <a:prstDash val="solid"/>
                  <a:miter/>
                </a:ln>
              </p:spPr>
              <p:txBody>
                <a:bodyPr rtlCol="0" anchor="ctr"/>
                <a:lstStyle/>
                <a:p>
                  <a:endParaRPr lang="tr-TR"/>
                </a:p>
              </p:txBody>
            </p:sp>
            <p:sp>
              <p:nvSpPr>
                <p:cNvPr id="473" name="Serbest Form: Şekil 472">
                  <a:extLst>
                    <a:ext uri="{FF2B5EF4-FFF2-40B4-BE49-F238E27FC236}">
                      <a16:creationId xmlns="" xmlns:a16="http://schemas.microsoft.com/office/drawing/2014/main" id="{DBED3B31-1576-4FDE-8322-EE3D43841D0F}"/>
                    </a:ext>
                  </a:extLst>
                </p:cNvPr>
                <p:cNvSpPr/>
                <p:nvPr/>
              </p:nvSpPr>
              <p:spPr>
                <a:xfrm>
                  <a:off x="3465912" y="5066184"/>
                  <a:ext cx="11786" cy="12132"/>
                </a:xfrm>
                <a:custGeom>
                  <a:avLst/>
                  <a:gdLst>
                    <a:gd name="connsiteX0" fmla="*/ 1040 w 11786"/>
                    <a:gd name="connsiteY0" fmla="*/ 1040 h 12132"/>
                    <a:gd name="connsiteX1" fmla="*/ 1040 w 11786"/>
                    <a:gd name="connsiteY1" fmla="*/ 3813 h 12132"/>
                    <a:gd name="connsiteX2" fmla="*/ 7973 w 11786"/>
                    <a:gd name="connsiteY2" fmla="*/ 12133 h 12132"/>
                    <a:gd name="connsiteX3" fmla="*/ 10746 w 11786"/>
                    <a:gd name="connsiteY3" fmla="*/ 12133 h 12132"/>
                    <a:gd name="connsiteX4" fmla="*/ 10746 w 11786"/>
                    <a:gd name="connsiteY4" fmla="*/ 9360 h 12132"/>
                    <a:gd name="connsiteX5" fmla="*/ 3813 w 11786"/>
                    <a:gd name="connsiteY5" fmla="*/ 1040 h 12132"/>
                    <a:gd name="connsiteX6" fmla="*/ 1040 w 11786"/>
                    <a:gd name="connsiteY6" fmla="*/ 1040 h 1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6" h="12132">
                      <a:moveTo>
                        <a:pt x="1040" y="1040"/>
                      </a:moveTo>
                      <a:cubicBezTo>
                        <a:pt x="-347" y="2427"/>
                        <a:pt x="-347" y="2427"/>
                        <a:pt x="1040" y="3813"/>
                      </a:cubicBezTo>
                      <a:cubicBezTo>
                        <a:pt x="3813" y="6587"/>
                        <a:pt x="5200" y="9360"/>
                        <a:pt x="7973" y="12133"/>
                      </a:cubicBezTo>
                      <a:cubicBezTo>
                        <a:pt x="7973" y="12133"/>
                        <a:pt x="9360" y="12133"/>
                        <a:pt x="10746" y="12133"/>
                      </a:cubicBezTo>
                      <a:cubicBezTo>
                        <a:pt x="12133" y="12133"/>
                        <a:pt x="12133" y="10746"/>
                        <a:pt x="10746" y="9360"/>
                      </a:cubicBezTo>
                      <a:cubicBezTo>
                        <a:pt x="7973" y="6587"/>
                        <a:pt x="6586" y="3813"/>
                        <a:pt x="3813" y="1040"/>
                      </a:cubicBezTo>
                      <a:cubicBezTo>
                        <a:pt x="2427" y="-347"/>
                        <a:pt x="1040" y="-347"/>
                        <a:pt x="1040" y="1040"/>
                      </a:cubicBezTo>
                      <a:close/>
                    </a:path>
                  </a:pathLst>
                </a:custGeom>
                <a:solidFill>
                  <a:srgbClr val="000000"/>
                </a:solidFill>
                <a:ln w="13829" cap="flat">
                  <a:noFill/>
                  <a:prstDash val="solid"/>
                  <a:miter/>
                </a:ln>
              </p:spPr>
              <p:txBody>
                <a:bodyPr rtlCol="0" anchor="ctr"/>
                <a:lstStyle/>
                <a:p>
                  <a:endParaRPr lang="tr-TR"/>
                </a:p>
              </p:txBody>
            </p:sp>
            <p:sp>
              <p:nvSpPr>
                <p:cNvPr id="474" name="Serbest Form: Şekil 473">
                  <a:extLst>
                    <a:ext uri="{FF2B5EF4-FFF2-40B4-BE49-F238E27FC236}">
                      <a16:creationId xmlns="" xmlns:a16="http://schemas.microsoft.com/office/drawing/2014/main" id="{7D7D47AD-AC00-4640-BFE3-6764A294B4D1}"/>
                    </a:ext>
                  </a:extLst>
                </p:cNvPr>
                <p:cNvSpPr/>
                <p:nvPr/>
              </p:nvSpPr>
              <p:spPr>
                <a:xfrm>
                  <a:off x="3473885" y="5059251"/>
                  <a:ext cx="9359" cy="14559"/>
                </a:xfrm>
                <a:custGeom>
                  <a:avLst/>
                  <a:gdLst>
                    <a:gd name="connsiteX0" fmla="*/ 1387 w 9359"/>
                    <a:gd name="connsiteY0" fmla="*/ 1040 h 14559"/>
                    <a:gd name="connsiteX1" fmla="*/ 0 w 9359"/>
                    <a:gd name="connsiteY1" fmla="*/ 3813 h 14559"/>
                    <a:gd name="connsiteX2" fmla="*/ 5546 w 9359"/>
                    <a:gd name="connsiteY2" fmla="*/ 13520 h 14559"/>
                    <a:gd name="connsiteX3" fmla="*/ 8320 w 9359"/>
                    <a:gd name="connsiteY3" fmla="*/ 13520 h 14559"/>
                    <a:gd name="connsiteX4" fmla="*/ 8320 w 9359"/>
                    <a:gd name="connsiteY4" fmla="*/ 10746 h 14559"/>
                    <a:gd name="connsiteX5" fmla="*/ 2773 w 9359"/>
                    <a:gd name="connsiteY5" fmla="*/ 1040 h 14559"/>
                    <a:gd name="connsiteX6" fmla="*/ 1387 w 9359"/>
                    <a:gd name="connsiteY6" fmla="*/ 1040 h 1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9" h="14559">
                      <a:moveTo>
                        <a:pt x="1387" y="1040"/>
                      </a:moveTo>
                      <a:cubicBezTo>
                        <a:pt x="0" y="1040"/>
                        <a:pt x="0" y="2427"/>
                        <a:pt x="0" y="3813"/>
                      </a:cubicBezTo>
                      <a:cubicBezTo>
                        <a:pt x="1387" y="6587"/>
                        <a:pt x="4160" y="9360"/>
                        <a:pt x="5546" y="13520"/>
                      </a:cubicBezTo>
                      <a:cubicBezTo>
                        <a:pt x="5546" y="14906"/>
                        <a:pt x="6933" y="14906"/>
                        <a:pt x="8320" y="13520"/>
                      </a:cubicBezTo>
                      <a:cubicBezTo>
                        <a:pt x="9706" y="13520"/>
                        <a:pt x="9706" y="12133"/>
                        <a:pt x="8320" y="10746"/>
                      </a:cubicBezTo>
                      <a:cubicBezTo>
                        <a:pt x="6933" y="7973"/>
                        <a:pt x="4160" y="3813"/>
                        <a:pt x="2773" y="1040"/>
                      </a:cubicBezTo>
                      <a:cubicBezTo>
                        <a:pt x="2773" y="-347"/>
                        <a:pt x="1387" y="-347"/>
                        <a:pt x="1387" y="1040"/>
                      </a:cubicBezTo>
                      <a:close/>
                    </a:path>
                  </a:pathLst>
                </a:custGeom>
                <a:solidFill>
                  <a:srgbClr val="000000"/>
                </a:solidFill>
                <a:ln w="13829" cap="flat">
                  <a:noFill/>
                  <a:prstDash val="solid"/>
                  <a:miter/>
                </a:ln>
              </p:spPr>
              <p:txBody>
                <a:bodyPr rtlCol="0" anchor="ctr"/>
                <a:lstStyle/>
                <a:p>
                  <a:endParaRPr lang="tr-TR"/>
                </a:p>
              </p:txBody>
            </p:sp>
            <p:sp>
              <p:nvSpPr>
                <p:cNvPr id="475" name="Serbest Form: Şekil 474">
                  <a:extLst>
                    <a:ext uri="{FF2B5EF4-FFF2-40B4-BE49-F238E27FC236}">
                      <a16:creationId xmlns="" xmlns:a16="http://schemas.microsoft.com/office/drawing/2014/main" id="{6D06F7C1-0ED4-4B4E-8099-E42CFBF34F52}"/>
                    </a:ext>
                  </a:extLst>
                </p:cNvPr>
                <p:cNvSpPr/>
                <p:nvPr/>
              </p:nvSpPr>
              <p:spPr>
                <a:xfrm>
                  <a:off x="3482205" y="5053358"/>
                  <a:ext cx="9706" cy="13519"/>
                </a:xfrm>
                <a:custGeom>
                  <a:avLst/>
                  <a:gdLst>
                    <a:gd name="connsiteX0" fmla="*/ 1387 w 9706"/>
                    <a:gd name="connsiteY0" fmla="*/ 0 h 13519"/>
                    <a:gd name="connsiteX1" fmla="*/ 0 w 9706"/>
                    <a:gd name="connsiteY1" fmla="*/ 2773 h 13519"/>
                    <a:gd name="connsiteX2" fmla="*/ 5547 w 9706"/>
                    <a:gd name="connsiteY2" fmla="*/ 12480 h 13519"/>
                    <a:gd name="connsiteX3" fmla="*/ 8320 w 9706"/>
                    <a:gd name="connsiteY3" fmla="*/ 12480 h 13519"/>
                    <a:gd name="connsiteX4" fmla="*/ 9706 w 9706"/>
                    <a:gd name="connsiteY4" fmla="*/ 9707 h 13519"/>
                    <a:gd name="connsiteX5" fmla="*/ 4160 w 9706"/>
                    <a:gd name="connsiteY5" fmla="*/ 0 h 13519"/>
                    <a:gd name="connsiteX6" fmla="*/ 1387 w 9706"/>
                    <a:gd name="connsiteY6" fmla="*/ 0 h 1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6" h="13519">
                      <a:moveTo>
                        <a:pt x="1387" y="0"/>
                      </a:moveTo>
                      <a:cubicBezTo>
                        <a:pt x="0" y="0"/>
                        <a:pt x="0" y="1387"/>
                        <a:pt x="0" y="2773"/>
                      </a:cubicBezTo>
                      <a:cubicBezTo>
                        <a:pt x="1387" y="5547"/>
                        <a:pt x="4160" y="9707"/>
                        <a:pt x="5547" y="12480"/>
                      </a:cubicBezTo>
                      <a:cubicBezTo>
                        <a:pt x="5547" y="13866"/>
                        <a:pt x="6933" y="13866"/>
                        <a:pt x="8320" y="12480"/>
                      </a:cubicBezTo>
                      <a:cubicBezTo>
                        <a:pt x="9706" y="12480"/>
                        <a:pt x="9706" y="11093"/>
                        <a:pt x="9706" y="9707"/>
                      </a:cubicBezTo>
                      <a:cubicBezTo>
                        <a:pt x="8320" y="6933"/>
                        <a:pt x="6933" y="2773"/>
                        <a:pt x="4160" y="0"/>
                      </a:cubicBezTo>
                      <a:cubicBezTo>
                        <a:pt x="2773" y="0"/>
                        <a:pt x="2773" y="0"/>
                        <a:pt x="1387" y="0"/>
                      </a:cubicBezTo>
                      <a:close/>
                    </a:path>
                  </a:pathLst>
                </a:custGeom>
                <a:solidFill>
                  <a:srgbClr val="000000"/>
                </a:solidFill>
                <a:ln w="13829" cap="flat">
                  <a:noFill/>
                  <a:prstDash val="solid"/>
                  <a:miter/>
                </a:ln>
              </p:spPr>
              <p:txBody>
                <a:bodyPr rtlCol="0" anchor="ctr"/>
                <a:lstStyle/>
                <a:p>
                  <a:endParaRPr lang="tr-TR"/>
                </a:p>
              </p:txBody>
            </p:sp>
            <p:sp>
              <p:nvSpPr>
                <p:cNvPr id="476" name="Serbest Form: Şekil 475">
                  <a:extLst>
                    <a:ext uri="{FF2B5EF4-FFF2-40B4-BE49-F238E27FC236}">
                      <a16:creationId xmlns="" xmlns:a16="http://schemas.microsoft.com/office/drawing/2014/main" id="{4715BDCD-979E-42B4-A480-369683C9BBA4}"/>
                    </a:ext>
                  </a:extLst>
                </p:cNvPr>
                <p:cNvSpPr/>
                <p:nvPr/>
              </p:nvSpPr>
              <p:spPr>
                <a:xfrm>
                  <a:off x="3490525" y="5048158"/>
                  <a:ext cx="8319" cy="14559"/>
                </a:xfrm>
                <a:custGeom>
                  <a:avLst/>
                  <a:gdLst>
                    <a:gd name="connsiteX0" fmla="*/ 1387 w 8319"/>
                    <a:gd name="connsiteY0" fmla="*/ 1040 h 14559"/>
                    <a:gd name="connsiteX1" fmla="*/ 0 w 8319"/>
                    <a:gd name="connsiteY1" fmla="*/ 3813 h 14559"/>
                    <a:gd name="connsiteX2" fmla="*/ 4160 w 8319"/>
                    <a:gd name="connsiteY2" fmla="*/ 13520 h 14559"/>
                    <a:gd name="connsiteX3" fmla="*/ 6933 w 8319"/>
                    <a:gd name="connsiteY3" fmla="*/ 13520 h 14559"/>
                    <a:gd name="connsiteX4" fmla="*/ 8320 w 8319"/>
                    <a:gd name="connsiteY4" fmla="*/ 10746 h 14559"/>
                    <a:gd name="connsiteX5" fmla="*/ 4160 w 8319"/>
                    <a:gd name="connsiteY5" fmla="*/ 1040 h 14559"/>
                    <a:gd name="connsiteX6" fmla="*/ 1387 w 8319"/>
                    <a:gd name="connsiteY6" fmla="*/ 1040 h 1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9" h="14559">
                      <a:moveTo>
                        <a:pt x="1387" y="1040"/>
                      </a:moveTo>
                      <a:cubicBezTo>
                        <a:pt x="0" y="1040"/>
                        <a:pt x="0" y="2427"/>
                        <a:pt x="0" y="3813"/>
                      </a:cubicBezTo>
                      <a:cubicBezTo>
                        <a:pt x="1387" y="6586"/>
                        <a:pt x="2773" y="10746"/>
                        <a:pt x="4160" y="13520"/>
                      </a:cubicBezTo>
                      <a:cubicBezTo>
                        <a:pt x="4160" y="14906"/>
                        <a:pt x="5547" y="14906"/>
                        <a:pt x="6933" y="13520"/>
                      </a:cubicBezTo>
                      <a:cubicBezTo>
                        <a:pt x="8320" y="13520"/>
                        <a:pt x="8320" y="12133"/>
                        <a:pt x="8320" y="10746"/>
                      </a:cubicBezTo>
                      <a:cubicBezTo>
                        <a:pt x="6933" y="7973"/>
                        <a:pt x="5547" y="3813"/>
                        <a:pt x="4160" y="1040"/>
                      </a:cubicBezTo>
                      <a:cubicBezTo>
                        <a:pt x="4160" y="-347"/>
                        <a:pt x="2773" y="-347"/>
                        <a:pt x="1387" y="1040"/>
                      </a:cubicBezTo>
                      <a:close/>
                    </a:path>
                  </a:pathLst>
                </a:custGeom>
                <a:solidFill>
                  <a:srgbClr val="000000"/>
                </a:solidFill>
                <a:ln w="13829" cap="flat">
                  <a:noFill/>
                  <a:prstDash val="solid"/>
                  <a:miter/>
                </a:ln>
              </p:spPr>
              <p:txBody>
                <a:bodyPr rtlCol="0" anchor="ctr"/>
                <a:lstStyle/>
                <a:p>
                  <a:endParaRPr lang="tr-TR"/>
                </a:p>
              </p:txBody>
            </p:sp>
            <p:sp>
              <p:nvSpPr>
                <p:cNvPr id="477" name="Serbest Form: Şekil 476">
                  <a:extLst>
                    <a:ext uri="{FF2B5EF4-FFF2-40B4-BE49-F238E27FC236}">
                      <a16:creationId xmlns="" xmlns:a16="http://schemas.microsoft.com/office/drawing/2014/main" id="{1D520298-3343-40CA-B7C9-539A240894B1}"/>
                    </a:ext>
                  </a:extLst>
                </p:cNvPr>
                <p:cNvSpPr/>
                <p:nvPr/>
              </p:nvSpPr>
              <p:spPr>
                <a:xfrm>
                  <a:off x="3548763" y="5024239"/>
                  <a:ext cx="2773" cy="45758"/>
                </a:xfrm>
                <a:custGeom>
                  <a:avLst/>
                  <a:gdLst>
                    <a:gd name="connsiteX0" fmla="*/ 1387 w 2773"/>
                    <a:gd name="connsiteY0" fmla="*/ 0 h 45758"/>
                    <a:gd name="connsiteX1" fmla="*/ 0 w 2773"/>
                    <a:gd name="connsiteY1" fmla="*/ 2773 h 45758"/>
                    <a:gd name="connsiteX2" fmla="*/ 0 w 2773"/>
                    <a:gd name="connsiteY2" fmla="*/ 42985 h 45758"/>
                    <a:gd name="connsiteX3" fmla="*/ 1387 w 2773"/>
                    <a:gd name="connsiteY3" fmla="*/ 45759 h 45758"/>
                    <a:gd name="connsiteX4" fmla="*/ 2773 w 2773"/>
                    <a:gd name="connsiteY4" fmla="*/ 42985 h 45758"/>
                    <a:gd name="connsiteX5" fmla="*/ 2773 w 2773"/>
                    <a:gd name="connsiteY5" fmla="*/ 2773 h 45758"/>
                    <a:gd name="connsiteX6" fmla="*/ 1387 w 2773"/>
                    <a:gd name="connsiteY6" fmla="*/ 0 h 4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3" h="45758">
                      <a:moveTo>
                        <a:pt x="1387" y="0"/>
                      </a:moveTo>
                      <a:cubicBezTo>
                        <a:pt x="0" y="0"/>
                        <a:pt x="0" y="1387"/>
                        <a:pt x="0" y="2773"/>
                      </a:cubicBezTo>
                      <a:cubicBezTo>
                        <a:pt x="0" y="16640"/>
                        <a:pt x="0" y="29119"/>
                        <a:pt x="0" y="42985"/>
                      </a:cubicBezTo>
                      <a:cubicBezTo>
                        <a:pt x="0" y="44372"/>
                        <a:pt x="1387" y="45759"/>
                        <a:pt x="1387" y="45759"/>
                      </a:cubicBezTo>
                      <a:cubicBezTo>
                        <a:pt x="2773" y="45759"/>
                        <a:pt x="2773" y="44372"/>
                        <a:pt x="2773" y="42985"/>
                      </a:cubicBezTo>
                      <a:cubicBezTo>
                        <a:pt x="2773" y="29119"/>
                        <a:pt x="2773" y="16640"/>
                        <a:pt x="2773" y="2773"/>
                      </a:cubicBezTo>
                      <a:cubicBezTo>
                        <a:pt x="2773" y="1387"/>
                        <a:pt x="2773" y="0"/>
                        <a:pt x="1387" y="0"/>
                      </a:cubicBezTo>
                      <a:close/>
                    </a:path>
                  </a:pathLst>
                </a:custGeom>
                <a:solidFill>
                  <a:srgbClr val="CE1B31"/>
                </a:solidFill>
                <a:ln w="13829" cap="flat">
                  <a:noFill/>
                  <a:prstDash val="solid"/>
                  <a:miter/>
                </a:ln>
              </p:spPr>
              <p:txBody>
                <a:bodyPr rtlCol="0" anchor="ctr"/>
                <a:lstStyle/>
                <a:p>
                  <a:endParaRPr lang="tr-TR"/>
                </a:p>
              </p:txBody>
            </p:sp>
            <p:sp>
              <p:nvSpPr>
                <p:cNvPr id="478" name="Serbest Form: Şekil 477">
                  <a:extLst>
                    <a:ext uri="{FF2B5EF4-FFF2-40B4-BE49-F238E27FC236}">
                      <a16:creationId xmlns="" xmlns:a16="http://schemas.microsoft.com/office/drawing/2014/main" id="{DF0B2FBB-860E-49AE-B44F-F21ED202442B}"/>
                    </a:ext>
                  </a:extLst>
                </p:cNvPr>
                <p:cNvSpPr/>
                <p:nvPr/>
              </p:nvSpPr>
              <p:spPr>
                <a:xfrm>
                  <a:off x="3509937" y="5040334"/>
                  <a:ext cx="5546" cy="15797"/>
                </a:xfrm>
                <a:custGeom>
                  <a:avLst/>
                  <a:gdLst>
                    <a:gd name="connsiteX0" fmla="*/ 1387 w 5546"/>
                    <a:gd name="connsiteY0" fmla="*/ 544 h 15797"/>
                    <a:gd name="connsiteX1" fmla="*/ 0 w 5546"/>
                    <a:gd name="connsiteY1" fmla="*/ 3317 h 15797"/>
                    <a:gd name="connsiteX2" fmla="*/ 2773 w 5546"/>
                    <a:gd name="connsiteY2" fmla="*/ 14410 h 15797"/>
                    <a:gd name="connsiteX3" fmla="*/ 4160 w 5546"/>
                    <a:gd name="connsiteY3" fmla="*/ 15797 h 15797"/>
                    <a:gd name="connsiteX4" fmla="*/ 5547 w 5546"/>
                    <a:gd name="connsiteY4" fmla="*/ 14410 h 15797"/>
                    <a:gd name="connsiteX5" fmla="*/ 2773 w 5546"/>
                    <a:gd name="connsiteY5" fmla="*/ 3317 h 15797"/>
                    <a:gd name="connsiteX6" fmla="*/ 1387 w 5546"/>
                    <a:gd name="connsiteY6" fmla="*/ 544 h 1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6" h="15797">
                      <a:moveTo>
                        <a:pt x="1387" y="544"/>
                      </a:moveTo>
                      <a:cubicBezTo>
                        <a:pt x="0" y="544"/>
                        <a:pt x="0" y="1931"/>
                        <a:pt x="0" y="3317"/>
                      </a:cubicBezTo>
                      <a:cubicBezTo>
                        <a:pt x="1387" y="7477"/>
                        <a:pt x="2773" y="10250"/>
                        <a:pt x="2773" y="14410"/>
                      </a:cubicBezTo>
                      <a:cubicBezTo>
                        <a:pt x="2773" y="15797"/>
                        <a:pt x="4160" y="15797"/>
                        <a:pt x="4160" y="15797"/>
                      </a:cubicBezTo>
                      <a:cubicBezTo>
                        <a:pt x="5547" y="15797"/>
                        <a:pt x="5547" y="14410"/>
                        <a:pt x="5547" y="14410"/>
                      </a:cubicBezTo>
                      <a:cubicBezTo>
                        <a:pt x="4160" y="10250"/>
                        <a:pt x="4160" y="7477"/>
                        <a:pt x="2773" y="3317"/>
                      </a:cubicBezTo>
                      <a:cubicBezTo>
                        <a:pt x="2773" y="544"/>
                        <a:pt x="2773" y="-843"/>
                        <a:pt x="1387" y="544"/>
                      </a:cubicBezTo>
                      <a:close/>
                    </a:path>
                  </a:pathLst>
                </a:custGeom>
                <a:solidFill>
                  <a:srgbClr val="000000"/>
                </a:solidFill>
                <a:ln w="13829" cap="flat">
                  <a:noFill/>
                  <a:prstDash val="solid"/>
                  <a:miter/>
                </a:ln>
              </p:spPr>
              <p:txBody>
                <a:bodyPr rtlCol="0" anchor="ctr"/>
                <a:lstStyle/>
                <a:p>
                  <a:endParaRPr lang="tr-TR"/>
                </a:p>
              </p:txBody>
            </p:sp>
            <p:sp>
              <p:nvSpPr>
                <p:cNvPr id="479" name="Serbest Form: Şekil 478">
                  <a:extLst>
                    <a:ext uri="{FF2B5EF4-FFF2-40B4-BE49-F238E27FC236}">
                      <a16:creationId xmlns="" xmlns:a16="http://schemas.microsoft.com/office/drawing/2014/main" id="{98651B10-35EE-4CB0-9AA8-9145729DA40B}"/>
                    </a:ext>
                  </a:extLst>
                </p:cNvPr>
                <p:cNvSpPr/>
                <p:nvPr/>
              </p:nvSpPr>
              <p:spPr>
                <a:xfrm>
                  <a:off x="3519644" y="5036718"/>
                  <a:ext cx="5546" cy="13866"/>
                </a:xfrm>
                <a:custGeom>
                  <a:avLst/>
                  <a:gdLst>
                    <a:gd name="connsiteX0" fmla="*/ 1387 w 5546"/>
                    <a:gd name="connsiteY0" fmla="*/ 0 h 13866"/>
                    <a:gd name="connsiteX1" fmla="*/ 0 w 5546"/>
                    <a:gd name="connsiteY1" fmla="*/ 1387 h 13866"/>
                    <a:gd name="connsiteX2" fmla="*/ 2773 w 5546"/>
                    <a:gd name="connsiteY2" fmla="*/ 12480 h 13866"/>
                    <a:gd name="connsiteX3" fmla="*/ 4160 w 5546"/>
                    <a:gd name="connsiteY3" fmla="*/ 13866 h 13866"/>
                    <a:gd name="connsiteX4" fmla="*/ 5546 w 5546"/>
                    <a:gd name="connsiteY4" fmla="*/ 12480 h 13866"/>
                    <a:gd name="connsiteX5" fmla="*/ 2773 w 5546"/>
                    <a:gd name="connsiteY5" fmla="*/ 1387 h 13866"/>
                    <a:gd name="connsiteX6" fmla="*/ 1387 w 5546"/>
                    <a:gd name="connsiteY6" fmla="*/ 0 h 1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6" h="13866">
                      <a:moveTo>
                        <a:pt x="1387" y="0"/>
                      </a:moveTo>
                      <a:cubicBezTo>
                        <a:pt x="0" y="0"/>
                        <a:pt x="0" y="1387"/>
                        <a:pt x="0" y="1387"/>
                      </a:cubicBezTo>
                      <a:cubicBezTo>
                        <a:pt x="1387" y="5547"/>
                        <a:pt x="1387" y="8320"/>
                        <a:pt x="2773" y="12480"/>
                      </a:cubicBezTo>
                      <a:cubicBezTo>
                        <a:pt x="2773" y="13866"/>
                        <a:pt x="4160" y="13866"/>
                        <a:pt x="4160" y="13866"/>
                      </a:cubicBezTo>
                      <a:cubicBezTo>
                        <a:pt x="5546" y="13866"/>
                        <a:pt x="5546" y="12480"/>
                        <a:pt x="5546" y="12480"/>
                      </a:cubicBezTo>
                      <a:cubicBezTo>
                        <a:pt x="4160" y="8320"/>
                        <a:pt x="4160" y="5547"/>
                        <a:pt x="2773" y="1387"/>
                      </a:cubicBezTo>
                      <a:cubicBezTo>
                        <a:pt x="2773" y="1387"/>
                        <a:pt x="2773" y="0"/>
                        <a:pt x="1387" y="0"/>
                      </a:cubicBezTo>
                      <a:close/>
                    </a:path>
                  </a:pathLst>
                </a:custGeom>
                <a:solidFill>
                  <a:srgbClr val="000000"/>
                </a:solidFill>
                <a:ln w="13829" cap="flat">
                  <a:noFill/>
                  <a:prstDash val="solid"/>
                  <a:miter/>
                </a:ln>
              </p:spPr>
              <p:txBody>
                <a:bodyPr rtlCol="0" anchor="ctr"/>
                <a:lstStyle/>
                <a:p>
                  <a:endParaRPr lang="tr-TR"/>
                </a:p>
              </p:txBody>
            </p:sp>
            <p:sp>
              <p:nvSpPr>
                <p:cNvPr id="480" name="Serbest Form: Şekil 479">
                  <a:extLst>
                    <a:ext uri="{FF2B5EF4-FFF2-40B4-BE49-F238E27FC236}">
                      <a16:creationId xmlns="" xmlns:a16="http://schemas.microsoft.com/office/drawing/2014/main" id="{BB1AFE55-5EC4-4672-98F5-D0D55C598FD2}"/>
                    </a:ext>
                  </a:extLst>
                </p:cNvPr>
                <p:cNvSpPr/>
                <p:nvPr/>
              </p:nvSpPr>
              <p:spPr>
                <a:xfrm>
                  <a:off x="3529350" y="5035332"/>
                  <a:ext cx="4159" cy="13866"/>
                </a:xfrm>
                <a:custGeom>
                  <a:avLst/>
                  <a:gdLst>
                    <a:gd name="connsiteX0" fmla="*/ 1387 w 4159"/>
                    <a:gd name="connsiteY0" fmla="*/ 0 h 13866"/>
                    <a:gd name="connsiteX1" fmla="*/ 0 w 4159"/>
                    <a:gd name="connsiteY1" fmla="*/ 1387 h 13866"/>
                    <a:gd name="connsiteX2" fmla="*/ 1387 w 4159"/>
                    <a:gd name="connsiteY2" fmla="*/ 12480 h 13866"/>
                    <a:gd name="connsiteX3" fmla="*/ 2773 w 4159"/>
                    <a:gd name="connsiteY3" fmla="*/ 13866 h 13866"/>
                    <a:gd name="connsiteX4" fmla="*/ 4160 w 4159"/>
                    <a:gd name="connsiteY4" fmla="*/ 12480 h 13866"/>
                    <a:gd name="connsiteX5" fmla="*/ 2773 w 4159"/>
                    <a:gd name="connsiteY5" fmla="*/ 1387 h 13866"/>
                    <a:gd name="connsiteX6" fmla="*/ 1387 w 4159"/>
                    <a:gd name="connsiteY6" fmla="*/ 0 h 1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9" h="13866">
                      <a:moveTo>
                        <a:pt x="1387" y="0"/>
                      </a:moveTo>
                      <a:cubicBezTo>
                        <a:pt x="0" y="0"/>
                        <a:pt x="0" y="1387"/>
                        <a:pt x="0" y="1387"/>
                      </a:cubicBezTo>
                      <a:cubicBezTo>
                        <a:pt x="0" y="5546"/>
                        <a:pt x="1387" y="8320"/>
                        <a:pt x="1387" y="12480"/>
                      </a:cubicBezTo>
                      <a:cubicBezTo>
                        <a:pt x="1387" y="13866"/>
                        <a:pt x="2773" y="13866"/>
                        <a:pt x="2773" y="13866"/>
                      </a:cubicBezTo>
                      <a:cubicBezTo>
                        <a:pt x="4160" y="13866"/>
                        <a:pt x="4160" y="12480"/>
                        <a:pt x="4160" y="12480"/>
                      </a:cubicBezTo>
                      <a:cubicBezTo>
                        <a:pt x="4160" y="8320"/>
                        <a:pt x="2773" y="5546"/>
                        <a:pt x="2773" y="1387"/>
                      </a:cubicBezTo>
                      <a:cubicBezTo>
                        <a:pt x="2773" y="0"/>
                        <a:pt x="2773" y="0"/>
                        <a:pt x="1387" y="0"/>
                      </a:cubicBezTo>
                      <a:close/>
                    </a:path>
                  </a:pathLst>
                </a:custGeom>
                <a:solidFill>
                  <a:srgbClr val="000000"/>
                </a:solidFill>
                <a:ln w="13829" cap="flat">
                  <a:noFill/>
                  <a:prstDash val="solid"/>
                  <a:miter/>
                </a:ln>
              </p:spPr>
              <p:txBody>
                <a:bodyPr rtlCol="0" anchor="ctr"/>
                <a:lstStyle/>
                <a:p>
                  <a:endParaRPr lang="tr-TR"/>
                </a:p>
              </p:txBody>
            </p:sp>
            <p:sp>
              <p:nvSpPr>
                <p:cNvPr id="481" name="Serbest Form: Şekil 480">
                  <a:extLst>
                    <a:ext uri="{FF2B5EF4-FFF2-40B4-BE49-F238E27FC236}">
                      <a16:creationId xmlns="" xmlns:a16="http://schemas.microsoft.com/office/drawing/2014/main" id="{F580B2BC-D315-4691-85D8-482A5ADFCF25}"/>
                    </a:ext>
                  </a:extLst>
                </p:cNvPr>
                <p:cNvSpPr/>
                <p:nvPr/>
              </p:nvSpPr>
              <p:spPr>
                <a:xfrm>
                  <a:off x="3539057" y="5033945"/>
                  <a:ext cx="4159" cy="13866"/>
                </a:xfrm>
                <a:custGeom>
                  <a:avLst/>
                  <a:gdLst>
                    <a:gd name="connsiteX0" fmla="*/ 1387 w 4159"/>
                    <a:gd name="connsiteY0" fmla="*/ 0 h 13866"/>
                    <a:gd name="connsiteX1" fmla="*/ 0 w 4159"/>
                    <a:gd name="connsiteY1" fmla="*/ 1387 h 13866"/>
                    <a:gd name="connsiteX2" fmla="*/ 1387 w 4159"/>
                    <a:gd name="connsiteY2" fmla="*/ 12480 h 13866"/>
                    <a:gd name="connsiteX3" fmla="*/ 2773 w 4159"/>
                    <a:gd name="connsiteY3" fmla="*/ 13866 h 13866"/>
                    <a:gd name="connsiteX4" fmla="*/ 4160 w 4159"/>
                    <a:gd name="connsiteY4" fmla="*/ 12480 h 13866"/>
                    <a:gd name="connsiteX5" fmla="*/ 4160 w 4159"/>
                    <a:gd name="connsiteY5" fmla="*/ 1387 h 13866"/>
                    <a:gd name="connsiteX6" fmla="*/ 1387 w 4159"/>
                    <a:gd name="connsiteY6" fmla="*/ 0 h 1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9" h="13866">
                      <a:moveTo>
                        <a:pt x="1387" y="0"/>
                      </a:moveTo>
                      <a:cubicBezTo>
                        <a:pt x="0" y="0"/>
                        <a:pt x="0" y="1387"/>
                        <a:pt x="0" y="1387"/>
                      </a:cubicBezTo>
                      <a:cubicBezTo>
                        <a:pt x="0" y="5546"/>
                        <a:pt x="0" y="8320"/>
                        <a:pt x="1387" y="12480"/>
                      </a:cubicBezTo>
                      <a:cubicBezTo>
                        <a:pt x="1387" y="13866"/>
                        <a:pt x="2773" y="13866"/>
                        <a:pt x="2773" y="13866"/>
                      </a:cubicBezTo>
                      <a:cubicBezTo>
                        <a:pt x="4160" y="13866"/>
                        <a:pt x="4160" y="12480"/>
                        <a:pt x="4160" y="12480"/>
                      </a:cubicBezTo>
                      <a:cubicBezTo>
                        <a:pt x="4160" y="8320"/>
                        <a:pt x="4160" y="4160"/>
                        <a:pt x="4160" y="1387"/>
                      </a:cubicBezTo>
                      <a:cubicBezTo>
                        <a:pt x="2773" y="1387"/>
                        <a:pt x="2773" y="0"/>
                        <a:pt x="1387" y="0"/>
                      </a:cubicBezTo>
                      <a:close/>
                    </a:path>
                  </a:pathLst>
                </a:custGeom>
                <a:solidFill>
                  <a:srgbClr val="000000"/>
                </a:solidFill>
                <a:ln w="13829" cap="flat">
                  <a:noFill/>
                  <a:prstDash val="solid"/>
                  <a:miter/>
                </a:ln>
              </p:spPr>
              <p:txBody>
                <a:bodyPr rtlCol="0" anchor="ctr"/>
                <a:lstStyle/>
                <a:p>
                  <a:endParaRPr lang="tr-TR"/>
                </a:p>
              </p:txBody>
            </p:sp>
            <p:sp>
              <p:nvSpPr>
                <p:cNvPr id="482" name="Serbest Form: Şekil 481">
                  <a:extLst>
                    <a:ext uri="{FF2B5EF4-FFF2-40B4-BE49-F238E27FC236}">
                      <a16:creationId xmlns="" xmlns:a16="http://schemas.microsoft.com/office/drawing/2014/main" id="{8A99E9C7-C79B-48D2-A67E-DDA5F86B14F5}"/>
                    </a:ext>
                  </a:extLst>
                </p:cNvPr>
                <p:cNvSpPr/>
                <p:nvPr/>
              </p:nvSpPr>
              <p:spPr>
                <a:xfrm>
                  <a:off x="3588975" y="5043651"/>
                  <a:ext cx="11093" cy="24959"/>
                </a:xfrm>
                <a:custGeom>
                  <a:avLst/>
                  <a:gdLst>
                    <a:gd name="connsiteX0" fmla="*/ 9706 w 11093"/>
                    <a:gd name="connsiteY0" fmla="*/ 0 h 24959"/>
                    <a:gd name="connsiteX1" fmla="*/ 6933 w 11093"/>
                    <a:gd name="connsiteY1" fmla="*/ 1387 h 24959"/>
                    <a:gd name="connsiteX2" fmla="*/ 0 w 11093"/>
                    <a:gd name="connsiteY2" fmla="*/ 22186 h 24959"/>
                    <a:gd name="connsiteX3" fmla="*/ 1387 w 11093"/>
                    <a:gd name="connsiteY3" fmla="*/ 24959 h 24959"/>
                    <a:gd name="connsiteX4" fmla="*/ 2773 w 11093"/>
                    <a:gd name="connsiteY4" fmla="*/ 23573 h 24959"/>
                    <a:gd name="connsiteX5" fmla="*/ 11093 w 11093"/>
                    <a:gd name="connsiteY5" fmla="*/ 2773 h 24959"/>
                    <a:gd name="connsiteX6" fmla="*/ 9706 w 11093"/>
                    <a:gd name="connsiteY6" fmla="*/ 0 h 2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 h="24959">
                      <a:moveTo>
                        <a:pt x="9706" y="0"/>
                      </a:moveTo>
                      <a:cubicBezTo>
                        <a:pt x="8320" y="0"/>
                        <a:pt x="8320" y="0"/>
                        <a:pt x="6933" y="1387"/>
                      </a:cubicBezTo>
                      <a:cubicBezTo>
                        <a:pt x="4160" y="8320"/>
                        <a:pt x="1387" y="15253"/>
                        <a:pt x="0" y="22186"/>
                      </a:cubicBezTo>
                      <a:cubicBezTo>
                        <a:pt x="0" y="23573"/>
                        <a:pt x="0" y="23573"/>
                        <a:pt x="1387" y="24959"/>
                      </a:cubicBezTo>
                      <a:cubicBezTo>
                        <a:pt x="2773" y="24959"/>
                        <a:pt x="2773" y="24959"/>
                        <a:pt x="2773" y="23573"/>
                      </a:cubicBezTo>
                      <a:cubicBezTo>
                        <a:pt x="5546" y="16640"/>
                        <a:pt x="8320" y="9706"/>
                        <a:pt x="11093" y="2773"/>
                      </a:cubicBezTo>
                      <a:cubicBezTo>
                        <a:pt x="11093" y="1387"/>
                        <a:pt x="11093" y="1387"/>
                        <a:pt x="9706" y="0"/>
                      </a:cubicBezTo>
                      <a:close/>
                    </a:path>
                  </a:pathLst>
                </a:custGeom>
                <a:solidFill>
                  <a:srgbClr val="000000"/>
                </a:solidFill>
                <a:ln w="13829" cap="flat">
                  <a:noFill/>
                  <a:prstDash val="solid"/>
                  <a:miter/>
                </a:ln>
              </p:spPr>
              <p:txBody>
                <a:bodyPr rtlCol="0" anchor="ctr"/>
                <a:lstStyle/>
                <a:p>
                  <a:endParaRPr lang="tr-TR"/>
                </a:p>
              </p:txBody>
            </p:sp>
            <p:sp>
              <p:nvSpPr>
                <p:cNvPr id="483" name="Serbest Form: Şekil 482">
                  <a:extLst>
                    <a:ext uri="{FF2B5EF4-FFF2-40B4-BE49-F238E27FC236}">
                      <a16:creationId xmlns="" xmlns:a16="http://schemas.microsoft.com/office/drawing/2014/main" id="{EA9D9750-54FE-4BFB-9C3C-9AF5C8B167A3}"/>
                    </a:ext>
                  </a:extLst>
                </p:cNvPr>
                <p:cNvSpPr/>
                <p:nvPr/>
              </p:nvSpPr>
              <p:spPr>
                <a:xfrm>
                  <a:off x="3558469" y="5033945"/>
                  <a:ext cx="4159" cy="13866"/>
                </a:xfrm>
                <a:custGeom>
                  <a:avLst/>
                  <a:gdLst>
                    <a:gd name="connsiteX0" fmla="*/ 1387 w 4159"/>
                    <a:gd name="connsiteY0" fmla="*/ 0 h 13866"/>
                    <a:gd name="connsiteX1" fmla="*/ 0 w 4159"/>
                    <a:gd name="connsiteY1" fmla="*/ 1387 h 13866"/>
                    <a:gd name="connsiteX2" fmla="*/ 0 w 4159"/>
                    <a:gd name="connsiteY2" fmla="*/ 12480 h 13866"/>
                    <a:gd name="connsiteX3" fmla="*/ 1387 w 4159"/>
                    <a:gd name="connsiteY3" fmla="*/ 13866 h 13866"/>
                    <a:gd name="connsiteX4" fmla="*/ 2773 w 4159"/>
                    <a:gd name="connsiteY4" fmla="*/ 12480 h 13866"/>
                    <a:gd name="connsiteX5" fmla="*/ 4160 w 4159"/>
                    <a:gd name="connsiteY5" fmla="*/ 1387 h 13866"/>
                    <a:gd name="connsiteX6" fmla="*/ 1387 w 4159"/>
                    <a:gd name="connsiteY6" fmla="*/ 0 h 1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9" h="13866">
                      <a:moveTo>
                        <a:pt x="1387" y="0"/>
                      </a:moveTo>
                      <a:cubicBezTo>
                        <a:pt x="0" y="0"/>
                        <a:pt x="0" y="0"/>
                        <a:pt x="0" y="1387"/>
                      </a:cubicBezTo>
                      <a:cubicBezTo>
                        <a:pt x="0" y="5546"/>
                        <a:pt x="0" y="8320"/>
                        <a:pt x="0" y="12480"/>
                      </a:cubicBezTo>
                      <a:cubicBezTo>
                        <a:pt x="0" y="13866"/>
                        <a:pt x="0" y="13866"/>
                        <a:pt x="1387" y="13866"/>
                      </a:cubicBezTo>
                      <a:cubicBezTo>
                        <a:pt x="2773" y="13866"/>
                        <a:pt x="2773" y="13866"/>
                        <a:pt x="2773" y="12480"/>
                      </a:cubicBezTo>
                      <a:cubicBezTo>
                        <a:pt x="2773" y="8320"/>
                        <a:pt x="2773" y="5546"/>
                        <a:pt x="4160" y="1387"/>
                      </a:cubicBezTo>
                      <a:cubicBezTo>
                        <a:pt x="4160" y="1387"/>
                        <a:pt x="2773" y="0"/>
                        <a:pt x="1387" y="0"/>
                      </a:cubicBezTo>
                      <a:close/>
                    </a:path>
                  </a:pathLst>
                </a:custGeom>
                <a:solidFill>
                  <a:srgbClr val="000000"/>
                </a:solidFill>
                <a:ln w="13829" cap="flat">
                  <a:noFill/>
                  <a:prstDash val="solid"/>
                  <a:miter/>
                </a:ln>
              </p:spPr>
              <p:txBody>
                <a:bodyPr rtlCol="0" anchor="ctr"/>
                <a:lstStyle/>
                <a:p>
                  <a:endParaRPr lang="tr-TR"/>
                </a:p>
              </p:txBody>
            </p:sp>
            <p:sp>
              <p:nvSpPr>
                <p:cNvPr id="484" name="Serbest Form: Şekil 483">
                  <a:extLst>
                    <a:ext uri="{FF2B5EF4-FFF2-40B4-BE49-F238E27FC236}">
                      <a16:creationId xmlns="" xmlns:a16="http://schemas.microsoft.com/office/drawing/2014/main" id="{F6B3477A-C2A6-4F9D-83A4-F4A2588C3C0B}"/>
                    </a:ext>
                  </a:extLst>
                </p:cNvPr>
                <p:cNvSpPr/>
                <p:nvPr/>
              </p:nvSpPr>
              <p:spPr>
                <a:xfrm>
                  <a:off x="3566789" y="5035332"/>
                  <a:ext cx="4734" cy="13866"/>
                </a:xfrm>
                <a:custGeom>
                  <a:avLst/>
                  <a:gdLst>
                    <a:gd name="connsiteX0" fmla="*/ 2773 w 4734"/>
                    <a:gd name="connsiteY0" fmla="*/ 0 h 13866"/>
                    <a:gd name="connsiteX1" fmla="*/ 1387 w 4734"/>
                    <a:gd name="connsiteY1" fmla="*/ 1387 h 13866"/>
                    <a:gd name="connsiteX2" fmla="*/ 0 w 4734"/>
                    <a:gd name="connsiteY2" fmla="*/ 12480 h 13866"/>
                    <a:gd name="connsiteX3" fmla="*/ 1387 w 4734"/>
                    <a:gd name="connsiteY3" fmla="*/ 13866 h 13866"/>
                    <a:gd name="connsiteX4" fmla="*/ 2773 w 4734"/>
                    <a:gd name="connsiteY4" fmla="*/ 12480 h 13866"/>
                    <a:gd name="connsiteX5" fmla="*/ 4160 w 4734"/>
                    <a:gd name="connsiteY5" fmla="*/ 1387 h 13866"/>
                    <a:gd name="connsiteX6" fmla="*/ 2773 w 4734"/>
                    <a:gd name="connsiteY6" fmla="*/ 0 h 1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4" h="13866">
                      <a:moveTo>
                        <a:pt x="2773" y="0"/>
                      </a:moveTo>
                      <a:cubicBezTo>
                        <a:pt x="1387" y="0"/>
                        <a:pt x="1387" y="0"/>
                        <a:pt x="1387" y="1387"/>
                      </a:cubicBezTo>
                      <a:cubicBezTo>
                        <a:pt x="1387" y="5546"/>
                        <a:pt x="0" y="8320"/>
                        <a:pt x="0" y="12480"/>
                      </a:cubicBezTo>
                      <a:cubicBezTo>
                        <a:pt x="0" y="13866"/>
                        <a:pt x="0" y="13866"/>
                        <a:pt x="1387" y="13866"/>
                      </a:cubicBezTo>
                      <a:cubicBezTo>
                        <a:pt x="2773" y="13866"/>
                        <a:pt x="2773" y="13866"/>
                        <a:pt x="2773" y="12480"/>
                      </a:cubicBezTo>
                      <a:cubicBezTo>
                        <a:pt x="2773" y="8320"/>
                        <a:pt x="4160" y="5546"/>
                        <a:pt x="4160" y="1387"/>
                      </a:cubicBezTo>
                      <a:cubicBezTo>
                        <a:pt x="5547" y="1387"/>
                        <a:pt x="4160" y="0"/>
                        <a:pt x="2773" y="0"/>
                      </a:cubicBezTo>
                      <a:close/>
                    </a:path>
                  </a:pathLst>
                </a:custGeom>
                <a:solidFill>
                  <a:srgbClr val="000000"/>
                </a:solidFill>
                <a:ln w="13829" cap="flat">
                  <a:noFill/>
                  <a:prstDash val="solid"/>
                  <a:miter/>
                </a:ln>
              </p:spPr>
              <p:txBody>
                <a:bodyPr rtlCol="0" anchor="ctr"/>
                <a:lstStyle/>
                <a:p>
                  <a:endParaRPr lang="tr-TR"/>
                </a:p>
              </p:txBody>
            </p:sp>
            <p:sp>
              <p:nvSpPr>
                <p:cNvPr id="485" name="Serbest Form: Şekil 484">
                  <a:extLst>
                    <a:ext uri="{FF2B5EF4-FFF2-40B4-BE49-F238E27FC236}">
                      <a16:creationId xmlns="" xmlns:a16="http://schemas.microsoft.com/office/drawing/2014/main" id="{C953BCF2-FE15-428F-88D6-12262660F97D}"/>
                    </a:ext>
                  </a:extLst>
                </p:cNvPr>
                <p:cNvSpPr/>
                <p:nvPr/>
              </p:nvSpPr>
              <p:spPr>
                <a:xfrm>
                  <a:off x="3573722" y="5036718"/>
                  <a:ext cx="7147" cy="13866"/>
                </a:xfrm>
                <a:custGeom>
                  <a:avLst/>
                  <a:gdLst>
                    <a:gd name="connsiteX0" fmla="*/ 5547 w 7147"/>
                    <a:gd name="connsiteY0" fmla="*/ 0 h 13866"/>
                    <a:gd name="connsiteX1" fmla="*/ 2773 w 7147"/>
                    <a:gd name="connsiteY1" fmla="*/ 1387 h 13866"/>
                    <a:gd name="connsiteX2" fmla="*/ 0 w 7147"/>
                    <a:gd name="connsiteY2" fmla="*/ 12480 h 13866"/>
                    <a:gd name="connsiteX3" fmla="*/ 1387 w 7147"/>
                    <a:gd name="connsiteY3" fmla="*/ 13866 h 13866"/>
                    <a:gd name="connsiteX4" fmla="*/ 2773 w 7147"/>
                    <a:gd name="connsiteY4" fmla="*/ 12480 h 13866"/>
                    <a:gd name="connsiteX5" fmla="*/ 5547 w 7147"/>
                    <a:gd name="connsiteY5" fmla="*/ 1387 h 13866"/>
                    <a:gd name="connsiteX6" fmla="*/ 5547 w 7147"/>
                    <a:gd name="connsiteY6" fmla="*/ 0 h 1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7" h="13866">
                      <a:moveTo>
                        <a:pt x="5547" y="0"/>
                      </a:moveTo>
                      <a:cubicBezTo>
                        <a:pt x="4160" y="0"/>
                        <a:pt x="4160" y="0"/>
                        <a:pt x="2773" y="1387"/>
                      </a:cubicBezTo>
                      <a:cubicBezTo>
                        <a:pt x="1387" y="5547"/>
                        <a:pt x="1387" y="8320"/>
                        <a:pt x="0" y="12480"/>
                      </a:cubicBezTo>
                      <a:cubicBezTo>
                        <a:pt x="0" y="13866"/>
                        <a:pt x="0" y="13866"/>
                        <a:pt x="1387" y="13866"/>
                      </a:cubicBezTo>
                      <a:cubicBezTo>
                        <a:pt x="2773" y="13866"/>
                        <a:pt x="2773" y="13866"/>
                        <a:pt x="2773" y="12480"/>
                      </a:cubicBezTo>
                      <a:cubicBezTo>
                        <a:pt x="4160" y="8320"/>
                        <a:pt x="4160" y="5547"/>
                        <a:pt x="5547" y="1387"/>
                      </a:cubicBezTo>
                      <a:cubicBezTo>
                        <a:pt x="8320" y="1387"/>
                        <a:pt x="6933" y="1387"/>
                        <a:pt x="5547" y="0"/>
                      </a:cubicBezTo>
                      <a:close/>
                    </a:path>
                  </a:pathLst>
                </a:custGeom>
                <a:solidFill>
                  <a:srgbClr val="000000"/>
                </a:solidFill>
                <a:ln w="13829" cap="flat">
                  <a:noFill/>
                  <a:prstDash val="solid"/>
                  <a:miter/>
                </a:ln>
              </p:spPr>
              <p:txBody>
                <a:bodyPr rtlCol="0" anchor="ctr"/>
                <a:lstStyle/>
                <a:p>
                  <a:endParaRPr lang="tr-TR"/>
                </a:p>
              </p:txBody>
            </p:sp>
            <p:sp>
              <p:nvSpPr>
                <p:cNvPr id="486" name="Serbest Form: Şekil 485">
                  <a:extLst>
                    <a:ext uri="{FF2B5EF4-FFF2-40B4-BE49-F238E27FC236}">
                      <a16:creationId xmlns="" xmlns:a16="http://schemas.microsoft.com/office/drawing/2014/main" id="{38254E5F-561A-496E-9265-24FC80623347}"/>
                    </a:ext>
                  </a:extLst>
                </p:cNvPr>
                <p:cNvSpPr/>
                <p:nvPr/>
              </p:nvSpPr>
              <p:spPr>
                <a:xfrm>
                  <a:off x="3583429" y="5040878"/>
                  <a:ext cx="6586" cy="13866"/>
                </a:xfrm>
                <a:custGeom>
                  <a:avLst/>
                  <a:gdLst>
                    <a:gd name="connsiteX0" fmla="*/ 5547 w 6586"/>
                    <a:gd name="connsiteY0" fmla="*/ 0 h 13866"/>
                    <a:gd name="connsiteX1" fmla="*/ 2773 w 6586"/>
                    <a:gd name="connsiteY1" fmla="*/ 1387 h 13866"/>
                    <a:gd name="connsiteX2" fmla="*/ 0 w 6586"/>
                    <a:gd name="connsiteY2" fmla="*/ 12480 h 13866"/>
                    <a:gd name="connsiteX3" fmla="*/ 1387 w 6586"/>
                    <a:gd name="connsiteY3" fmla="*/ 13866 h 13866"/>
                    <a:gd name="connsiteX4" fmla="*/ 2773 w 6586"/>
                    <a:gd name="connsiteY4" fmla="*/ 12480 h 13866"/>
                    <a:gd name="connsiteX5" fmla="*/ 5547 w 6586"/>
                    <a:gd name="connsiteY5" fmla="*/ 1387 h 13866"/>
                    <a:gd name="connsiteX6" fmla="*/ 5547 w 6586"/>
                    <a:gd name="connsiteY6" fmla="*/ 0 h 1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6" h="13866">
                      <a:moveTo>
                        <a:pt x="5547" y="0"/>
                      </a:moveTo>
                      <a:cubicBezTo>
                        <a:pt x="4160" y="0"/>
                        <a:pt x="4160" y="0"/>
                        <a:pt x="2773" y="1387"/>
                      </a:cubicBezTo>
                      <a:cubicBezTo>
                        <a:pt x="1387" y="5546"/>
                        <a:pt x="1387" y="8320"/>
                        <a:pt x="0" y="12480"/>
                      </a:cubicBezTo>
                      <a:cubicBezTo>
                        <a:pt x="0" y="13866"/>
                        <a:pt x="0" y="13866"/>
                        <a:pt x="1387" y="13866"/>
                      </a:cubicBezTo>
                      <a:cubicBezTo>
                        <a:pt x="2773" y="13866"/>
                        <a:pt x="2773" y="13866"/>
                        <a:pt x="2773" y="12480"/>
                      </a:cubicBezTo>
                      <a:cubicBezTo>
                        <a:pt x="4160" y="8320"/>
                        <a:pt x="5547" y="5546"/>
                        <a:pt x="5547" y="1387"/>
                      </a:cubicBezTo>
                      <a:cubicBezTo>
                        <a:pt x="6933" y="1387"/>
                        <a:pt x="6933" y="0"/>
                        <a:pt x="5547" y="0"/>
                      </a:cubicBezTo>
                      <a:close/>
                    </a:path>
                  </a:pathLst>
                </a:custGeom>
                <a:solidFill>
                  <a:srgbClr val="000000"/>
                </a:solidFill>
                <a:ln w="13829" cap="flat">
                  <a:noFill/>
                  <a:prstDash val="solid"/>
                  <a:miter/>
                </a:ln>
              </p:spPr>
              <p:txBody>
                <a:bodyPr rtlCol="0" anchor="ctr"/>
                <a:lstStyle/>
                <a:p>
                  <a:endParaRPr lang="tr-TR"/>
                </a:p>
              </p:txBody>
            </p:sp>
            <p:sp>
              <p:nvSpPr>
                <p:cNvPr id="487" name="Serbest Form: Şekil 486">
                  <a:extLst>
                    <a:ext uri="{FF2B5EF4-FFF2-40B4-BE49-F238E27FC236}">
                      <a16:creationId xmlns="" xmlns:a16="http://schemas.microsoft.com/office/drawing/2014/main" id="{01ABAD9A-7A90-4545-9690-FD7623FF1FDE}"/>
                    </a:ext>
                  </a:extLst>
                </p:cNvPr>
                <p:cNvSpPr/>
                <p:nvPr/>
              </p:nvSpPr>
              <p:spPr>
                <a:xfrm>
                  <a:off x="3601455" y="5049198"/>
                  <a:ext cx="8319" cy="12479"/>
                </a:xfrm>
                <a:custGeom>
                  <a:avLst/>
                  <a:gdLst>
                    <a:gd name="connsiteX0" fmla="*/ 6933 w 8319"/>
                    <a:gd name="connsiteY0" fmla="*/ 0 h 12479"/>
                    <a:gd name="connsiteX1" fmla="*/ 4160 w 8319"/>
                    <a:gd name="connsiteY1" fmla="*/ 0 h 12479"/>
                    <a:gd name="connsiteX2" fmla="*/ 0 w 8319"/>
                    <a:gd name="connsiteY2" fmla="*/ 9706 h 12479"/>
                    <a:gd name="connsiteX3" fmla="*/ 1387 w 8319"/>
                    <a:gd name="connsiteY3" fmla="*/ 12480 h 12479"/>
                    <a:gd name="connsiteX4" fmla="*/ 4160 w 8319"/>
                    <a:gd name="connsiteY4" fmla="*/ 12480 h 12479"/>
                    <a:gd name="connsiteX5" fmla="*/ 8320 w 8319"/>
                    <a:gd name="connsiteY5" fmla="*/ 2773 h 12479"/>
                    <a:gd name="connsiteX6" fmla="*/ 6933 w 8319"/>
                    <a:gd name="connsiteY6" fmla="*/ 0 h 1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9" h="12479">
                      <a:moveTo>
                        <a:pt x="6933" y="0"/>
                      </a:moveTo>
                      <a:cubicBezTo>
                        <a:pt x="5547" y="0"/>
                        <a:pt x="5547" y="0"/>
                        <a:pt x="4160" y="0"/>
                      </a:cubicBezTo>
                      <a:cubicBezTo>
                        <a:pt x="2773" y="2773"/>
                        <a:pt x="1387" y="6933"/>
                        <a:pt x="0" y="9706"/>
                      </a:cubicBezTo>
                      <a:cubicBezTo>
                        <a:pt x="0" y="11093"/>
                        <a:pt x="0" y="11093"/>
                        <a:pt x="1387" y="12480"/>
                      </a:cubicBezTo>
                      <a:cubicBezTo>
                        <a:pt x="2773" y="12480"/>
                        <a:pt x="2773" y="12480"/>
                        <a:pt x="4160" y="12480"/>
                      </a:cubicBezTo>
                      <a:cubicBezTo>
                        <a:pt x="5547" y="9706"/>
                        <a:pt x="6933" y="5546"/>
                        <a:pt x="8320" y="2773"/>
                      </a:cubicBezTo>
                      <a:cubicBezTo>
                        <a:pt x="8320" y="1387"/>
                        <a:pt x="6933" y="0"/>
                        <a:pt x="6933" y="0"/>
                      </a:cubicBezTo>
                      <a:close/>
                    </a:path>
                  </a:pathLst>
                </a:custGeom>
                <a:solidFill>
                  <a:srgbClr val="000000"/>
                </a:solidFill>
                <a:ln w="13829" cap="flat">
                  <a:noFill/>
                  <a:prstDash val="solid"/>
                  <a:miter/>
                </a:ln>
              </p:spPr>
              <p:txBody>
                <a:bodyPr rtlCol="0" anchor="ctr"/>
                <a:lstStyle/>
                <a:p>
                  <a:endParaRPr lang="tr-TR"/>
                </a:p>
              </p:txBody>
            </p:sp>
            <p:sp>
              <p:nvSpPr>
                <p:cNvPr id="488" name="Serbest Form: Şekil 487">
                  <a:extLst>
                    <a:ext uri="{FF2B5EF4-FFF2-40B4-BE49-F238E27FC236}">
                      <a16:creationId xmlns="" xmlns:a16="http://schemas.microsoft.com/office/drawing/2014/main" id="{BB8A90CA-ED08-4871-A6EA-97BE28E77FE6}"/>
                    </a:ext>
                  </a:extLst>
                </p:cNvPr>
                <p:cNvSpPr/>
                <p:nvPr/>
              </p:nvSpPr>
              <p:spPr>
                <a:xfrm>
                  <a:off x="3608388" y="5053358"/>
                  <a:ext cx="9706" cy="12479"/>
                </a:xfrm>
                <a:custGeom>
                  <a:avLst/>
                  <a:gdLst>
                    <a:gd name="connsiteX0" fmla="*/ 8320 w 9706"/>
                    <a:gd name="connsiteY0" fmla="*/ 0 h 12479"/>
                    <a:gd name="connsiteX1" fmla="*/ 5547 w 9706"/>
                    <a:gd name="connsiteY1" fmla="*/ 0 h 12479"/>
                    <a:gd name="connsiteX2" fmla="*/ 0 w 9706"/>
                    <a:gd name="connsiteY2" fmla="*/ 9707 h 12479"/>
                    <a:gd name="connsiteX3" fmla="*/ 1387 w 9706"/>
                    <a:gd name="connsiteY3" fmla="*/ 12480 h 12479"/>
                    <a:gd name="connsiteX4" fmla="*/ 4160 w 9706"/>
                    <a:gd name="connsiteY4" fmla="*/ 12480 h 12479"/>
                    <a:gd name="connsiteX5" fmla="*/ 9706 w 9706"/>
                    <a:gd name="connsiteY5" fmla="*/ 2773 h 12479"/>
                    <a:gd name="connsiteX6" fmla="*/ 8320 w 9706"/>
                    <a:gd name="connsiteY6" fmla="*/ 0 h 1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6" h="12479">
                      <a:moveTo>
                        <a:pt x="8320" y="0"/>
                      </a:moveTo>
                      <a:cubicBezTo>
                        <a:pt x="6933" y="0"/>
                        <a:pt x="6933" y="0"/>
                        <a:pt x="5547" y="0"/>
                      </a:cubicBezTo>
                      <a:cubicBezTo>
                        <a:pt x="4160" y="2773"/>
                        <a:pt x="2773" y="6933"/>
                        <a:pt x="0" y="9707"/>
                      </a:cubicBezTo>
                      <a:cubicBezTo>
                        <a:pt x="0" y="11093"/>
                        <a:pt x="0" y="11093"/>
                        <a:pt x="1387" y="12480"/>
                      </a:cubicBezTo>
                      <a:cubicBezTo>
                        <a:pt x="2773" y="12480"/>
                        <a:pt x="2773" y="12480"/>
                        <a:pt x="4160" y="12480"/>
                      </a:cubicBezTo>
                      <a:cubicBezTo>
                        <a:pt x="5547" y="9707"/>
                        <a:pt x="8320" y="5547"/>
                        <a:pt x="9706" y="2773"/>
                      </a:cubicBezTo>
                      <a:cubicBezTo>
                        <a:pt x="9706" y="2773"/>
                        <a:pt x="9706" y="1387"/>
                        <a:pt x="8320" y="0"/>
                      </a:cubicBezTo>
                      <a:close/>
                    </a:path>
                  </a:pathLst>
                </a:custGeom>
                <a:solidFill>
                  <a:srgbClr val="000000"/>
                </a:solidFill>
                <a:ln w="13829" cap="flat">
                  <a:noFill/>
                  <a:prstDash val="solid"/>
                  <a:miter/>
                </a:ln>
              </p:spPr>
              <p:txBody>
                <a:bodyPr rtlCol="0" anchor="ctr"/>
                <a:lstStyle/>
                <a:p>
                  <a:endParaRPr lang="tr-TR"/>
                </a:p>
              </p:txBody>
            </p:sp>
            <p:sp>
              <p:nvSpPr>
                <p:cNvPr id="489" name="Serbest Form: Şekil 488">
                  <a:extLst>
                    <a:ext uri="{FF2B5EF4-FFF2-40B4-BE49-F238E27FC236}">
                      <a16:creationId xmlns="" xmlns:a16="http://schemas.microsoft.com/office/drawing/2014/main" id="{FF2D0140-E5CF-477B-82E3-9CA97A6B39ED}"/>
                    </a:ext>
                  </a:extLst>
                </p:cNvPr>
                <p:cNvSpPr/>
                <p:nvPr/>
              </p:nvSpPr>
              <p:spPr>
                <a:xfrm>
                  <a:off x="3616708" y="5060291"/>
                  <a:ext cx="9359" cy="12479"/>
                </a:xfrm>
                <a:custGeom>
                  <a:avLst/>
                  <a:gdLst>
                    <a:gd name="connsiteX0" fmla="*/ 8320 w 9359"/>
                    <a:gd name="connsiteY0" fmla="*/ 0 h 12479"/>
                    <a:gd name="connsiteX1" fmla="*/ 5546 w 9359"/>
                    <a:gd name="connsiteY1" fmla="*/ 0 h 12479"/>
                    <a:gd name="connsiteX2" fmla="*/ 0 w 9359"/>
                    <a:gd name="connsiteY2" fmla="*/ 9707 h 12479"/>
                    <a:gd name="connsiteX3" fmla="*/ 0 w 9359"/>
                    <a:gd name="connsiteY3" fmla="*/ 12480 h 12479"/>
                    <a:gd name="connsiteX4" fmla="*/ 2773 w 9359"/>
                    <a:gd name="connsiteY4" fmla="*/ 12480 h 12479"/>
                    <a:gd name="connsiteX5" fmla="*/ 8320 w 9359"/>
                    <a:gd name="connsiteY5" fmla="*/ 2773 h 12479"/>
                    <a:gd name="connsiteX6" fmla="*/ 8320 w 9359"/>
                    <a:gd name="connsiteY6" fmla="*/ 0 h 1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9" h="12479">
                      <a:moveTo>
                        <a:pt x="8320" y="0"/>
                      </a:moveTo>
                      <a:cubicBezTo>
                        <a:pt x="6933" y="0"/>
                        <a:pt x="6933" y="0"/>
                        <a:pt x="5546" y="0"/>
                      </a:cubicBezTo>
                      <a:cubicBezTo>
                        <a:pt x="4160" y="2773"/>
                        <a:pt x="1387" y="6933"/>
                        <a:pt x="0" y="9707"/>
                      </a:cubicBezTo>
                      <a:cubicBezTo>
                        <a:pt x="0" y="11093"/>
                        <a:pt x="0" y="11093"/>
                        <a:pt x="0" y="12480"/>
                      </a:cubicBezTo>
                      <a:cubicBezTo>
                        <a:pt x="1387" y="12480"/>
                        <a:pt x="1387" y="12480"/>
                        <a:pt x="2773" y="12480"/>
                      </a:cubicBezTo>
                      <a:cubicBezTo>
                        <a:pt x="4160" y="9707"/>
                        <a:pt x="6933" y="6933"/>
                        <a:pt x="8320" y="2773"/>
                      </a:cubicBezTo>
                      <a:cubicBezTo>
                        <a:pt x="9706" y="1387"/>
                        <a:pt x="9706" y="0"/>
                        <a:pt x="8320" y="0"/>
                      </a:cubicBezTo>
                      <a:close/>
                    </a:path>
                  </a:pathLst>
                </a:custGeom>
                <a:solidFill>
                  <a:srgbClr val="000000"/>
                </a:solidFill>
                <a:ln w="13829" cap="flat">
                  <a:noFill/>
                  <a:prstDash val="solid"/>
                  <a:miter/>
                </a:ln>
              </p:spPr>
              <p:txBody>
                <a:bodyPr rtlCol="0" anchor="ctr"/>
                <a:lstStyle/>
                <a:p>
                  <a:endParaRPr lang="tr-TR"/>
                </a:p>
              </p:txBody>
            </p:sp>
            <p:sp>
              <p:nvSpPr>
                <p:cNvPr id="490" name="Serbest Form: Şekil 489">
                  <a:extLst>
                    <a:ext uri="{FF2B5EF4-FFF2-40B4-BE49-F238E27FC236}">
                      <a16:creationId xmlns="" xmlns:a16="http://schemas.microsoft.com/office/drawing/2014/main" id="{20FEF426-37EA-457E-99D9-65F9A26619ED}"/>
                    </a:ext>
                  </a:extLst>
                </p:cNvPr>
                <p:cNvSpPr/>
                <p:nvPr/>
              </p:nvSpPr>
              <p:spPr>
                <a:xfrm>
                  <a:off x="3623641" y="5066184"/>
                  <a:ext cx="10746" cy="12749"/>
                </a:xfrm>
                <a:custGeom>
                  <a:avLst/>
                  <a:gdLst>
                    <a:gd name="connsiteX0" fmla="*/ 9706 w 10746"/>
                    <a:gd name="connsiteY0" fmla="*/ 1040 h 12749"/>
                    <a:gd name="connsiteX1" fmla="*/ 6933 w 10746"/>
                    <a:gd name="connsiteY1" fmla="*/ 1040 h 12749"/>
                    <a:gd name="connsiteX2" fmla="*/ 0 w 10746"/>
                    <a:gd name="connsiteY2" fmla="*/ 9360 h 12749"/>
                    <a:gd name="connsiteX3" fmla="*/ 0 w 10746"/>
                    <a:gd name="connsiteY3" fmla="*/ 12133 h 12749"/>
                    <a:gd name="connsiteX4" fmla="*/ 2773 w 10746"/>
                    <a:gd name="connsiteY4" fmla="*/ 12133 h 12749"/>
                    <a:gd name="connsiteX5" fmla="*/ 9706 w 10746"/>
                    <a:gd name="connsiteY5" fmla="*/ 3813 h 12749"/>
                    <a:gd name="connsiteX6" fmla="*/ 9706 w 10746"/>
                    <a:gd name="connsiteY6" fmla="*/ 1040 h 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6" h="12749">
                      <a:moveTo>
                        <a:pt x="9706" y="1040"/>
                      </a:moveTo>
                      <a:cubicBezTo>
                        <a:pt x="8320" y="-347"/>
                        <a:pt x="8320" y="-347"/>
                        <a:pt x="6933" y="1040"/>
                      </a:cubicBezTo>
                      <a:cubicBezTo>
                        <a:pt x="4160" y="3813"/>
                        <a:pt x="2773" y="6587"/>
                        <a:pt x="0" y="9360"/>
                      </a:cubicBezTo>
                      <a:cubicBezTo>
                        <a:pt x="0" y="9360"/>
                        <a:pt x="0" y="10746"/>
                        <a:pt x="0" y="12133"/>
                      </a:cubicBezTo>
                      <a:cubicBezTo>
                        <a:pt x="1387" y="12133"/>
                        <a:pt x="1387" y="13520"/>
                        <a:pt x="2773" y="12133"/>
                      </a:cubicBezTo>
                      <a:cubicBezTo>
                        <a:pt x="5546" y="9360"/>
                        <a:pt x="6933" y="6587"/>
                        <a:pt x="9706" y="3813"/>
                      </a:cubicBezTo>
                      <a:cubicBezTo>
                        <a:pt x="11093" y="2427"/>
                        <a:pt x="11093" y="1040"/>
                        <a:pt x="9706" y="1040"/>
                      </a:cubicBezTo>
                      <a:close/>
                    </a:path>
                  </a:pathLst>
                </a:custGeom>
                <a:solidFill>
                  <a:srgbClr val="000000"/>
                </a:solidFill>
                <a:ln w="13829" cap="flat">
                  <a:noFill/>
                  <a:prstDash val="solid"/>
                  <a:miter/>
                </a:ln>
              </p:spPr>
              <p:txBody>
                <a:bodyPr rtlCol="0" anchor="ctr"/>
                <a:lstStyle/>
                <a:p>
                  <a:endParaRPr lang="tr-TR"/>
                </a:p>
              </p:txBody>
            </p:sp>
          </p:grpSp>
          <p:sp>
            <p:nvSpPr>
              <p:cNvPr id="491" name="Serbest Form: Şekil 490">
                <a:extLst>
                  <a:ext uri="{FF2B5EF4-FFF2-40B4-BE49-F238E27FC236}">
                    <a16:creationId xmlns="" xmlns:a16="http://schemas.microsoft.com/office/drawing/2014/main" id="{3A867E15-3532-4240-BAD9-DDF261A8D00F}"/>
                  </a:ext>
                </a:extLst>
              </p:cNvPr>
              <p:cNvSpPr/>
              <p:nvPr/>
            </p:nvSpPr>
            <p:spPr>
              <a:xfrm>
                <a:off x="3546760" y="5071384"/>
                <a:ext cx="8165" cy="16639"/>
              </a:xfrm>
              <a:custGeom>
                <a:avLst/>
                <a:gdLst>
                  <a:gd name="connsiteX0" fmla="*/ 6163 w 8165"/>
                  <a:gd name="connsiteY0" fmla="*/ 15253 h 16639"/>
                  <a:gd name="connsiteX1" fmla="*/ 3390 w 8165"/>
                  <a:gd name="connsiteY1" fmla="*/ 16640 h 16639"/>
                  <a:gd name="connsiteX2" fmla="*/ 616 w 8165"/>
                  <a:gd name="connsiteY2" fmla="*/ 15253 h 16639"/>
                  <a:gd name="connsiteX3" fmla="*/ 616 w 8165"/>
                  <a:gd name="connsiteY3" fmla="*/ 12480 h 16639"/>
                  <a:gd name="connsiteX4" fmla="*/ 616 w 8165"/>
                  <a:gd name="connsiteY4" fmla="*/ 4160 h 16639"/>
                  <a:gd name="connsiteX5" fmla="*/ 2003 w 8165"/>
                  <a:gd name="connsiteY5" fmla="*/ 1387 h 16639"/>
                  <a:gd name="connsiteX6" fmla="*/ 4776 w 8165"/>
                  <a:gd name="connsiteY6" fmla="*/ 0 h 16639"/>
                  <a:gd name="connsiteX7" fmla="*/ 7549 w 8165"/>
                  <a:gd name="connsiteY7" fmla="*/ 1387 h 16639"/>
                  <a:gd name="connsiteX8" fmla="*/ 7549 w 8165"/>
                  <a:gd name="connsiteY8" fmla="*/ 4160 h 16639"/>
                  <a:gd name="connsiteX9" fmla="*/ 7549 w 8165"/>
                  <a:gd name="connsiteY9" fmla="*/ 12480 h 16639"/>
                  <a:gd name="connsiteX10" fmla="*/ 6163 w 8165"/>
                  <a:gd name="connsiteY10" fmla="*/ 15253 h 16639"/>
                  <a:gd name="connsiteX11" fmla="*/ 3390 w 8165"/>
                  <a:gd name="connsiteY11" fmla="*/ 13866 h 16639"/>
                  <a:gd name="connsiteX12" fmla="*/ 3390 w 8165"/>
                  <a:gd name="connsiteY12" fmla="*/ 13866 h 16639"/>
                  <a:gd name="connsiteX13" fmla="*/ 4776 w 8165"/>
                  <a:gd name="connsiteY13" fmla="*/ 11093 h 16639"/>
                  <a:gd name="connsiteX14" fmla="*/ 4776 w 8165"/>
                  <a:gd name="connsiteY14" fmla="*/ 2773 h 16639"/>
                  <a:gd name="connsiteX15" fmla="*/ 4776 w 8165"/>
                  <a:gd name="connsiteY15" fmla="*/ 1387 h 16639"/>
                  <a:gd name="connsiteX16" fmla="*/ 4776 w 8165"/>
                  <a:gd name="connsiteY16" fmla="*/ 1387 h 16639"/>
                  <a:gd name="connsiteX17" fmla="*/ 3390 w 8165"/>
                  <a:gd name="connsiteY17" fmla="*/ 1387 h 16639"/>
                  <a:gd name="connsiteX18" fmla="*/ 3390 w 8165"/>
                  <a:gd name="connsiteY18" fmla="*/ 2773 h 16639"/>
                  <a:gd name="connsiteX19" fmla="*/ 3390 w 8165"/>
                  <a:gd name="connsiteY19" fmla="*/ 11093 h 16639"/>
                  <a:gd name="connsiteX20" fmla="*/ 3390 w 8165"/>
                  <a:gd name="connsiteY20" fmla="*/ 13866 h 16639"/>
                  <a:gd name="connsiteX21" fmla="*/ 3390 w 8165"/>
                  <a:gd name="connsiteY21" fmla="*/ 13866 h 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65" h="16639">
                    <a:moveTo>
                      <a:pt x="6163" y="15253"/>
                    </a:moveTo>
                    <a:cubicBezTo>
                      <a:pt x="6163" y="16640"/>
                      <a:pt x="4776" y="16640"/>
                      <a:pt x="3390" y="16640"/>
                    </a:cubicBezTo>
                    <a:cubicBezTo>
                      <a:pt x="2003" y="16640"/>
                      <a:pt x="616" y="16640"/>
                      <a:pt x="616" y="15253"/>
                    </a:cubicBezTo>
                    <a:cubicBezTo>
                      <a:pt x="616" y="13866"/>
                      <a:pt x="-770" y="13866"/>
                      <a:pt x="616" y="12480"/>
                    </a:cubicBezTo>
                    <a:lnTo>
                      <a:pt x="616" y="4160"/>
                    </a:lnTo>
                    <a:cubicBezTo>
                      <a:pt x="616" y="2773"/>
                      <a:pt x="616" y="1387"/>
                      <a:pt x="2003" y="1387"/>
                    </a:cubicBezTo>
                    <a:cubicBezTo>
                      <a:pt x="2003" y="1387"/>
                      <a:pt x="3390" y="0"/>
                      <a:pt x="4776" y="0"/>
                    </a:cubicBezTo>
                    <a:cubicBezTo>
                      <a:pt x="6163" y="0"/>
                      <a:pt x="7549" y="0"/>
                      <a:pt x="7549" y="1387"/>
                    </a:cubicBezTo>
                    <a:cubicBezTo>
                      <a:pt x="7549" y="2773"/>
                      <a:pt x="8936" y="2773"/>
                      <a:pt x="7549" y="4160"/>
                    </a:cubicBezTo>
                    <a:lnTo>
                      <a:pt x="7549" y="12480"/>
                    </a:lnTo>
                    <a:cubicBezTo>
                      <a:pt x="6163" y="12480"/>
                      <a:pt x="6163" y="13866"/>
                      <a:pt x="6163" y="15253"/>
                    </a:cubicBezTo>
                    <a:close/>
                    <a:moveTo>
                      <a:pt x="3390" y="13866"/>
                    </a:moveTo>
                    <a:cubicBezTo>
                      <a:pt x="3390" y="13866"/>
                      <a:pt x="3390" y="13866"/>
                      <a:pt x="3390" y="13866"/>
                    </a:cubicBezTo>
                    <a:cubicBezTo>
                      <a:pt x="4776" y="13866"/>
                      <a:pt x="4776" y="12480"/>
                      <a:pt x="4776" y="11093"/>
                    </a:cubicBezTo>
                    <a:lnTo>
                      <a:pt x="4776" y="2773"/>
                    </a:lnTo>
                    <a:cubicBezTo>
                      <a:pt x="4776" y="1387"/>
                      <a:pt x="4776" y="1387"/>
                      <a:pt x="4776" y="1387"/>
                    </a:cubicBezTo>
                    <a:cubicBezTo>
                      <a:pt x="4776" y="1387"/>
                      <a:pt x="4776" y="1387"/>
                      <a:pt x="4776" y="1387"/>
                    </a:cubicBezTo>
                    <a:cubicBezTo>
                      <a:pt x="4776" y="1387"/>
                      <a:pt x="4776" y="1387"/>
                      <a:pt x="3390" y="1387"/>
                    </a:cubicBezTo>
                    <a:cubicBezTo>
                      <a:pt x="3390" y="1387"/>
                      <a:pt x="3390" y="2773"/>
                      <a:pt x="3390" y="2773"/>
                    </a:cubicBezTo>
                    <a:lnTo>
                      <a:pt x="3390" y="11093"/>
                    </a:lnTo>
                    <a:cubicBezTo>
                      <a:pt x="2003" y="12480"/>
                      <a:pt x="2003" y="12480"/>
                      <a:pt x="3390" y="13866"/>
                    </a:cubicBezTo>
                    <a:cubicBezTo>
                      <a:pt x="2003" y="13866"/>
                      <a:pt x="2003" y="13866"/>
                      <a:pt x="3390" y="13866"/>
                    </a:cubicBezTo>
                    <a:close/>
                  </a:path>
                </a:pathLst>
              </a:custGeom>
              <a:solidFill>
                <a:srgbClr val="000000"/>
              </a:solidFill>
              <a:ln w="13829" cap="flat">
                <a:noFill/>
                <a:prstDash val="solid"/>
                <a:miter/>
              </a:ln>
            </p:spPr>
            <p:txBody>
              <a:bodyPr rtlCol="0" anchor="ctr"/>
              <a:lstStyle/>
              <a:p>
                <a:endParaRPr lang="tr-TR"/>
              </a:p>
            </p:txBody>
          </p:sp>
          <p:grpSp>
            <p:nvGrpSpPr>
              <p:cNvPr id="492" name="Grafik 4">
                <a:extLst>
                  <a:ext uri="{FF2B5EF4-FFF2-40B4-BE49-F238E27FC236}">
                    <a16:creationId xmlns="" xmlns:a16="http://schemas.microsoft.com/office/drawing/2014/main" id="{A0C417CE-A35A-47F6-888A-555595F38BB7}"/>
                  </a:ext>
                </a:extLst>
              </p:cNvPr>
              <p:cNvGrpSpPr/>
              <p:nvPr/>
            </p:nvGrpSpPr>
            <p:grpSpPr>
              <a:xfrm>
                <a:off x="3404010" y="5131527"/>
                <a:ext cx="287428" cy="209633"/>
                <a:chOff x="3404010" y="5131527"/>
                <a:chExt cx="287428" cy="209633"/>
              </a:xfrm>
              <a:solidFill>
                <a:srgbClr val="17C5CC"/>
              </a:solidFill>
            </p:grpSpPr>
            <p:sp>
              <p:nvSpPr>
                <p:cNvPr id="493" name="Serbest Form: Şekil 492">
                  <a:extLst>
                    <a:ext uri="{FF2B5EF4-FFF2-40B4-BE49-F238E27FC236}">
                      <a16:creationId xmlns="" xmlns:a16="http://schemas.microsoft.com/office/drawing/2014/main" id="{274E39F0-3F51-4EA1-ACA0-7B8696158CF6}"/>
                    </a:ext>
                  </a:extLst>
                </p:cNvPr>
                <p:cNvSpPr/>
                <p:nvPr/>
              </p:nvSpPr>
              <p:spPr>
                <a:xfrm>
                  <a:off x="3404010" y="5134822"/>
                  <a:ext cx="117155" cy="206338"/>
                </a:xfrm>
                <a:custGeom>
                  <a:avLst/>
                  <a:gdLst>
                    <a:gd name="connsiteX0" fmla="*/ 112861 w 117155"/>
                    <a:gd name="connsiteY0" fmla="*/ 158422 h 206338"/>
                    <a:gd name="connsiteX1" fmla="*/ 108701 w 117155"/>
                    <a:gd name="connsiteY1" fmla="*/ 150103 h 206338"/>
                    <a:gd name="connsiteX2" fmla="*/ 105928 w 117155"/>
                    <a:gd name="connsiteY2" fmla="*/ 145943 h 206338"/>
                    <a:gd name="connsiteX3" fmla="*/ 104541 w 117155"/>
                    <a:gd name="connsiteY3" fmla="*/ 141783 h 206338"/>
                    <a:gd name="connsiteX4" fmla="*/ 103154 w 117155"/>
                    <a:gd name="connsiteY4" fmla="*/ 139010 h 206338"/>
                    <a:gd name="connsiteX5" fmla="*/ 100381 w 117155"/>
                    <a:gd name="connsiteY5" fmla="*/ 105730 h 206338"/>
                    <a:gd name="connsiteX6" fmla="*/ 100381 w 117155"/>
                    <a:gd name="connsiteY6" fmla="*/ 104344 h 206338"/>
                    <a:gd name="connsiteX7" fmla="*/ 94835 w 117155"/>
                    <a:gd name="connsiteY7" fmla="*/ 55812 h 206338"/>
                    <a:gd name="connsiteX8" fmla="*/ 92061 w 117155"/>
                    <a:gd name="connsiteY8" fmla="*/ 48879 h 206338"/>
                    <a:gd name="connsiteX9" fmla="*/ 85128 w 117155"/>
                    <a:gd name="connsiteY9" fmla="*/ 39172 h 206338"/>
                    <a:gd name="connsiteX10" fmla="*/ 80968 w 117155"/>
                    <a:gd name="connsiteY10" fmla="*/ 28079 h 206338"/>
                    <a:gd name="connsiteX11" fmla="*/ 79582 w 117155"/>
                    <a:gd name="connsiteY11" fmla="*/ 23919 h 206338"/>
                    <a:gd name="connsiteX12" fmla="*/ 79582 w 117155"/>
                    <a:gd name="connsiteY12" fmla="*/ 8666 h 206338"/>
                    <a:gd name="connsiteX13" fmla="*/ 61556 w 117155"/>
                    <a:gd name="connsiteY13" fmla="*/ 347 h 206338"/>
                    <a:gd name="connsiteX14" fmla="*/ 56009 w 117155"/>
                    <a:gd name="connsiteY14" fmla="*/ 10053 h 206338"/>
                    <a:gd name="connsiteX15" fmla="*/ 61556 w 117155"/>
                    <a:gd name="connsiteY15" fmla="*/ 23919 h 206338"/>
                    <a:gd name="connsiteX16" fmla="*/ 60169 w 117155"/>
                    <a:gd name="connsiteY16" fmla="*/ 25306 h 206338"/>
                    <a:gd name="connsiteX17" fmla="*/ 56009 w 117155"/>
                    <a:gd name="connsiteY17" fmla="*/ 19759 h 206338"/>
                    <a:gd name="connsiteX18" fmla="*/ 54622 w 117155"/>
                    <a:gd name="connsiteY18" fmla="*/ 16986 h 206338"/>
                    <a:gd name="connsiteX19" fmla="*/ 50463 w 117155"/>
                    <a:gd name="connsiteY19" fmla="*/ 12826 h 206338"/>
                    <a:gd name="connsiteX20" fmla="*/ 42143 w 117155"/>
                    <a:gd name="connsiteY20" fmla="*/ 26693 h 206338"/>
                    <a:gd name="connsiteX21" fmla="*/ 43529 w 117155"/>
                    <a:gd name="connsiteY21" fmla="*/ 28079 h 206338"/>
                    <a:gd name="connsiteX22" fmla="*/ 42143 w 117155"/>
                    <a:gd name="connsiteY22" fmla="*/ 32239 h 206338"/>
                    <a:gd name="connsiteX23" fmla="*/ 36596 w 117155"/>
                    <a:gd name="connsiteY23" fmla="*/ 29466 h 206338"/>
                    <a:gd name="connsiteX24" fmla="*/ 35210 w 117155"/>
                    <a:gd name="connsiteY24" fmla="*/ 25306 h 206338"/>
                    <a:gd name="connsiteX25" fmla="*/ 24117 w 117155"/>
                    <a:gd name="connsiteY25" fmla="*/ 19759 h 206338"/>
                    <a:gd name="connsiteX26" fmla="*/ 21343 w 117155"/>
                    <a:gd name="connsiteY26" fmla="*/ 30852 h 206338"/>
                    <a:gd name="connsiteX27" fmla="*/ 28277 w 117155"/>
                    <a:gd name="connsiteY27" fmla="*/ 36399 h 206338"/>
                    <a:gd name="connsiteX28" fmla="*/ 28277 w 117155"/>
                    <a:gd name="connsiteY28" fmla="*/ 43332 h 206338"/>
                    <a:gd name="connsiteX29" fmla="*/ 26890 w 117155"/>
                    <a:gd name="connsiteY29" fmla="*/ 44719 h 206338"/>
                    <a:gd name="connsiteX30" fmla="*/ 24117 w 117155"/>
                    <a:gd name="connsiteY30" fmla="*/ 43332 h 206338"/>
                    <a:gd name="connsiteX31" fmla="*/ 22730 w 117155"/>
                    <a:gd name="connsiteY31" fmla="*/ 37786 h 206338"/>
                    <a:gd name="connsiteX32" fmla="*/ 10250 w 117155"/>
                    <a:gd name="connsiteY32" fmla="*/ 33626 h 206338"/>
                    <a:gd name="connsiteX33" fmla="*/ 8864 w 117155"/>
                    <a:gd name="connsiteY33" fmla="*/ 46105 h 206338"/>
                    <a:gd name="connsiteX34" fmla="*/ 17183 w 117155"/>
                    <a:gd name="connsiteY34" fmla="*/ 50265 h 206338"/>
                    <a:gd name="connsiteX35" fmla="*/ 18570 w 117155"/>
                    <a:gd name="connsiteY35" fmla="*/ 53039 h 206338"/>
                    <a:gd name="connsiteX36" fmla="*/ 17183 w 117155"/>
                    <a:gd name="connsiteY36" fmla="*/ 55812 h 206338"/>
                    <a:gd name="connsiteX37" fmla="*/ 14410 w 117155"/>
                    <a:gd name="connsiteY37" fmla="*/ 54425 h 206338"/>
                    <a:gd name="connsiteX38" fmla="*/ 13024 w 117155"/>
                    <a:gd name="connsiteY38" fmla="*/ 51652 h 206338"/>
                    <a:gd name="connsiteX39" fmla="*/ 3317 w 117155"/>
                    <a:gd name="connsiteY39" fmla="*/ 48879 h 206338"/>
                    <a:gd name="connsiteX40" fmla="*/ 544 w 117155"/>
                    <a:gd name="connsiteY40" fmla="*/ 55812 h 206338"/>
                    <a:gd name="connsiteX41" fmla="*/ 7477 w 117155"/>
                    <a:gd name="connsiteY41" fmla="*/ 61358 h 206338"/>
                    <a:gd name="connsiteX42" fmla="*/ 11637 w 117155"/>
                    <a:gd name="connsiteY42" fmla="*/ 71065 h 206338"/>
                    <a:gd name="connsiteX43" fmla="*/ 11637 w 117155"/>
                    <a:gd name="connsiteY43" fmla="*/ 75225 h 206338"/>
                    <a:gd name="connsiteX44" fmla="*/ 24117 w 117155"/>
                    <a:gd name="connsiteY44" fmla="*/ 107117 h 206338"/>
                    <a:gd name="connsiteX45" fmla="*/ 46303 w 117155"/>
                    <a:gd name="connsiteY45" fmla="*/ 145943 h 206338"/>
                    <a:gd name="connsiteX46" fmla="*/ 51849 w 117155"/>
                    <a:gd name="connsiteY46" fmla="*/ 169515 h 206338"/>
                    <a:gd name="connsiteX47" fmla="*/ 79582 w 117155"/>
                    <a:gd name="connsiteY47" fmla="*/ 205568 h 206338"/>
                    <a:gd name="connsiteX48" fmla="*/ 104541 w 117155"/>
                    <a:gd name="connsiteY48" fmla="*/ 201408 h 206338"/>
                    <a:gd name="connsiteX49" fmla="*/ 112861 w 117155"/>
                    <a:gd name="connsiteY49" fmla="*/ 158422 h 20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7155" h="206338">
                      <a:moveTo>
                        <a:pt x="112861" y="158422"/>
                      </a:moveTo>
                      <a:cubicBezTo>
                        <a:pt x="111474" y="155649"/>
                        <a:pt x="110088" y="152876"/>
                        <a:pt x="108701" y="150103"/>
                      </a:cubicBezTo>
                      <a:cubicBezTo>
                        <a:pt x="107314" y="148716"/>
                        <a:pt x="107314" y="147329"/>
                        <a:pt x="105928" y="145943"/>
                      </a:cubicBezTo>
                      <a:cubicBezTo>
                        <a:pt x="105928" y="144556"/>
                        <a:pt x="104541" y="143169"/>
                        <a:pt x="104541" y="141783"/>
                      </a:cubicBezTo>
                      <a:cubicBezTo>
                        <a:pt x="104541" y="140396"/>
                        <a:pt x="103154" y="140396"/>
                        <a:pt x="103154" y="139010"/>
                      </a:cubicBezTo>
                      <a:cubicBezTo>
                        <a:pt x="97608" y="126530"/>
                        <a:pt x="98995" y="118210"/>
                        <a:pt x="100381" y="105730"/>
                      </a:cubicBezTo>
                      <a:cubicBezTo>
                        <a:pt x="100381" y="105730"/>
                        <a:pt x="100381" y="104344"/>
                        <a:pt x="100381" y="104344"/>
                      </a:cubicBezTo>
                      <a:cubicBezTo>
                        <a:pt x="101768" y="87704"/>
                        <a:pt x="101768" y="71065"/>
                        <a:pt x="94835" y="55812"/>
                      </a:cubicBezTo>
                      <a:cubicBezTo>
                        <a:pt x="93448" y="53039"/>
                        <a:pt x="93448" y="51652"/>
                        <a:pt x="92061" y="48879"/>
                      </a:cubicBezTo>
                      <a:cubicBezTo>
                        <a:pt x="89288" y="44719"/>
                        <a:pt x="87902" y="41946"/>
                        <a:pt x="85128" y="39172"/>
                      </a:cubicBezTo>
                      <a:cubicBezTo>
                        <a:pt x="83742" y="35012"/>
                        <a:pt x="82355" y="29466"/>
                        <a:pt x="80968" y="28079"/>
                      </a:cubicBezTo>
                      <a:cubicBezTo>
                        <a:pt x="80968" y="26693"/>
                        <a:pt x="79582" y="25306"/>
                        <a:pt x="79582" y="23919"/>
                      </a:cubicBezTo>
                      <a:cubicBezTo>
                        <a:pt x="82355" y="19759"/>
                        <a:pt x="80968" y="12826"/>
                        <a:pt x="79582" y="8666"/>
                      </a:cubicBezTo>
                      <a:cubicBezTo>
                        <a:pt x="76809" y="1733"/>
                        <a:pt x="67102" y="-1040"/>
                        <a:pt x="61556" y="347"/>
                      </a:cubicBezTo>
                      <a:cubicBezTo>
                        <a:pt x="58782" y="1733"/>
                        <a:pt x="56009" y="4507"/>
                        <a:pt x="56009" y="10053"/>
                      </a:cubicBezTo>
                      <a:cubicBezTo>
                        <a:pt x="56009" y="14213"/>
                        <a:pt x="58782" y="19759"/>
                        <a:pt x="61556" y="23919"/>
                      </a:cubicBezTo>
                      <a:cubicBezTo>
                        <a:pt x="61556" y="23919"/>
                        <a:pt x="61556" y="25306"/>
                        <a:pt x="60169" y="25306"/>
                      </a:cubicBezTo>
                      <a:cubicBezTo>
                        <a:pt x="57396" y="23919"/>
                        <a:pt x="57396" y="21146"/>
                        <a:pt x="56009" y="19759"/>
                      </a:cubicBezTo>
                      <a:cubicBezTo>
                        <a:pt x="56009" y="18373"/>
                        <a:pt x="56009" y="16986"/>
                        <a:pt x="54622" y="16986"/>
                      </a:cubicBezTo>
                      <a:cubicBezTo>
                        <a:pt x="53236" y="15599"/>
                        <a:pt x="53236" y="14213"/>
                        <a:pt x="50463" y="12826"/>
                      </a:cubicBezTo>
                      <a:cubicBezTo>
                        <a:pt x="39370" y="3120"/>
                        <a:pt x="32436" y="18373"/>
                        <a:pt x="42143" y="26693"/>
                      </a:cubicBezTo>
                      <a:cubicBezTo>
                        <a:pt x="42143" y="26693"/>
                        <a:pt x="42143" y="26693"/>
                        <a:pt x="43529" y="28079"/>
                      </a:cubicBezTo>
                      <a:cubicBezTo>
                        <a:pt x="43529" y="29466"/>
                        <a:pt x="43529" y="30852"/>
                        <a:pt x="42143" y="32239"/>
                      </a:cubicBezTo>
                      <a:cubicBezTo>
                        <a:pt x="40756" y="32239"/>
                        <a:pt x="37983" y="30852"/>
                        <a:pt x="36596" y="29466"/>
                      </a:cubicBezTo>
                      <a:cubicBezTo>
                        <a:pt x="36596" y="28079"/>
                        <a:pt x="36596" y="26693"/>
                        <a:pt x="35210" y="25306"/>
                      </a:cubicBezTo>
                      <a:cubicBezTo>
                        <a:pt x="32436" y="21146"/>
                        <a:pt x="28277" y="18373"/>
                        <a:pt x="24117" y="19759"/>
                      </a:cubicBezTo>
                      <a:cubicBezTo>
                        <a:pt x="19957" y="21146"/>
                        <a:pt x="18570" y="26693"/>
                        <a:pt x="21343" y="30852"/>
                      </a:cubicBezTo>
                      <a:cubicBezTo>
                        <a:pt x="22730" y="33626"/>
                        <a:pt x="25503" y="36399"/>
                        <a:pt x="28277" y="36399"/>
                      </a:cubicBezTo>
                      <a:cubicBezTo>
                        <a:pt x="28277" y="39172"/>
                        <a:pt x="28277" y="40559"/>
                        <a:pt x="28277" y="43332"/>
                      </a:cubicBezTo>
                      <a:cubicBezTo>
                        <a:pt x="28277" y="43332"/>
                        <a:pt x="28277" y="44719"/>
                        <a:pt x="26890" y="44719"/>
                      </a:cubicBezTo>
                      <a:cubicBezTo>
                        <a:pt x="25503" y="44719"/>
                        <a:pt x="25503" y="43332"/>
                        <a:pt x="24117" y="43332"/>
                      </a:cubicBezTo>
                      <a:cubicBezTo>
                        <a:pt x="24117" y="41946"/>
                        <a:pt x="24117" y="39172"/>
                        <a:pt x="22730" y="37786"/>
                      </a:cubicBezTo>
                      <a:cubicBezTo>
                        <a:pt x="19957" y="33626"/>
                        <a:pt x="14410" y="32239"/>
                        <a:pt x="10250" y="33626"/>
                      </a:cubicBezTo>
                      <a:cubicBezTo>
                        <a:pt x="6090" y="36399"/>
                        <a:pt x="6090" y="40559"/>
                        <a:pt x="8864" y="46105"/>
                      </a:cubicBezTo>
                      <a:cubicBezTo>
                        <a:pt x="11637" y="48879"/>
                        <a:pt x="14410" y="50265"/>
                        <a:pt x="17183" y="50265"/>
                      </a:cubicBezTo>
                      <a:cubicBezTo>
                        <a:pt x="17183" y="51652"/>
                        <a:pt x="18570" y="51652"/>
                        <a:pt x="18570" y="53039"/>
                      </a:cubicBezTo>
                      <a:cubicBezTo>
                        <a:pt x="18570" y="54425"/>
                        <a:pt x="18570" y="55812"/>
                        <a:pt x="17183" y="55812"/>
                      </a:cubicBezTo>
                      <a:cubicBezTo>
                        <a:pt x="15797" y="55812"/>
                        <a:pt x="15797" y="55812"/>
                        <a:pt x="14410" y="54425"/>
                      </a:cubicBezTo>
                      <a:cubicBezTo>
                        <a:pt x="14410" y="53039"/>
                        <a:pt x="13024" y="53039"/>
                        <a:pt x="13024" y="51652"/>
                      </a:cubicBezTo>
                      <a:cubicBezTo>
                        <a:pt x="10250" y="48879"/>
                        <a:pt x="6090" y="47492"/>
                        <a:pt x="3317" y="48879"/>
                      </a:cubicBezTo>
                      <a:cubicBezTo>
                        <a:pt x="544" y="48879"/>
                        <a:pt x="-843" y="51652"/>
                        <a:pt x="544" y="55812"/>
                      </a:cubicBezTo>
                      <a:cubicBezTo>
                        <a:pt x="1931" y="58585"/>
                        <a:pt x="4704" y="59972"/>
                        <a:pt x="7477" y="61358"/>
                      </a:cubicBezTo>
                      <a:cubicBezTo>
                        <a:pt x="7477" y="64131"/>
                        <a:pt x="10250" y="68291"/>
                        <a:pt x="11637" y="71065"/>
                      </a:cubicBezTo>
                      <a:cubicBezTo>
                        <a:pt x="11637" y="72451"/>
                        <a:pt x="11637" y="73838"/>
                        <a:pt x="11637" y="75225"/>
                      </a:cubicBezTo>
                      <a:cubicBezTo>
                        <a:pt x="11637" y="86318"/>
                        <a:pt x="18570" y="98797"/>
                        <a:pt x="24117" y="107117"/>
                      </a:cubicBezTo>
                      <a:cubicBezTo>
                        <a:pt x="33823" y="118210"/>
                        <a:pt x="42143" y="130690"/>
                        <a:pt x="46303" y="145943"/>
                      </a:cubicBezTo>
                      <a:cubicBezTo>
                        <a:pt x="47689" y="154262"/>
                        <a:pt x="49076" y="161195"/>
                        <a:pt x="51849" y="169515"/>
                      </a:cubicBezTo>
                      <a:cubicBezTo>
                        <a:pt x="54622" y="181995"/>
                        <a:pt x="64329" y="202794"/>
                        <a:pt x="79582" y="205568"/>
                      </a:cubicBezTo>
                      <a:cubicBezTo>
                        <a:pt x="86515" y="206954"/>
                        <a:pt x="98995" y="206954"/>
                        <a:pt x="104541" y="201408"/>
                      </a:cubicBezTo>
                      <a:cubicBezTo>
                        <a:pt x="121181" y="191701"/>
                        <a:pt x="118407" y="169515"/>
                        <a:pt x="112861" y="158422"/>
                      </a:cubicBezTo>
                      <a:close/>
                    </a:path>
                  </a:pathLst>
                </a:custGeom>
                <a:solidFill>
                  <a:srgbClr val="17C5CC"/>
                </a:solidFill>
                <a:ln w="13829" cap="flat">
                  <a:noFill/>
                  <a:prstDash val="solid"/>
                  <a:miter/>
                </a:ln>
              </p:spPr>
              <p:txBody>
                <a:bodyPr rtlCol="0" anchor="ctr"/>
                <a:lstStyle/>
                <a:p>
                  <a:endParaRPr lang="tr-TR"/>
                </a:p>
              </p:txBody>
            </p:sp>
            <p:sp>
              <p:nvSpPr>
                <p:cNvPr id="494" name="Serbest Form: Şekil 493">
                  <a:extLst>
                    <a:ext uri="{FF2B5EF4-FFF2-40B4-BE49-F238E27FC236}">
                      <a16:creationId xmlns="" xmlns:a16="http://schemas.microsoft.com/office/drawing/2014/main" id="{B805474C-D0DB-4036-9E14-CD3D6BEAE3FA}"/>
                    </a:ext>
                  </a:extLst>
                </p:cNvPr>
                <p:cNvSpPr/>
                <p:nvPr/>
              </p:nvSpPr>
              <p:spPr>
                <a:xfrm>
                  <a:off x="3574725" y="5131527"/>
                  <a:ext cx="116713" cy="202700"/>
                </a:xfrm>
                <a:custGeom>
                  <a:avLst/>
                  <a:gdLst>
                    <a:gd name="connsiteX0" fmla="*/ 114088 w 116713"/>
                    <a:gd name="connsiteY0" fmla="*/ 49401 h 202700"/>
                    <a:gd name="connsiteX1" fmla="*/ 104382 w 116713"/>
                    <a:gd name="connsiteY1" fmla="*/ 52174 h 202700"/>
                    <a:gd name="connsiteX2" fmla="*/ 102995 w 116713"/>
                    <a:gd name="connsiteY2" fmla="*/ 54947 h 202700"/>
                    <a:gd name="connsiteX3" fmla="*/ 100222 w 116713"/>
                    <a:gd name="connsiteY3" fmla="*/ 56334 h 202700"/>
                    <a:gd name="connsiteX4" fmla="*/ 98835 w 116713"/>
                    <a:gd name="connsiteY4" fmla="*/ 53560 h 202700"/>
                    <a:gd name="connsiteX5" fmla="*/ 100222 w 116713"/>
                    <a:gd name="connsiteY5" fmla="*/ 50787 h 202700"/>
                    <a:gd name="connsiteX6" fmla="*/ 108541 w 116713"/>
                    <a:gd name="connsiteY6" fmla="*/ 46627 h 202700"/>
                    <a:gd name="connsiteX7" fmla="*/ 107155 w 116713"/>
                    <a:gd name="connsiteY7" fmla="*/ 34148 h 202700"/>
                    <a:gd name="connsiteX8" fmla="*/ 94675 w 116713"/>
                    <a:gd name="connsiteY8" fmla="*/ 38308 h 202700"/>
                    <a:gd name="connsiteX9" fmla="*/ 93289 w 116713"/>
                    <a:gd name="connsiteY9" fmla="*/ 43854 h 202700"/>
                    <a:gd name="connsiteX10" fmla="*/ 90515 w 116713"/>
                    <a:gd name="connsiteY10" fmla="*/ 45241 h 202700"/>
                    <a:gd name="connsiteX11" fmla="*/ 89129 w 116713"/>
                    <a:gd name="connsiteY11" fmla="*/ 43854 h 202700"/>
                    <a:gd name="connsiteX12" fmla="*/ 89129 w 116713"/>
                    <a:gd name="connsiteY12" fmla="*/ 36921 h 202700"/>
                    <a:gd name="connsiteX13" fmla="*/ 96062 w 116713"/>
                    <a:gd name="connsiteY13" fmla="*/ 31375 h 202700"/>
                    <a:gd name="connsiteX14" fmla="*/ 93289 w 116713"/>
                    <a:gd name="connsiteY14" fmla="*/ 20281 h 202700"/>
                    <a:gd name="connsiteX15" fmla="*/ 82196 w 116713"/>
                    <a:gd name="connsiteY15" fmla="*/ 25828 h 202700"/>
                    <a:gd name="connsiteX16" fmla="*/ 80809 w 116713"/>
                    <a:gd name="connsiteY16" fmla="*/ 29988 h 202700"/>
                    <a:gd name="connsiteX17" fmla="*/ 75262 w 116713"/>
                    <a:gd name="connsiteY17" fmla="*/ 32761 h 202700"/>
                    <a:gd name="connsiteX18" fmla="*/ 73876 w 116713"/>
                    <a:gd name="connsiteY18" fmla="*/ 28601 h 202700"/>
                    <a:gd name="connsiteX19" fmla="*/ 75262 w 116713"/>
                    <a:gd name="connsiteY19" fmla="*/ 27215 h 202700"/>
                    <a:gd name="connsiteX20" fmla="*/ 66943 w 116713"/>
                    <a:gd name="connsiteY20" fmla="*/ 13348 h 202700"/>
                    <a:gd name="connsiteX21" fmla="*/ 62783 w 116713"/>
                    <a:gd name="connsiteY21" fmla="*/ 17508 h 202700"/>
                    <a:gd name="connsiteX22" fmla="*/ 61396 w 116713"/>
                    <a:gd name="connsiteY22" fmla="*/ 20281 h 202700"/>
                    <a:gd name="connsiteX23" fmla="*/ 57236 w 116713"/>
                    <a:gd name="connsiteY23" fmla="*/ 25828 h 202700"/>
                    <a:gd name="connsiteX24" fmla="*/ 55850 w 116713"/>
                    <a:gd name="connsiteY24" fmla="*/ 24441 h 202700"/>
                    <a:gd name="connsiteX25" fmla="*/ 61396 w 116713"/>
                    <a:gd name="connsiteY25" fmla="*/ 10575 h 202700"/>
                    <a:gd name="connsiteX26" fmla="*/ 55850 w 116713"/>
                    <a:gd name="connsiteY26" fmla="*/ 869 h 202700"/>
                    <a:gd name="connsiteX27" fmla="*/ 37823 w 116713"/>
                    <a:gd name="connsiteY27" fmla="*/ 9188 h 202700"/>
                    <a:gd name="connsiteX28" fmla="*/ 37823 w 116713"/>
                    <a:gd name="connsiteY28" fmla="*/ 24441 h 202700"/>
                    <a:gd name="connsiteX29" fmla="*/ 36437 w 116713"/>
                    <a:gd name="connsiteY29" fmla="*/ 28601 h 202700"/>
                    <a:gd name="connsiteX30" fmla="*/ 32277 w 116713"/>
                    <a:gd name="connsiteY30" fmla="*/ 39694 h 202700"/>
                    <a:gd name="connsiteX31" fmla="*/ 25344 w 116713"/>
                    <a:gd name="connsiteY31" fmla="*/ 49401 h 202700"/>
                    <a:gd name="connsiteX32" fmla="*/ 22571 w 116713"/>
                    <a:gd name="connsiteY32" fmla="*/ 56334 h 202700"/>
                    <a:gd name="connsiteX33" fmla="*/ 17024 w 116713"/>
                    <a:gd name="connsiteY33" fmla="*/ 104866 h 202700"/>
                    <a:gd name="connsiteX34" fmla="*/ 17024 w 116713"/>
                    <a:gd name="connsiteY34" fmla="*/ 106252 h 202700"/>
                    <a:gd name="connsiteX35" fmla="*/ 14251 w 116713"/>
                    <a:gd name="connsiteY35" fmla="*/ 139532 h 202700"/>
                    <a:gd name="connsiteX36" fmla="*/ 12864 w 116713"/>
                    <a:gd name="connsiteY36" fmla="*/ 142305 h 202700"/>
                    <a:gd name="connsiteX37" fmla="*/ 11477 w 116713"/>
                    <a:gd name="connsiteY37" fmla="*/ 146465 h 202700"/>
                    <a:gd name="connsiteX38" fmla="*/ 8704 w 116713"/>
                    <a:gd name="connsiteY38" fmla="*/ 150624 h 202700"/>
                    <a:gd name="connsiteX39" fmla="*/ 4544 w 116713"/>
                    <a:gd name="connsiteY39" fmla="*/ 158944 h 202700"/>
                    <a:gd name="connsiteX40" fmla="*/ 10091 w 116713"/>
                    <a:gd name="connsiteY40" fmla="*/ 197770 h 202700"/>
                    <a:gd name="connsiteX41" fmla="*/ 35050 w 116713"/>
                    <a:gd name="connsiteY41" fmla="*/ 201930 h 202700"/>
                    <a:gd name="connsiteX42" fmla="*/ 62783 w 116713"/>
                    <a:gd name="connsiteY42" fmla="*/ 165877 h 202700"/>
                    <a:gd name="connsiteX43" fmla="*/ 68329 w 116713"/>
                    <a:gd name="connsiteY43" fmla="*/ 142305 h 202700"/>
                    <a:gd name="connsiteX44" fmla="*/ 90515 w 116713"/>
                    <a:gd name="connsiteY44" fmla="*/ 103479 h 202700"/>
                    <a:gd name="connsiteX45" fmla="*/ 102995 w 116713"/>
                    <a:gd name="connsiteY45" fmla="*/ 71587 h 202700"/>
                    <a:gd name="connsiteX46" fmla="*/ 102995 w 116713"/>
                    <a:gd name="connsiteY46" fmla="*/ 67427 h 202700"/>
                    <a:gd name="connsiteX47" fmla="*/ 107155 w 116713"/>
                    <a:gd name="connsiteY47" fmla="*/ 57720 h 202700"/>
                    <a:gd name="connsiteX48" fmla="*/ 114088 w 116713"/>
                    <a:gd name="connsiteY48" fmla="*/ 52174 h 202700"/>
                    <a:gd name="connsiteX49" fmla="*/ 114088 w 116713"/>
                    <a:gd name="connsiteY49" fmla="*/ 49401 h 20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6713" h="202700">
                      <a:moveTo>
                        <a:pt x="114088" y="49401"/>
                      </a:moveTo>
                      <a:cubicBezTo>
                        <a:pt x="111315" y="48014"/>
                        <a:pt x="107155" y="49401"/>
                        <a:pt x="104382" y="52174"/>
                      </a:cubicBezTo>
                      <a:cubicBezTo>
                        <a:pt x="102995" y="53560"/>
                        <a:pt x="102995" y="53560"/>
                        <a:pt x="102995" y="54947"/>
                      </a:cubicBezTo>
                      <a:cubicBezTo>
                        <a:pt x="101608" y="56334"/>
                        <a:pt x="101608" y="56334"/>
                        <a:pt x="100222" y="56334"/>
                      </a:cubicBezTo>
                      <a:cubicBezTo>
                        <a:pt x="98835" y="56334"/>
                        <a:pt x="98835" y="54947"/>
                        <a:pt x="98835" y="53560"/>
                      </a:cubicBezTo>
                      <a:cubicBezTo>
                        <a:pt x="98835" y="52174"/>
                        <a:pt x="98835" y="52174"/>
                        <a:pt x="100222" y="50787"/>
                      </a:cubicBezTo>
                      <a:cubicBezTo>
                        <a:pt x="102995" y="50787"/>
                        <a:pt x="107155" y="49401"/>
                        <a:pt x="108541" y="46627"/>
                      </a:cubicBezTo>
                      <a:cubicBezTo>
                        <a:pt x="111315" y="42468"/>
                        <a:pt x="111315" y="36921"/>
                        <a:pt x="107155" y="34148"/>
                      </a:cubicBezTo>
                      <a:cubicBezTo>
                        <a:pt x="102995" y="31375"/>
                        <a:pt x="98835" y="32761"/>
                        <a:pt x="94675" y="38308"/>
                      </a:cubicBezTo>
                      <a:cubicBezTo>
                        <a:pt x="93289" y="39694"/>
                        <a:pt x="93289" y="42468"/>
                        <a:pt x="93289" y="43854"/>
                      </a:cubicBezTo>
                      <a:cubicBezTo>
                        <a:pt x="91902" y="43854"/>
                        <a:pt x="91902" y="45241"/>
                        <a:pt x="90515" y="45241"/>
                      </a:cubicBezTo>
                      <a:cubicBezTo>
                        <a:pt x="90515" y="45241"/>
                        <a:pt x="90515" y="43854"/>
                        <a:pt x="89129" y="43854"/>
                      </a:cubicBezTo>
                      <a:cubicBezTo>
                        <a:pt x="89129" y="42468"/>
                        <a:pt x="89129" y="39694"/>
                        <a:pt x="89129" y="36921"/>
                      </a:cubicBezTo>
                      <a:cubicBezTo>
                        <a:pt x="91902" y="36921"/>
                        <a:pt x="94675" y="34148"/>
                        <a:pt x="96062" y="31375"/>
                      </a:cubicBezTo>
                      <a:cubicBezTo>
                        <a:pt x="98835" y="27215"/>
                        <a:pt x="96062" y="21668"/>
                        <a:pt x="93289" y="20281"/>
                      </a:cubicBezTo>
                      <a:cubicBezTo>
                        <a:pt x="89129" y="18895"/>
                        <a:pt x="84969" y="21668"/>
                        <a:pt x="82196" y="25828"/>
                      </a:cubicBezTo>
                      <a:cubicBezTo>
                        <a:pt x="82196" y="27215"/>
                        <a:pt x="80809" y="28601"/>
                        <a:pt x="80809" y="29988"/>
                      </a:cubicBezTo>
                      <a:cubicBezTo>
                        <a:pt x="79422" y="31375"/>
                        <a:pt x="78036" y="32761"/>
                        <a:pt x="75262" y="32761"/>
                      </a:cubicBezTo>
                      <a:cubicBezTo>
                        <a:pt x="73876" y="31375"/>
                        <a:pt x="73876" y="29988"/>
                        <a:pt x="73876" y="28601"/>
                      </a:cubicBezTo>
                      <a:cubicBezTo>
                        <a:pt x="73876" y="28601"/>
                        <a:pt x="73876" y="28601"/>
                        <a:pt x="75262" y="27215"/>
                      </a:cubicBezTo>
                      <a:cubicBezTo>
                        <a:pt x="84969" y="18895"/>
                        <a:pt x="78036" y="5028"/>
                        <a:pt x="66943" y="13348"/>
                      </a:cubicBezTo>
                      <a:cubicBezTo>
                        <a:pt x="65556" y="14735"/>
                        <a:pt x="64169" y="16122"/>
                        <a:pt x="62783" y="17508"/>
                      </a:cubicBezTo>
                      <a:cubicBezTo>
                        <a:pt x="62783" y="18895"/>
                        <a:pt x="61396" y="20281"/>
                        <a:pt x="61396" y="20281"/>
                      </a:cubicBezTo>
                      <a:cubicBezTo>
                        <a:pt x="60009" y="23055"/>
                        <a:pt x="61396" y="25828"/>
                        <a:pt x="57236" y="25828"/>
                      </a:cubicBezTo>
                      <a:cubicBezTo>
                        <a:pt x="57236" y="25828"/>
                        <a:pt x="57236" y="24441"/>
                        <a:pt x="55850" y="24441"/>
                      </a:cubicBezTo>
                      <a:cubicBezTo>
                        <a:pt x="58623" y="20281"/>
                        <a:pt x="61396" y="14735"/>
                        <a:pt x="61396" y="10575"/>
                      </a:cubicBezTo>
                      <a:cubicBezTo>
                        <a:pt x="61396" y="5028"/>
                        <a:pt x="58623" y="2255"/>
                        <a:pt x="55850" y="869"/>
                      </a:cubicBezTo>
                      <a:cubicBezTo>
                        <a:pt x="50303" y="-1905"/>
                        <a:pt x="40597" y="2255"/>
                        <a:pt x="37823" y="9188"/>
                      </a:cubicBezTo>
                      <a:cubicBezTo>
                        <a:pt x="36437" y="13348"/>
                        <a:pt x="35050" y="20281"/>
                        <a:pt x="37823" y="24441"/>
                      </a:cubicBezTo>
                      <a:cubicBezTo>
                        <a:pt x="37823" y="25828"/>
                        <a:pt x="36437" y="27215"/>
                        <a:pt x="36437" y="28601"/>
                      </a:cubicBezTo>
                      <a:cubicBezTo>
                        <a:pt x="36437" y="29988"/>
                        <a:pt x="33664" y="35534"/>
                        <a:pt x="32277" y="39694"/>
                      </a:cubicBezTo>
                      <a:cubicBezTo>
                        <a:pt x="29504" y="42468"/>
                        <a:pt x="28117" y="45241"/>
                        <a:pt x="25344" y="49401"/>
                      </a:cubicBezTo>
                      <a:cubicBezTo>
                        <a:pt x="23957" y="52174"/>
                        <a:pt x="22571" y="53560"/>
                        <a:pt x="22571" y="56334"/>
                      </a:cubicBezTo>
                      <a:cubicBezTo>
                        <a:pt x="15637" y="71587"/>
                        <a:pt x="15637" y="89613"/>
                        <a:pt x="17024" y="104866"/>
                      </a:cubicBezTo>
                      <a:cubicBezTo>
                        <a:pt x="17024" y="104866"/>
                        <a:pt x="17024" y="106252"/>
                        <a:pt x="17024" y="106252"/>
                      </a:cubicBezTo>
                      <a:cubicBezTo>
                        <a:pt x="18411" y="118732"/>
                        <a:pt x="19797" y="127052"/>
                        <a:pt x="14251" y="139532"/>
                      </a:cubicBezTo>
                      <a:cubicBezTo>
                        <a:pt x="14251" y="140918"/>
                        <a:pt x="12864" y="140918"/>
                        <a:pt x="12864" y="142305"/>
                      </a:cubicBezTo>
                      <a:cubicBezTo>
                        <a:pt x="12864" y="143691"/>
                        <a:pt x="11477" y="145078"/>
                        <a:pt x="11477" y="146465"/>
                      </a:cubicBezTo>
                      <a:cubicBezTo>
                        <a:pt x="10091" y="147851"/>
                        <a:pt x="10091" y="149238"/>
                        <a:pt x="8704" y="150624"/>
                      </a:cubicBezTo>
                      <a:cubicBezTo>
                        <a:pt x="7318" y="153398"/>
                        <a:pt x="5931" y="156171"/>
                        <a:pt x="4544" y="158944"/>
                      </a:cubicBezTo>
                      <a:cubicBezTo>
                        <a:pt x="-1002" y="168651"/>
                        <a:pt x="-3775" y="190837"/>
                        <a:pt x="10091" y="197770"/>
                      </a:cubicBezTo>
                      <a:cubicBezTo>
                        <a:pt x="15637" y="203316"/>
                        <a:pt x="26730" y="203316"/>
                        <a:pt x="35050" y="201930"/>
                      </a:cubicBezTo>
                      <a:cubicBezTo>
                        <a:pt x="50303" y="199156"/>
                        <a:pt x="60009" y="178357"/>
                        <a:pt x="62783" y="165877"/>
                      </a:cubicBezTo>
                      <a:cubicBezTo>
                        <a:pt x="65556" y="157558"/>
                        <a:pt x="65556" y="150624"/>
                        <a:pt x="68329" y="142305"/>
                      </a:cubicBezTo>
                      <a:cubicBezTo>
                        <a:pt x="71102" y="128439"/>
                        <a:pt x="80809" y="115959"/>
                        <a:pt x="90515" y="103479"/>
                      </a:cubicBezTo>
                      <a:cubicBezTo>
                        <a:pt x="96062" y="96546"/>
                        <a:pt x="102995" y="82680"/>
                        <a:pt x="102995" y="71587"/>
                      </a:cubicBezTo>
                      <a:cubicBezTo>
                        <a:pt x="102995" y="70200"/>
                        <a:pt x="102995" y="68813"/>
                        <a:pt x="102995" y="67427"/>
                      </a:cubicBezTo>
                      <a:cubicBezTo>
                        <a:pt x="104382" y="64654"/>
                        <a:pt x="107155" y="60494"/>
                        <a:pt x="107155" y="57720"/>
                      </a:cubicBezTo>
                      <a:cubicBezTo>
                        <a:pt x="109928" y="57720"/>
                        <a:pt x="112701" y="56334"/>
                        <a:pt x="114088" y="52174"/>
                      </a:cubicBezTo>
                      <a:cubicBezTo>
                        <a:pt x="118248" y="52174"/>
                        <a:pt x="116861" y="49401"/>
                        <a:pt x="114088" y="49401"/>
                      </a:cubicBezTo>
                      <a:close/>
                    </a:path>
                  </a:pathLst>
                </a:custGeom>
                <a:solidFill>
                  <a:srgbClr val="17C5CC"/>
                </a:solidFill>
                <a:ln w="13829" cap="flat">
                  <a:noFill/>
                  <a:prstDash val="solid"/>
                  <a:miter/>
                </a:ln>
              </p:spPr>
              <p:txBody>
                <a:bodyPr rtlCol="0" anchor="ctr"/>
                <a:lstStyle/>
                <a:p>
                  <a:endParaRPr lang="tr-TR"/>
                </a:p>
              </p:txBody>
            </p:sp>
          </p:grpSp>
        </p:grpSp>
        <p:grpSp>
          <p:nvGrpSpPr>
            <p:cNvPr id="495" name="Grafik 4">
              <a:extLst>
                <a:ext uri="{FF2B5EF4-FFF2-40B4-BE49-F238E27FC236}">
                  <a16:creationId xmlns="" xmlns:a16="http://schemas.microsoft.com/office/drawing/2014/main" id="{A0C417CE-A35A-47F6-888A-555595F38BB7}"/>
                </a:ext>
              </a:extLst>
            </p:cNvPr>
            <p:cNvGrpSpPr/>
            <p:nvPr/>
          </p:nvGrpSpPr>
          <p:grpSpPr>
            <a:xfrm>
              <a:off x="5067121" y="4989573"/>
              <a:ext cx="419289" cy="465189"/>
              <a:chOff x="5067121" y="4989573"/>
              <a:chExt cx="419289" cy="465189"/>
            </a:xfrm>
          </p:grpSpPr>
          <p:sp>
            <p:nvSpPr>
              <p:cNvPr id="496" name="Serbest Form: Şekil 495">
                <a:extLst>
                  <a:ext uri="{FF2B5EF4-FFF2-40B4-BE49-F238E27FC236}">
                    <a16:creationId xmlns="" xmlns:a16="http://schemas.microsoft.com/office/drawing/2014/main" id="{5DB12943-B2AA-408D-8CAA-7EED5C88DBCB}"/>
                  </a:ext>
                </a:extLst>
              </p:cNvPr>
              <p:cNvSpPr/>
              <p:nvPr/>
            </p:nvSpPr>
            <p:spPr>
              <a:xfrm>
                <a:off x="5067121" y="5061678"/>
                <a:ext cx="278712" cy="370229"/>
              </a:xfrm>
              <a:custGeom>
                <a:avLst/>
                <a:gdLst>
                  <a:gd name="connsiteX0" fmla="*/ 238500 w 278712"/>
                  <a:gd name="connsiteY0" fmla="*/ 9706 h 370229"/>
                  <a:gd name="connsiteX1" fmla="*/ 230180 w 278712"/>
                  <a:gd name="connsiteY1" fmla="*/ 9706 h 370229"/>
                  <a:gd name="connsiteX2" fmla="*/ 230180 w 278712"/>
                  <a:gd name="connsiteY2" fmla="*/ 0 h 370229"/>
                  <a:gd name="connsiteX3" fmla="*/ 48532 w 278712"/>
                  <a:gd name="connsiteY3" fmla="*/ 0 h 370229"/>
                  <a:gd name="connsiteX4" fmla="*/ 48532 w 278712"/>
                  <a:gd name="connsiteY4" fmla="*/ 9706 h 370229"/>
                  <a:gd name="connsiteX5" fmla="*/ 40212 w 278712"/>
                  <a:gd name="connsiteY5" fmla="*/ 9706 h 370229"/>
                  <a:gd name="connsiteX6" fmla="*/ 0 w 278712"/>
                  <a:gd name="connsiteY6" fmla="*/ 49919 h 370229"/>
                  <a:gd name="connsiteX7" fmla="*/ 0 w 278712"/>
                  <a:gd name="connsiteY7" fmla="*/ 330018 h 370229"/>
                  <a:gd name="connsiteX8" fmla="*/ 40212 w 278712"/>
                  <a:gd name="connsiteY8" fmla="*/ 370230 h 370229"/>
                  <a:gd name="connsiteX9" fmla="*/ 238500 w 278712"/>
                  <a:gd name="connsiteY9" fmla="*/ 370230 h 370229"/>
                  <a:gd name="connsiteX10" fmla="*/ 278712 w 278712"/>
                  <a:gd name="connsiteY10" fmla="*/ 330018 h 370229"/>
                  <a:gd name="connsiteX11" fmla="*/ 278712 w 278712"/>
                  <a:gd name="connsiteY11" fmla="*/ 49919 h 370229"/>
                  <a:gd name="connsiteX12" fmla="*/ 238500 w 278712"/>
                  <a:gd name="connsiteY12" fmla="*/ 9706 h 37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712" h="370229">
                    <a:moveTo>
                      <a:pt x="238500" y="9706"/>
                    </a:moveTo>
                    <a:lnTo>
                      <a:pt x="230180" y="9706"/>
                    </a:lnTo>
                    <a:lnTo>
                      <a:pt x="230180" y="0"/>
                    </a:lnTo>
                    <a:lnTo>
                      <a:pt x="48532" y="0"/>
                    </a:lnTo>
                    <a:lnTo>
                      <a:pt x="48532" y="9706"/>
                    </a:lnTo>
                    <a:lnTo>
                      <a:pt x="40212" y="9706"/>
                    </a:lnTo>
                    <a:cubicBezTo>
                      <a:pt x="18026" y="9706"/>
                      <a:pt x="0" y="27733"/>
                      <a:pt x="0" y="49919"/>
                    </a:cubicBezTo>
                    <a:lnTo>
                      <a:pt x="0" y="330018"/>
                    </a:lnTo>
                    <a:cubicBezTo>
                      <a:pt x="0" y="352204"/>
                      <a:pt x="18026" y="370230"/>
                      <a:pt x="40212" y="370230"/>
                    </a:cubicBezTo>
                    <a:lnTo>
                      <a:pt x="238500" y="370230"/>
                    </a:lnTo>
                    <a:cubicBezTo>
                      <a:pt x="260686" y="370230"/>
                      <a:pt x="278712" y="352204"/>
                      <a:pt x="278712" y="330018"/>
                    </a:cubicBezTo>
                    <a:lnTo>
                      <a:pt x="278712" y="49919"/>
                    </a:lnTo>
                    <a:cubicBezTo>
                      <a:pt x="278712" y="27733"/>
                      <a:pt x="260686" y="9706"/>
                      <a:pt x="238500" y="9706"/>
                    </a:cubicBezTo>
                    <a:close/>
                  </a:path>
                </a:pathLst>
              </a:custGeom>
              <a:solidFill>
                <a:srgbClr val="76BDCE"/>
              </a:solidFill>
              <a:ln w="13829" cap="flat">
                <a:noFill/>
                <a:prstDash val="solid"/>
                <a:miter/>
              </a:ln>
            </p:spPr>
            <p:txBody>
              <a:bodyPr rtlCol="0" anchor="ctr"/>
              <a:lstStyle/>
              <a:p>
                <a:endParaRPr lang="tr-TR"/>
              </a:p>
            </p:txBody>
          </p:sp>
          <p:grpSp>
            <p:nvGrpSpPr>
              <p:cNvPr id="497" name="Grafik 4">
                <a:extLst>
                  <a:ext uri="{FF2B5EF4-FFF2-40B4-BE49-F238E27FC236}">
                    <a16:creationId xmlns="" xmlns:a16="http://schemas.microsoft.com/office/drawing/2014/main" id="{A0C417CE-A35A-47F6-888A-555595F38BB7}"/>
                  </a:ext>
                </a:extLst>
              </p:cNvPr>
              <p:cNvGrpSpPr/>
              <p:nvPr/>
            </p:nvGrpSpPr>
            <p:grpSpPr>
              <a:xfrm>
                <a:off x="5068508" y="4989573"/>
                <a:ext cx="277325" cy="429854"/>
                <a:chOff x="5068508" y="4989573"/>
                <a:chExt cx="277325" cy="429854"/>
              </a:xfrm>
            </p:grpSpPr>
            <p:sp>
              <p:nvSpPr>
                <p:cNvPr id="498" name="Serbest Form: Şekil 497">
                  <a:extLst>
                    <a:ext uri="{FF2B5EF4-FFF2-40B4-BE49-F238E27FC236}">
                      <a16:creationId xmlns="" xmlns:a16="http://schemas.microsoft.com/office/drawing/2014/main" id="{A7FD6310-4349-4781-910B-EF9529331A02}"/>
                    </a:ext>
                  </a:extLst>
                </p:cNvPr>
                <p:cNvSpPr/>
                <p:nvPr/>
              </p:nvSpPr>
              <p:spPr>
                <a:xfrm>
                  <a:off x="5118426" y="4989573"/>
                  <a:ext cx="92904" cy="56851"/>
                </a:xfrm>
                <a:custGeom>
                  <a:avLst/>
                  <a:gdLst>
                    <a:gd name="connsiteX0" fmla="*/ 92904 w 92904"/>
                    <a:gd name="connsiteY0" fmla="*/ 0 h 56851"/>
                    <a:gd name="connsiteX1" fmla="*/ 37439 w 92904"/>
                    <a:gd name="connsiteY1" fmla="*/ 0 h 56851"/>
                    <a:gd name="connsiteX2" fmla="*/ 0 w 92904"/>
                    <a:gd name="connsiteY2" fmla="*/ 37439 h 56851"/>
                    <a:gd name="connsiteX3" fmla="*/ 0 w 92904"/>
                    <a:gd name="connsiteY3" fmla="*/ 56852 h 56851"/>
                    <a:gd name="connsiteX4" fmla="*/ 92904 w 92904"/>
                    <a:gd name="connsiteY4" fmla="*/ 56852 h 56851"/>
                    <a:gd name="connsiteX5" fmla="*/ 92904 w 92904"/>
                    <a:gd name="connsiteY5" fmla="*/ 0 h 5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04" h="56851">
                      <a:moveTo>
                        <a:pt x="92904" y="0"/>
                      </a:moveTo>
                      <a:lnTo>
                        <a:pt x="37439" y="0"/>
                      </a:lnTo>
                      <a:cubicBezTo>
                        <a:pt x="16640" y="0"/>
                        <a:pt x="0" y="16640"/>
                        <a:pt x="0" y="37439"/>
                      </a:cubicBezTo>
                      <a:lnTo>
                        <a:pt x="0" y="56852"/>
                      </a:lnTo>
                      <a:lnTo>
                        <a:pt x="92904" y="56852"/>
                      </a:lnTo>
                      <a:lnTo>
                        <a:pt x="92904" y="0"/>
                      </a:lnTo>
                      <a:close/>
                    </a:path>
                  </a:pathLst>
                </a:custGeom>
                <a:solidFill>
                  <a:srgbClr val="A6DAE8"/>
                </a:solidFill>
                <a:ln w="13829" cap="flat">
                  <a:noFill/>
                  <a:prstDash val="solid"/>
                  <a:miter/>
                </a:ln>
              </p:spPr>
              <p:txBody>
                <a:bodyPr rtlCol="0" anchor="ctr"/>
                <a:lstStyle/>
                <a:p>
                  <a:endParaRPr lang="tr-TR"/>
                </a:p>
              </p:txBody>
            </p:sp>
            <p:sp>
              <p:nvSpPr>
                <p:cNvPr id="499" name="Serbest Form: Şekil 498">
                  <a:extLst>
                    <a:ext uri="{FF2B5EF4-FFF2-40B4-BE49-F238E27FC236}">
                      <a16:creationId xmlns="" xmlns:a16="http://schemas.microsoft.com/office/drawing/2014/main" id="{9367C472-0BD0-4688-8520-F1C9D95A1FDB}"/>
                    </a:ext>
                  </a:extLst>
                </p:cNvPr>
                <p:cNvSpPr/>
                <p:nvPr/>
              </p:nvSpPr>
              <p:spPr>
                <a:xfrm>
                  <a:off x="5211331" y="4989573"/>
                  <a:ext cx="87357" cy="56851"/>
                </a:xfrm>
                <a:custGeom>
                  <a:avLst/>
                  <a:gdLst>
                    <a:gd name="connsiteX0" fmla="*/ 87358 w 87357"/>
                    <a:gd name="connsiteY0" fmla="*/ 37439 h 56851"/>
                    <a:gd name="connsiteX1" fmla="*/ 49919 w 87357"/>
                    <a:gd name="connsiteY1" fmla="*/ 0 h 56851"/>
                    <a:gd name="connsiteX2" fmla="*/ 0 w 87357"/>
                    <a:gd name="connsiteY2" fmla="*/ 0 h 56851"/>
                    <a:gd name="connsiteX3" fmla="*/ 0 w 87357"/>
                    <a:gd name="connsiteY3" fmla="*/ 56852 h 56851"/>
                    <a:gd name="connsiteX4" fmla="*/ 87358 w 87357"/>
                    <a:gd name="connsiteY4" fmla="*/ 56852 h 56851"/>
                    <a:gd name="connsiteX5" fmla="*/ 87358 w 87357"/>
                    <a:gd name="connsiteY5" fmla="*/ 37439 h 5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57" h="56851">
                      <a:moveTo>
                        <a:pt x="87358" y="37439"/>
                      </a:moveTo>
                      <a:cubicBezTo>
                        <a:pt x="87358" y="16640"/>
                        <a:pt x="70718" y="0"/>
                        <a:pt x="49919" y="0"/>
                      </a:cubicBezTo>
                      <a:lnTo>
                        <a:pt x="0" y="0"/>
                      </a:lnTo>
                      <a:lnTo>
                        <a:pt x="0" y="56852"/>
                      </a:lnTo>
                      <a:lnTo>
                        <a:pt x="87358" y="56852"/>
                      </a:lnTo>
                      <a:lnTo>
                        <a:pt x="87358" y="37439"/>
                      </a:lnTo>
                      <a:close/>
                    </a:path>
                  </a:pathLst>
                </a:custGeom>
                <a:solidFill>
                  <a:srgbClr val="8AD0E3"/>
                </a:solidFill>
                <a:ln w="13829" cap="flat">
                  <a:noFill/>
                  <a:prstDash val="solid"/>
                  <a:miter/>
                </a:ln>
              </p:spPr>
              <p:txBody>
                <a:bodyPr rtlCol="0" anchor="ctr"/>
                <a:lstStyle/>
                <a:p>
                  <a:endParaRPr lang="tr-TR"/>
                </a:p>
              </p:txBody>
            </p:sp>
            <p:grpSp>
              <p:nvGrpSpPr>
                <p:cNvPr id="500" name="Grafik 4">
                  <a:extLst>
                    <a:ext uri="{FF2B5EF4-FFF2-40B4-BE49-F238E27FC236}">
                      <a16:creationId xmlns="" xmlns:a16="http://schemas.microsoft.com/office/drawing/2014/main" id="{A0C417CE-A35A-47F6-888A-555595F38BB7}"/>
                    </a:ext>
                  </a:extLst>
                </p:cNvPr>
                <p:cNvGrpSpPr/>
                <p:nvPr/>
              </p:nvGrpSpPr>
              <p:grpSpPr>
                <a:xfrm>
                  <a:off x="5126746" y="5045038"/>
                  <a:ext cx="163622" cy="13866"/>
                  <a:chOff x="5126746" y="5045038"/>
                  <a:chExt cx="163622" cy="13866"/>
                </a:xfrm>
              </p:grpSpPr>
              <p:sp>
                <p:nvSpPr>
                  <p:cNvPr id="501" name="Serbest Form: Şekil 500">
                    <a:extLst>
                      <a:ext uri="{FF2B5EF4-FFF2-40B4-BE49-F238E27FC236}">
                        <a16:creationId xmlns="" xmlns:a16="http://schemas.microsoft.com/office/drawing/2014/main" id="{FBBB15A5-752A-4A40-8513-29FB1C9CA8A0}"/>
                      </a:ext>
                    </a:extLst>
                  </p:cNvPr>
                  <p:cNvSpPr/>
                  <p:nvPr/>
                </p:nvSpPr>
                <p:spPr>
                  <a:xfrm>
                    <a:off x="5126746" y="5045038"/>
                    <a:ext cx="84584" cy="13866"/>
                  </a:xfrm>
                  <a:custGeom>
                    <a:avLst/>
                    <a:gdLst>
                      <a:gd name="connsiteX0" fmla="*/ 0 w 84584"/>
                      <a:gd name="connsiteY0" fmla="*/ 0 h 13866"/>
                      <a:gd name="connsiteX1" fmla="*/ 84585 w 84584"/>
                      <a:gd name="connsiteY1" fmla="*/ 0 h 13866"/>
                      <a:gd name="connsiteX2" fmla="*/ 84585 w 84584"/>
                      <a:gd name="connsiteY2" fmla="*/ 13866 h 13866"/>
                      <a:gd name="connsiteX3" fmla="*/ 0 w 84584"/>
                      <a:gd name="connsiteY3" fmla="*/ 13866 h 13866"/>
                    </a:gdLst>
                    <a:ahLst/>
                    <a:cxnLst>
                      <a:cxn ang="0">
                        <a:pos x="connsiteX0" y="connsiteY0"/>
                      </a:cxn>
                      <a:cxn ang="0">
                        <a:pos x="connsiteX1" y="connsiteY1"/>
                      </a:cxn>
                      <a:cxn ang="0">
                        <a:pos x="connsiteX2" y="connsiteY2"/>
                      </a:cxn>
                      <a:cxn ang="0">
                        <a:pos x="connsiteX3" y="connsiteY3"/>
                      </a:cxn>
                    </a:cxnLst>
                    <a:rect l="l" t="t" r="r" b="b"/>
                    <a:pathLst>
                      <a:path w="84584" h="13866">
                        <a:moveTo>
                          <a:pt x="0" y="0"/>
                        </a:moveTo>
                        <a:lnTo>
                          <a:pt x="84585" y="0"/>
                        </a:lnTo>
                        <a:lnTo>
                          <a:pt x="84585" y="13866"/>
                        </a:lnTo>
                        <a:lnTo>
                          <a:pt x="0" y="13866"/>
                        </a:lnTo>
                        <a:close/>
                      </a:path>
                    </a:pathLst>
                  </a:custGeom>
                  <a:solidFill>
                    <a:srgbClr val="85C9DB"/>
                  </a:solidFill>
                  <a:ln w="13829" cap="flat">
                    <a:noFill/>
                    <a:prstDash val="solid"/>
                    <a:miter/>
                  </a:ln>
                </p:spPr>
                <p:txBody>
                  <a:bodyPr rtlCol="0" anchor="ctr"/>
                  <a:lstStyle/>
                  <a:p>
                    <a:endParaRPr lang="tr-TR"/>
                  </a:p>
                </p:txBody>
              </p:sp>
              <p:sp>
                <p:nvSpPr>
                  <p:cNvPr id="502" name="Serbest Form: Şekil 501">
                    <a:extLst>
                      <a:ext uri="{FF2B5EF4-FFF2-40B4-BE49-F238E27FC236}">
                        <a16:creationId xmlns="" xmlns:a16="http://schemas.microsoft.com/office/drawing/2014/main" id="{F9C9EB0B-E047-4629-8064-5BB12E486DC4}"/>
                      </a:ext>
                    </a:extLst>
                  </p:cNvPr>
                  <p:cNvSpPr/>
                  <p:nvPr/>
                </p:nvSpPr>
                <p:spPr>
                  <a:xfrm>
                    <a:off x="5211331" y="5045038"/>
                    <a:ext cx="79037" cy="13866"/>
                  </a:xfrm>
                  <a:custGeom>
                    <a:avLst/>
                    <a:gdLst>
                      <a:gd name="connsiteX0" fmla="*/ 0 w 79037"/>
                      <a:gd name="connsiteY0" fmla="*/ 0 h 13866"/>
                      <a:gd name="connsiteX1" fmla="*/ 79038 w 79037"/>
                      <a:gd name="connsiteY1" fmla="*/ 0 h 13866"/>
                      <a:gd name="connsiteX2" fmla="*/ 79038 w 79037"/>
                      <a:gd name="connsiteY2" fmla="*/ 13866 h 13866"/>
                      <a:gd name="connsiteX3" fmla="*/ 0 w 79037"/>
                      <a:gd name="connsiteY3" fmla="*/ 13866 h 13866"/>
                    </a:gdLst>
                    <a:ahLst/>
                    <a:cxnLst>
                      <a:cxn ang="0">
                        <a:pos x="connsiteX0" y="connsiteY0"/>
                      </a:cxn>
                      <a:cxn ang="0">
                        <a:pos x="connsiteX1" y="connsiteY1"/>
                      </a:cxn>
                      <a:cxn ang="0">
                        <a:pos x="connsiteX2" y="connsiteY2"/>
                      </a:cxn>
                      <a:cxn ang="0">
                        <a:pos x="connsiteX3" y="connsiteY3"/>
                      </a:cxn>
                    </a:cxnLst>
                    <a:rect l="l" t="t" r="r" b="b"/>
                    <a:pathLst>
                      <a:path w="79037" h="13866">
                        <a:moveTo>
                          <a:pt x="0" y="0"/>
                        </a:moveTo>
                        <a:lnTo>
                          <a:pt x="79038" y="0"/>
                        </a:lnTo>
                        <a:lnTo>
                          <a:pt x="79038" y="13866"/>
                        </a:lnTo>
                        <a:lnTo>
                          <a:pt x="0" y="13866"/>
                        </a:lnTo>
                        <a:close/>
                      </a:path>
                    </a:pathLst>
                  </a:custGeom>
                  <a:solidFill>
                    <a:srgbClr val="6BBED1"/>
                  </a:solidFill>
                  <a:ln w="13829" cap="flat">
                    <a:noFill/>
                    <a:prstDash val="solid"/>
                    <a:miter/>
                  </a:ln>
                </p:spPr>
                <p:txBody>
                  <a:bodyPr rtlCol="0" anchor="ctr"/>
                  <a:lstStyle/>
                  <a:p>
                    <a:endParaRPr lang="tr-TR"/>
                  </a:p>
                </p:txBody>
              </p:sp>
            </p:grpSp>
            <p:sp>
              <p:nvSpPr>
                <p:cNvPr id="503" name="Serbest Form: Şekil 502">
                  <a:extLst>
                    <a:ext uri="{FF2B5EF4-FFF2-40B4-BE49-F238E27FC236}">
                      <a16:creationId xmlns="" xmlns:a16="http://schemas.microsoft.com/office/drawing/2014/main" id="{F203A87E-5099-437B-A4FE-708ED0C85C72}"/>
                    </a:ext>
                  </a:extLst>
                </p:cNvPr>
                <p:cNvSpPr/>
                <p:nvPr/>
              </p:nvSpPr>
              <p:spPr>
                <a:xfrm>
                  <a:off x="5068508" y="5058904"/>
                  <a:ext cx="141436" cy="360523"/>
                </a:xfrm>
                <a:custGeom>
                  <a:avLst/>
                  <a:gdLst>
                    <a:gd name="connsiteX0" fmla="*/ 48532 w 141436"/>
                    <a:gd name="connsiteY0" fmla="*/ 0 h 360523"/>
                    <a:gd name="connsiteX1" fmla="*/ 40212 w 141436"/>
                    <a:gd name="connsiteY1" fmla="*/ 0 h 360523"/>
                    <a:gd name="connsiteX2" fmla="*/ 0 w 141436"/>
                    <a:gd name="connsiteY2" fmla="*/ 40212 h 360523"/>
                    <a:gd name="connsiteX3" fmla="*/ 0 w 141436"/>
                    <a:gd name="connsiteY3" fmla="*/ 320311 h 360523"/>
                    <a:gd name="connsiteX4" fmla="*/ 40212 w 141436"/>
                    <a:gd name="connsiteY4" fmla="*/ 360523 h 360523"/>
                    <a:gd name="connsiteX5" fmla="*/ 141436 w 141436"/>
                    <a:gd name="connsiteY5" fmla="*/ 360523 h 360523"/>
                    <a:gd name="connsiteX6" fmla="*/ 141436 w 141436"/>
                    <a:gd name="connsiteY6" fmla="*/ 0 h 360523"/>
                    <a:gd name="connsiteX7" fmla="*/ 48532 w 141436"/>
                    <a:gd name="connsiteY7" fmla="*/ 0 h 36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36" h="360523">
                      <a:moveTo>
                        <a:pt x="48532" y="0"/>
                      </a:moveTo>
                      <a:lnTo>
                        <a:pt x="40212" y="0"/>
                      </a:lnTo>
                      <a:cubicBezTo>
                        <a:pt x="18026" y="0"/>
                        <a:pt x="0" y="18026"/>
                        <a:pt x="0" y="40212"/>
                      </a:cubicBezTo>
                      <a:lnTo>
                        <a:pt x="0" y="320311"/>
                      </a:lnTo>
                      <a:cubicBezTo>
                        <a:pt x="0" y="342497"/>
                        <a:pt x="18026" y="360523"/>
                        <a:pt x="40212" y="360523"/>
                      </a:cubicBezTo>
                      <a:lnTo>
                        <a:pt x="141436" y="360523"/>
                      </a:lnTo>
                      <a:lnTo>
                        <a:pt x="141436" y="0"/>
                      </a:lnTo>
                      <a:lnTo>
                        <a:pt x="48532" y="0"/>
                      </a:lnTo>
                      <a:close/>
                    </a:path>
                  </a:pathLst>
                </a:custGeom>
                <a:solidFill>
                  <a:srgbClr val="A6DAE8"/>
                </a:solidFill>
                <a:ln w="13829" cap="flat">
                  <a:noFill/>
                  <a:prstDash val="solid"/>
                  <a:miter/>
                </a:ln>
              </p:spPr>
              <p:txBody>
                <a:bodyPr rtlCol="0" anchor="ctr"/>
                <a:lstStyle/>
                <a:p>
                  <a:endParaRPr lang="tr-TR"/>
                </a:p>
              </p:txBody>
            </p:sp>
            <p:sp>
              <p:nvSpPr>
                <p:cNvPr id="504" name="Serbest Form: Şekil 503">
                  <a:extLst>
                    <a:ext uri="{FF2B5EF4-FFF2-40B4-BE49-F238E27FC236}">
                      <a16:creationId xmlns="" xmlns:a16="http://schemas.microsoft.com/office/drawing/2014/main" id="{C7C19A3C-1F11-4D6A-949B-869D2B1D97A9}"/>
                    </a:ext>
                  </a:extLst>
                </p:cNvPr>
                <p:cNvSpPr/>
                <p:nvPr/>
              </p:nvSpPr>
              <p:spPr>
                <a:xfrm>
                  <a:off x="5209944" y="5058904"/>
                  <a:ext cx="135889" cy="360523"/>
                </a:xfrm>
                <a:custGeom>
                  <a:avLst/>
                  <a:gdLst>
                    <a:gd name="connsiteX0" fmla="*/ 95677 w 135889"/>
                    <a:gd name="connsiteY0" fmla="*/ 0 h 360523"/>
                    <a:gd name="connsiteX1" fmla="*/ 87357 w 135889"/>
                    <a:gd name="connsiteY1" fmla="*/ 0 h 360523"/>
                    <a:gd name="connsiteX2" fmla="*/ 0 w 135889"/>
                    <a:gd name="connsiteY2" fmla="*/ 0 h 360523"/>
                    <a:gd name="connsiteX3" fmla="*/ 0 w 135889"/>
                    <a:gd name="connsiteY3" fmla="*/ 360523 h 360523"/>
                    <a:gd name="connsiteX4" fmla="*/ 95677 w 135889"/>
                    <a:gd name="connsiteY4" fmla="*/ 360523 h 360523"/>
                    <a:gd name="connsiteX5" fmla="*/ 135889 w 135889"/>
                    <a:gd name="connsiteY5" fmla="*/ 320311 h 360523"/>
                    <a:gd name="connsiteX6" fmla="*/ 135889 w 135889"/>
                    <a:gd name="connsiteY6" fmla="*/ 40212 h 360523"/>
                    <a:gd name="connsiteX7" fmla="*/ 95677 w 135889"/>
                    <a:gd name="connsiteY7" fmla="*/ 0 h 36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889" h="360523">
                      <a:moveTo>
                        <a:pt x="95677" y="0"/>
                      </a:moveTo>
                      <a:lnTo>
                        <a:pt x="87357" y="0"/>
                      </a:lnTo>
                      <a:lnTo>
                        <a:pt x="0" y="0"/>
                      </a:lnTo>
                      <a:lnTo>
                        <a:pt x="0" y="360523"/>
                      </a:lnTo>
                      <a:lnTo>
                        <a:pt x="95677" y="360523"/>
                      </a:lnTo>
                      <a:cubicBezTo>
                        <a:pt x="117863" y="360523"/>
                        <a:pt x="135889" y="342497"/>
                        <a:pt x="135889" y="320311"/>
                      </a:cubicBezTo>
                      <a:lnTo>
                        <a:pt x="135889" y="40212"/>
                      </a:lnTo>
                      <a:cubicBezTo>
                        <a:pt x="135889" y="18026"/>
                        <a:pt x="117863" y="0"/>
                        <a:pt x="95677" y="0"/>
                      </a:cubicBezTo>
                      <a:close/>
                    </a:path>
                  </a:pathLst>
                </a:custGeom>
                <a:solidFill>
                  <a:srgbClr val="85C9DB"/>
                </a:solidFill>
                <a:ln w="13829" cap="flat">
                  <a:noFill/>
                  <a:prstDash val="solid"/>
                  <a:miter/>
                </a:ln>
              </p:spPr>
              <p:txBody>
                <a:bodyPr rtlCol="0" anchor="ctr"/>
                <a:lstStyle/>
                <a:p>
                  <a:endParaRPr lang="tr-TR"/>
                </a:p>
              </p:txBody>
            </p:sp>
          </p:grpSp>
          <p:grpSp>
            <p:nvGrpSpPr>
              <p:cNvPr id="505" name="Grafik 4">
                <a:extLst>
                  <a:ext uri="{FF2B5EF4-FFF2-40B4-BE49-F238E27FC236}">
                    <a16:creationId xmlns="" xmlns:a16="http://schemas.microsoft.com/office/drawing/2014/main" id="{A0C417CE-A35A-47F6-888A-555595F38BB7}"/>
                  </a:ext>
                </a:extLst>
              </p:cNvPr>
              <p:cNvGrpSpPr/>
              <p:nvPr/>
            </p:nvGrpSpPr>
            <p:grpSpPr>
              <a:xfrm>
                <a:off x="5082374" y="5103276"/>
                <a:ext cx="256526" cy="249593"/>
                <a:chOff x="5082374" y="5103276"/>
                <a:chExt cx="256526" cy="249593"/>
              </a:xfrm>
            </p:grpSpPr>
            <p:grpSp>
              <p:nvGrpSpPr>
                <p:cNvPr id="506" name="Grafik 4">
                  <a:extLst>
                    <a:ext uri="{FF2B5EF4-FFF2-40B4-BE49-F238E27FC236}">
                      <a16:creationId xmlns="" xmlns:a16="http://schemas.microsoft.com/office/drawing/2014/main" id="{A0C417CE-A35A-47F6-888A-555595F38BB7}"/>
                    </a:ext>
                  </a:extLst>
                </p:cNvPr>
                <p:cNvGrpSpPr/>
                <p:nvPr/>
              </p:nvGrpSpPr>
              <p:grpSpPr>
                <a:xfrm>
                  <a:off x="5108968" y="5103276"/>
                  <a:ext cx="203338" cy="249593"/>
                  <a:chOff x="5108968" y="5103276"/>
                  <a:chExt cx="203338" cy="249593"/>
                </a:xfrm>
              </p:grpSpPr>
              <p:grpSp>
                <p:nvGrpSpPr>
                  <p:cNvPr id="507" name="Grafik 4">
                    <a:extLst>
                      <a:ext uri="{FF2B5EF4-FFF2-40B4-BE49-F238E27FC236}">
                        <a16:creationId xmlns="" xmlns:a16="http://schemas.microsoft.com/office/drawing/2014/main" id="{A0C417CE-A35A-47F6-888A-555595F38BB7}"/>
                      </a:ext>
                    </a:extLst>
                  </p:cNvPr>
                  <p:cNvGrpSpPr/>
                  <p:nvPr/>
                </p:nvGrpSpPr>
                <p:grpSpPr>
                  <a:xfrm>
                    <a:off x="5108968" y="5104663"/>
                    <a:ext cx="102362" cy="248206"/>
                    <a:chOff x="5108968" y="5104663"/>
                    <a:chExt cx="102362" cy="248206"/>
                  </a:xfrm>
                </p:grpSpPr>
                <p:sp>
                  <p:nvSpPr>
                    <p:cNvPr id="508" name="Serbest Form: Şekil 507">
                      <a:extLst>
                        <a:ext uri="{FF2B5EF4-FFF2-40B4-BE49-F238E27FC236}">
                          <a16:creationId xmlns="" xmlns:a16="http://schemas.microsoft.com/office/drawing/2014/main" id="{013952C3-1EB3-43EE-8140-8084BD90DA30}"/>
                        </a:ext>
                      </a:extLst>
                    </p:cNvPr>
                    <p:cNvSpPr/>
                    <p:nvPr/>
                  </p:nvSpPr>
                  <p:spPr>
                    <a:xfrm>
                      <a:off x="5108968" y="5104663"/>
                      <a:ext cx="100976" cy="248206"/>
                    </a:xfrm>
                    <a:custGeom>
                      <a:avLst/>
                      <a:gdLst>
                        <a:gd name="connsiteX0" fmla="*/ 6685 w 100976"/>
                        <a:gd name="connsiteY0" fmla="*/ 245433 h 248206"/>
                        <a:gd name="connsiteX1" fmla="*/ 91270 w 100976"/>
                        <a:gd name="connsiteY1" fmla="*/ 248206 h 248206"/>
                        <a:gd name="connsiteX2" fmla="*/ 91270 w 100976"/>
                        <a:gd name="connsiteY2" fmla="*/ 171942 h 248206"/>
                        <a:gd name="connsiteX3" fmla="*/ 99589 w 100976"/>
                        <a:gd name="connsiteY3" fmla="*/ 171942 h 248206"/>
                        <a:gd name="connsiteX4" fmla="*/ 99589 w 100976"/>
                        <a:gd name="connsiteY4" fmla="*/ 176102 h 248206"/>
                        <a:gd name="connsiteX5" fmla="*/ 100976 w 100976"/>
                        <a:gd name="connsiteY5" fmla="*/ 176102 h 248206"/>
                        <a:gd name="connsiteX6" fmla="*/ 100976 w 100976"/>
                        <a:gd name="connsiteY6" fmla="*/ 0 h 248206"/>
                        <a:gd name="connsiteX7" fmla="*/ 95430 w 100976"/>
                        <a:gd name="connsiteY7" fmla="*/ 0 h 248206"/>
                        <a:gd name="connsiteX8" fmla="*/ 38578 w 100976"/>
                        <a:gd name="connsiteY8" fmla="*/ 0 h 248206"/>
                        <a:gd name="connsiteX9" fmla="*/ 41351 w 100976"/>
                        <a:gd name="connsiteY9" fmla="*/ 81811 h 248206"/>
                        <a:gd name="connsiteX10" fmla="*/ 16392 w 100976"/>
                        <a:gd name="connsiteY10" fmla="*/ 123410 h 248206"/>
                        <a:gd name="connsiteX11" fmla="*/ 9459 w 100976"/>
                        <a:gd name="connsiteY11" fmla="*/ 135889 h 248206"/>
                        <a:gd name="connsiteX12" fmla="*/ 2525 w 100976"/>
                        <a:gd name="connsiteY12" fmla="*/ 224634 h 248206"/>
                        <a:gd name="connsiteX13" fmla="*/ 6685 w 100976"/>
                        <a:gd name="connsiteY13" fmla="*/ 245433 h 24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76" h="248206">
                          <a:moveTo>
                            <a:pt x="6685" y="245433"/>
                          </a:moveTo>
                          <a:cubicBezTo>
                            <a:pt x="34418" y="246820"/>
                            <a:pt x="63537" y="246820"/>
                            <a:pt x="91270" y="248206"/>
                          </a:cubicBezTo>
                          <a:cubicBezTo>
                            <a:pt x="91270" y="223247"/>
                            <a:pt x="91270" y="196901"/>
                            <a:pt x="91270" y="171942"/>
                          </a:cubicBezTo>
                          <a:cubicBezTo>
                            <a:pt x="94043" y="171942"/>
                            <a:pt x="96816" y="171942"/>
                            <a:pt x="99589" y="171942"/>
                          </a:cubicBezTo>
                          <a:cubicBezTo>
                            <a:pt x="99589" y="173329"/>
                            <a:pt x="99589" y="174715"/>
                            <a:pt x="99589" y="176102"/>
                          </a:cubicBezTo>
                          <a:cubicBezTo>
                            <a:pt x="99589" y="176102"/>
                            <a:pt x="100976" y="176102"/>
                            <a:pt x="100976" y="176102"/>
                          </a:cubicBezTo>
                          <a:cubicBezTo>
                            <a:pt x="100976" y="117863"/>
                            <a:pt x="100976" y="58238"/>
                            <a:pt x="100976" y="0"/>
                          </a:cubicBezTo>
                          <a:cubicBezTo>
                            <a:pt x="99589" y="0"/>
                            <a:pt x="96816" y="0"/>
                            <a:pt x="95430" y="0"/>
                          </a:cubicBezTo>
                          <a:cubicBezTo>
                            <a:pt x="62151" y="0"/>
                            <a:pt x="38578" y="0"/>
                            <a:pt x="38578" y="0"/>
                          </a:cubicBezTo>
                          <a:cubicBezTo>
                            <a:pt x="38578" y="0"/>
                            <a:pt x="49671" y="52692"/>
                            <a:pt x="41351" y="81811"/>
                          </a:cubicBezTo>
                          <a:cubicBezTo>
                            <a:pt x="37191" y="97064"/>
                            <a:pt x="28871" y="103997"/>
                            <a:pt x="16392" y="123410"/>
                          </a:cubicBezTo>
                          <a:cubicBezTo>
                            <a:pt x="13619" y="127570"/>
                            <a:pt x="12232" y="131730"/>
                            <a:pt x="9459" y="135889"/>
                          </a:cubicBezTo>
                          <a:cubicBezTo>
                            <a:pt x="1139" y="153916"/>
                            <a:pt x="-3021" y="180262"/>
                            <a:pt x="2525" y="224634"/>
                          </a:cubicBezTo>
                          <a:cubicBezTo>
                            <a:pt x="5299" y="230180"/>
                            <a:pt x="5299" y="238500"/>
                            <a:pt x="6685" y="245433"/>
                          </a:cubicBezTo>
                          <a:close/>
                        </a:path>
                      </a:pathLst>
                    </a:custGeom>
                    <a:solidFill>
                      <a:srgbClr val="F2C4A5"/>
                    </a:solidFill>
                    <a:ln w="13829" cap="flat">
                      <a:noFill/>
                      <a:prstDash val="solid"/>
                      <a:miter/>
                    </a:ln>
                  </p:spPr>
                  <p:txBody>
                    <a:bodyPr rtlCol="0" anchor="ctr"/>
                    <a:lstStyle/>
                    <a:p>
                      <a:endParaRPr lang="tr-TR"/>
                    </a:p>
                  </p:txBody>
                </p:sp>
                <p:sp>
                  <p:nvSpPr>
                    <p:cNvPr id="509" name="Serbest Form: Şekil 508">
                      <a:extLst>
                        <a:ext uri="{FF2B5EF4-FFF2-40B4-BE49-F238E27FC236}">
                          <a16:creationId xmlns="" xmlns:a16="http://schemas.microsoft.com/office/drawing/2014/main" id="{13E518EE-B130-4603-90A2-319565866337}"/>
                        </a:ext>
                      </a:extLst>
                    </p:cNvPr>
                    <p:cNvSpPr/>
                    <p:nvPr/>
                  </p:nvSpPr>
                  <p:spPr>
                    <a:xfrm>
                      <a:off x="5118426" y="5226686"/>
                      <a:ext cx="92904" cy="73491"/>
                    </a:xfrm>
                    <a:custGeom>
                      <a:avLst/>
                      <a:gdLst>
                        <a:gd name="connsiteX0" fmla="*/ 92904 w 92904"/>
                        <a:gd name="connsiteY0" fmla="*/ 11093 h 73491"/>
                        <a:gd name="connsiteX1" fmla="*/ 6933 w 92904"/>
                        <a:gd name="connsiteY1" fmla="*/ 0 h 73491"/>
                        <a:gd name="connsiteX2" fmla="*/ 0 w 92904"/>
                        <a:gd name="connsiteY2" fmla="*/ 12480 h 73491"/>
                        <a:gd name="connsiteX3" fmla="*/ 81811 w 92904"/>
                        <a:gd name="connsiteY3" fmla="*/ 73491 h 73491"/>
                        <a:gd name="connsiteX4" fmla="*/ 92904 w 92904"/>
                        <a:gd name="connsiteY4" fmla="*/ 73491 h 73491"/>
                        <a:gd name="connsiteX5" fmla="*/ 92904 w 92904"/>
                        <a:gd name="connsiteY5" fmla="*/ 11093 h 7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04" h="73491">
                          <a:moveTo>
                            <a:pt x="92904" y="11093"/>
                          </a:moveTo>
                          <a:cubicBezTo>
                            <a:pt x="44372" y="12480"/>
                            <a:pt x="6933" y="0"/>
                            <a:pt x="6933" y="0"/>
                          </a:cubicBezTo>
                          <a:cubicBezTo>
                            <a:pt x="4160" y="4160"/>
                            <a:pt x="2773" y="8320"/>
                            <a:pt x="0" y="12480"/>
                          </a:cubicBezTo>
                          <a:cubicBezTo>
                            <a:pt x="49919" y="34666"/>
                            <a:pt x="81811" y="73491"/>
                            <a:pt x="81811" y="73491"/>
                          </a:cubicBezTo>
                          <a:cubicBezTo>
                            <a:pt x="85971" y="73491"/>
                            <a:pt x="88744" y="73491"/>
                            <a:pt x="92904" y="73491"/>
                          </a:cubicBezTo>
                          <a:cubicBezTo>
                            <a:pt x="92904" y="52692"/>
                            <a:pt x="92904" y="31893"/>
                            <a:pt x="92904" y="11093"/>
                          </a:cubicBezTo>
                          <a:close/>
                        </a:path>
                      </a:pathLst>
                    </a:custGeom>
                    <a:solidFill>
                      <a:srgbClr val="F94E63"/>
                    </a:solidFill>
                    <a:ln w="13829" cap="flat">
                      <a:noFill/>
                      <a:prstDash val="solid"/>
                      <a:miter/>
                    </a:ln>
                  </p:spPr>
                  <p:txBody>
                    <a:bodyPr rtlCol="0" anchor="ctr"/>
                    <a:lstStyle/>
                    <a:p>
                      <a:endParaRPr lang="tr-TR"/>
                    </a:p>
                  </p:txBody>
                </p:sp>
              </p:grpSp>
              <p:grpSp>
                <p:nvGrpSpPr>
                  <p:cNvPr id="510" name="Grafik 4">
                    <a:extLst>
                      <a:ext uri="{FF2B5EF4-FFF2-40B4-BE49-F238E27FC236}">
                        <a16:creationId xmlns="" xmlns:a16="http://schemas.microsoft.com/office/drawing/2014/main" id="{A0C417CE-A35A-47F6-888A-555595F38BB7}"/>
                      </a:ext>
                    </a:extLst>
                  </p:cNvPr>
                  <p:cNvGrpSpPr/>
                  <p:nvPr/>
                </p:nvGrpSpPr>
                <p:grpSpPr>
                  <a:xfrm>
                    <a:off x="5211331" y="5103276"/>
                    <a:ext cx="100976" cy="249593"/>
                    <a:chOff x="5211331" y="5103276"/>
                    <a:chExt cx="100976" cy="249593"/>
                  </a:xfrm>
                </p:grpSpPr>
                <p:sp>
                  <p:nvSpPr>
                    <p:cNvPr id="511" name="Serbest Form: Şekil 510">
                      <a:extLst>
                        <a:ext uri="{FF2B5EF4-FFF2-40B4-BE49-F238E27FC236}">
                          <a16:creationId xmlns="" xmlns:a16="http://schemas.microsoft.com/office/drawing/2014/main" id="{07523EBB-4545-4D74-9013-CA6FF9FC7064}"/>
                        </a:ext>
                      </a:extLst>
                    </p:cNvPr>
                    <p:cNvSpPr/>
                    <p:nvPr/>
                  </p:nvSpPr>
                  <p:spPr>
                    <a:xfrm>
                      <a:off x="5211331" y="5103276"/>
                      <a:ext cx="100976" cy="249593"/>
                    </a:xfrm>
                    <a:custGeom>
                      <a:avLst/>
                      <a:gdLst>
                        <a:gd name="connsiteX0" fmla="*/ 2773 w 100976"/>
                        <a:gd name="connsiteY0" fmla="*/ 173329 h 249593"/>
                        <a:gd name="connsiteX1" fmla="*/ 11093 w 100976"/>
                        <a:gd name="connsiteY1" fmla="*/ 173329 h 249593"/>
                        <a:gd name="connsiteX2" fmla="*/ 11093 w 100976"/>
                        <a:gd name="connsiteY2" fmla="*/ 249593 h 249593"/>
                        <a:gd name="connsiteX3" fmla="*/ 95677 w 100976"/>
                        <a:gd name="connsiteY3" fmla="*/ 246820 h 249593"/>
                        <a:gd name="connsiteX4" fmla="*/ 98451 w 100976"/>
                        <a:gd name="connsiteY4" fmla="*/ 224634 h 249593"/>
                        <a:gd name="connsiteX5" fmla="*/ 91518 w 100976"/>
                        <a:gd name="connsiteY5" fmla="*/ 135890 h 249593"/>
                        <a:gd name="connsiteX6" fmla="*/ 84584 w 100976"/>
                        <a:gd name="connsiteY6" fmla="*/ 123410 h 249593"/>
                        <a:gd name="connsiteX7" fmla="*/ 59625 w 100976"/>
                        <a:gd name="connsiteY7" fmla="*/ 81811 h 249593"/>
                        <a:gd name="connsiteX8" fmla="*/ 62398 w 100976"/>
                        <a:gd name="connsiteY8" fmla="*/ 0 h 249593"/>
                        <a:gd name="connsiteX9" fmla="*/ 5547 w 100976"/>
                        <a:gd name="connsiteY9" fmla="*/ 0 h 249593"/>
                        <a:gd name="connsiteX10" fmla="*/ 0 w 100976"/>
                        <a:gd name="connsiteY10" fmla="*/ 0 h 249593"/>
                        <a:gd name="connsiteX11" fmla="*/ 0 w 100976"/>
                        <a:gd name="connsiteY11" fmla="*/ 176102 h 249593"/>
                        <a:gd name="connsiteX12" fmla="*/ 1387 w 100976"/>
                        <a:gd name="connsiteY12" fmla="*/ 176102 h 249593"/>
                        <a:gd name="connsiteX13" fmla="*/ 2773 w 100976"/>
                        <a:gd name="connsiteY13" fmla="*/ 173329 h 2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76" h="249593">
                          <a:moveTo>
                            <a:pt x="2773" y="173329"/>
                          </a:moveTo>
                          <a:cubicBezTo>
                            <a:pt x="5547" y="173329"/>
                            <a:pt x="8320" y="173329"/>
                            <a:pt x="11093" y="173329"/>
                          </a:cubicBezTo>
                          <a:cubicBezTo>
                            <a:pt x="11093" y="198288"/>
                            <a:pt x="11093" y="224634"/>
                            <a:pt x="11093" y="249593"/>
                          </a:cubicBezTo>
                          <a:cubicBezTo>
                            <a:pt x="38826" y="249593"/>
                            <a:pt x="67945" y="248206"/>
                            <a:pt x="95677" y="246820"/>
                          </a:cubicBezTo>
                          <a:cubicBezTo>
                            <a:pt x="97064" y="239887"/>
                            <a:pt x="98451" y="232954"/>
                            <a:pt x="98451" y="224634"/>
                          </a:cubicBezTo>
                          <a:cubicBezTo>
                            <a:pt x="103997" y="181648"/>
                            <a:pt x="99837" y="153916"/>
                            <a:pt x="91518" y="135890"/>
                          </a:cubicBezTo>
                          <a:cubicBezTo>
                            <a:pt x="88744" y="131730"/>
                            <a:pt x="87358" y="127570"/>
                            <a:pt x="84584" y="123410"/>
                          </a:cubicBezTo>
                          <a:cubicBezTo>
                            <a:pt x="72105" y="103997"/>
                            <a:pt x="63785" y="97064"/>
                            <a:pt x="59625" y="81811"/>
                          </a:cubicBezTo>
                          <a:cubicBezTo>
                            <a:pt x="51305" y="52692"/>
                            <a:pt x="62398" y="0"/>
                            <a:pt x="62398" y="0"/>
                          </a:cubicBezTo>
                          <a:cubicBezTo>
                            <a:pt x="62398" y="0"/>
                            <a:pt x="38826" y="0"/>
                            <a:pt x="5547" y="0"/>
                          </a:cubicBezTo>
                          <a:cubicBezTo>
                            <a:pt x="4160" y="0"/>
                            <a:pt x="1387" y="0"/>
                            <a:pt x="0" y="0"/>
                          </a:cubicBezTo>
                          <a:cubicBezTo>
                            <a:pt x="0" y="58238"/>
                            <a:pt x="0" y="117863"/>
                            <a:pt x="0" y="176102"/>
                          </a:cubicBezTo>
                          <a:cubicBezTo>
                            <a:pt x="0" y="176102"/>
                            <a:pt x="1387" y="176102"/>
                            <a:pt x="1387" y="176102"/>
                          </a:cubicBezTo>
                          <a:cubicBezTo>
                            <a:pt x="2773" y="176102"/>
                            <a:pt x="2773" y="174715"/>
                            <a:pt x="2773" y="173329"/>
                          </a:cubicBezTo>
                          <a:close/>
                        </a:path>
                      </a:pathLst>
                    </a:custGeom>
                    <a:solidFill>
                      <a:srgbClr val="E5AF8A"/>
                    </a:solidFill>
                    <a:ln w="13829" cap="flat">
                      <a:noFill/>
                      <a:prstDash val="solid"/>
                      <a:miter/>
                    </a:ln>
                  </p:spPr>
                  <p:txBody>
                    <a:bodyPr rtlCol="0" anchor="ctr"/>
                    <a:lstStyle/>
                    <a:p>
                      <a:endParaRPr lang="tr-TR"/>
                    </a:p>
                  </p:txBody>
                </p:sp>
                <p:sp>
                  <p:nvSpPr>
                    <p:cNvPr id="512" name="Serbest Form: Şekil 511">
                      <a:extLst>
                        <a:ext uri="{FF2B5EF4-FFF2-40B4-BE49-F238E27FC236}">
                          <a16:creationId xmlns="" xmlns:a16="http://schemas.microsoft.com/office/drawing/2014/main" id="{3EE75007-B8A7-4234-AE4A-B64BD7DFE335}"/>
                        </a:ext>
                      </a:extLst>
                    </p:cNvPr>
                    <p:cNvSpPr/>
                    <p:nvPr/>
                  </p:nvSpPr>
                  <p:spPr>
                    <a:xfrm>
                      <a:off x="5211331" y="5226686"/>
                      <a:ext cx="92904" cy="73491"/>
                    </a:xfrm>
                    <a:custGeom>
                      <a:avLst/>
                      <a:gdLst>
                        <a:gd name="connsiteX0" fmla="*/ 0 w 92904"/>
                        <a:gd name="connsiteY0" fmla="*/ 11093 h 73491"/>
                        <a:gd name="connsiteX1" fmla="*/ 85971 w 92904"/>
                        <a:gd name="connsiteY1" fmla="*/ 0 h 73491"/>
                        <a:gd name="connsiteX2" fmla="*/ 92904 w 92904"/>
                        <a:gd name="connsiteY2" fmla="*/ 12480 h 73491"/>
                        <a:gd name="connsiteX3" fmla="*/ 11093 w 92904"/>
                        <a:gd name="connsiteY3" fmla="*/ 73491 h 73491"/>
                        <a:gd name="connsiteX4" fmla="*/ 0 w 92904"/>
                        <a:gd name="connsiteY4" fmla="*/ 73491 h 73491"/>
                        <a:gd name="connsiteX5" fmla="*/ 0 w 92904"/>
                        <a:gd name="connsiteY5" fmla="*/ 11093 h 7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04" h="73491">
                          <a:moveTo>
                            <a:pt x="0" y="11093"/>
                          </a:moveTo>
                          <a:cubicBezTo>
                            <a:pt x="48532" y="12480"/>
                            <a:pt x="85971" y="0"/>
                            <a:pt x="85971" y="0"/>
                          </a:cubicBezTo>
                          <a:cubicBezTo>
                            <a:pt x="88744" y="4160"/>
                            <a:pt x="90131" y="8320"/>
                            <a:pt x="92904" y="12480"/>
                          </a:cubicBezTo>
                          <a:cubicBezTo>
                            <a:pt x="42986" y="34666"/>
                            <a:pt x="11093" y="73491"/>
                            <a:pt x="11093" y="73491"/>
                          </a:cubicBezTo>
                          <a:cubicBezTo>
                            <a:pt x="6933" y="73491"/>
                            <a:pt x="4160" y="73491"/>
                            <a:pt x="0" y="73491"/>
                          </a:cubicBezTo>
                          <a:cubicBezTo>
                            <a:pt x="0" y="52692"/>
                            <a:pt x="0" y="31893"/>
                            <a:pt x="0" y="11093"/>
                          </a:cubicBezTo>
                          <a:close/>
                        </a:path>
                      </a:pathLst>
                    </a:custGeom>
                    <a:solidFill>
                      <a:srgbClr val="E8425E"/>
                    </a:solidFill>
                    <a:ln w="13829" cap="flat">
                      <a:noFill/>
                      <a:prstDash val="solid"/>
                      <a:miter/>
                    </a:ln>
                  </p:spPr>
                  <p:txBody>
                    <a:bodyPr rtlCol="0" anchor="ctr"/>
                    <a:lstStyle/>
                    <a:p>
                      <a:endParaRPr lang="tr-TR"/>
                    </a:p>
                  </p:txBody>
                </p:sp>
              </p:grpSp>
              <p:sp>
                <p:nvSpPr>
                  <p:cNvPr id="513" name="Serbest Form: Şekil 512">
                    <a:extLst>
                      <a:ext uri="{FF2B5EF4-FFF2-40B4-BE49-F238E27FC236}">
                        <a16:creationId xmlns="" xmlns:a16="http://schemas.microsoft.com/office/drawing/2014/main" id="{C9458663-36C1-4B23-A7FD-F6E7E75616A8}"/>
                      </a:ext>
                    </a:extLst>
                  </p:cNvPr>
                  <p:cNvSpPr/>
                  <p:nvPr/>
                </p:nvSpPr>
                <p:spPr>
                  <a:xfrm>
                    <a:off x="5203011" y="5196181"/>
                    <a:ext cx="16639" cy="8319"/>
                  </a:xfrm>
                  <a:custGeom>
                    <a:avLst/>
                    <a:gdLst>
                      <a:gd name="connsiteX0" fmla="*/ 16640 w 16639"/>
                      <a:gd name="connsiteY0" fmla="*/ 4160 h 8319"/>
                      <a:gd name="connsiteX1" fmla="*/ 8320 w 16639"/>
                      <a:gd name="connsiteY1" fmla="*/ 8320 h 8319"/>
                      <a:gd name="connsiteX2" fmla="*/ 0 w 16639"/>
                      <a:gd name="connsiteY2" fmla="*/ 4160 h 8319"/>
                      <a:gd name="connsiteX3" fmla="*/ 8320 w 16639"/>
                      <a:gd name="connsiteY3" fmla="*/ 0 h 8319"/>
                      <a:gd name="connsiteX4" fmla="*/ 16640 w 16639"/>
                      <a:gd name="connsiteY4" fmla="*/ 4160 h 8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9" h="8319">
                        <a:moveTo>
                          <a:pt x="16640" y="4160"/>
                        </a:moveTo>
                        <a:cubicBezTo>
                          <a:pt x="16640" y="6457"/>
                          <a:pt x="12915" y="8320"/>
                          <a:pt x="8320" y="8320"/>
                        </a:cubicBezTo>
                        <a:cubicBezTo>
                          <a:pt x="3725" y="8320"/>
                          <a:pt x="0" y="6457"/>
                          <a:pt x="0" y="4160"/>
                        </a:cubicBezTo>
                        <a:cubicBezTo>
                          <a:pt x="0" y="1863"/>
                          <a:pt x="3725" y="0"/>
                          <a:pt x="8320" y="0"/>
                        </a:cubicBezTo>
                        <a:cubicBezTo>
                          <a:pt x="12915" y="0"/>
                          <a:pt x="16640" y="1862"/>
                          <a:pt x="16640" y="4160"/>
                        </a:cubicBezTo>
                        <a:close/>
                      </a:path>
                    </a:pathLst>
                  </a:custGeom>
                  <a:solidFill>
                    <a:srgbClr val="D8A17C"/>
                  </a:solidFill>
                  <a:ln w="13829" cap="flat">
                    <a:noFill/>
                    <a:prstDash val="solid"/>
                    <a:miter/>
                  </a:ln>
                </p:spPr>
                <p:txBody>
                  <a:bodyPr rtlCol="0" anchor="ctr"/>
                  <a:lstStyle/>
                  <a:p>
                    <a:endParaRPr lang="tr-TR"/>
                  </a:p>
                </p:txBody>
              </p:sp>
            </p:grpSp>
            <p:grpSp>
              <p:nvGrpSpPr>
                <p:cNvPr id="514" name="Grafik 4">
                  <a:extLst>
                    <a:ext uri="{FF2B5EF4-FFF2-40B4-BE49-F238E27FC236}">
                      <a16:creationId xmlns="" xmlns:a16="http://schemas.microsoft.com/office/drawing/2014/main" id="{A0C417CE-A35A-47F6-888A-555595F38BB7}"/>
                    </a:ext>
                  </a:extLst>
                </p:cNvPr>
                <p:cNvGrpSpPr/>
                <p:nvPr/>
              </p:nvGrpSpPr>
              <p:grpSpPr>
                <a:xfrm>
                  <a:off x="5082374" y="5143489"/>
                  <a:ext cx="256526" cy="52691"/>
                  <a:chOff x="5082374" y="5143489"/>
                  <a:chExt cx="256526" cy="52691"/>
                </a:xfrm>
                <a:solidFill>
                  <a:srgbClr val="CE1B31"/>
                </a:solidFill>
              </p:grpSpPr>
              <p:grpSp>
                <p:nvGrpSpPr>
                  <p:cNvPr id="515" name="Grafik 4">
                    <a:extLst>
                      <a:ext uri="{FF2B5EF4-FFF2-40B4-BE49-F238E27FC236}">
                        <a16:creationId xmlns="" xmlns:a16="http://schemas.microsoft.com/office/drawing/2014/main" id="{A0C417CE-A35A-47F6-888A-555595F38BB7}"/>
                      </a:ext>
                    </a:extLst>
                  </p:cNvPr>
                  <p:cNvGrpSpPr/>
                  <p:nvPr/>
                </p:nvGrpSpPr>
                <p:grpSpPr>
                  <a:xfrm>
                    <a:off x="5082374" y="5143489"/>
                    <a:ext cx="69331" cy="52691"/>
                    <a:chOff x="5082374" y="5143489"/>
                    <a:chExt cx="69331" cy="52691"/>
                  </a:xfrm>
                  <a:solidFill>
                    <a:srgbClr val="CE1B31"/>
                  </a:solidFill>
                </p:grpSpPr>
                <p:sp>
                  <p:nvSpPr>
                    <p:cNvPr id="516" name="Serbest Form: Şekil 515">
                      <a:extLst>
                        <a:ext uri="{FF2B5EF4-FFF2-40B4-BE49-F238E27FC236}">
                          <a16:creationId xmlns="" xmlns:a16="http://schemas.microsoft.com/office/drawing/2014/main" id="{1C41AE64-0F65-4D75-ABC7-C28868A3D32F}"/>
                        </a:ext>
                      </a:extLst>
                    </p:cNvPr>
                    <p:cNvSpPr/>
                    <p:nvPr/>
                  </p:nvSpPr>
                  <p:spPr>
                    <a:xfrm>
                      <a:off x="5082374" y="5173995"/>
                      <a:ext cx="69331" cy="22185"/>
                    </a:xfrm>
                    <a:custGeom>
                      <a:avLst/>
                      <a:gdLst>
                        <a:gd name="connsiteX0" fmla="*/ 69331 w 69331"/>
                        <a:gd name="connsiteY0" fmla="*/ 12480 h 22185"/>
                        <a:gd name="connsiteX1" fmla="*/ 61012 w 69331"/>
                        <a:gd name="connsiteY1" fmla="*/ 15253 h 22185"/>
                        <a:gd name="connsiteX2" fmla="*/ 38826 w 69331"/>
                        <a:gd name="connsiteY2" fmla="*/ 22186 h 22185"/>
                        <a:gd name="connsiteX3" fmla="*/ 38826 w 69331"/>
                        <a:gd name="connsiteY3" fmla="*/ 15253 h 22185"/>
                        <a:gd name="connsiteX4" fmla="*/ 0 w 69331"/>
                        <a:gd name="connsiteY4" fmla="*/ 12480 h 22185"/>
                        <a:gd name="connsiteX5" fmla="*/ 0 w 69331"/>
                        <a:gd name="connsiteY5" fmla="*/ 4160 h 22185"/>
                        <a:gd name="connsiteX6" fmla="*/ 40212 w 69331"/>
                        <a:gd name="connsiteY6" fmla="*/ 6933 h 22185"/>
                        <a:gd name="connsiteX7" fmla="*/ 40212 w 69331"/>
                        <a:gd name="connsiteY7" fmla="*/ 0 h 22185"/>
                        <a:gd name="connsiteX8" fmla="*/ 61012 w 69331"/>
                        <a:gd name="connsiteY8" fmla="*/ 9706 h 22185"/>
                        <a:gd name="connsiteX9" fmla="*/ 69331 w 69331"/>
                        <a:gd name="connsiteY9" fmla="*/ 12480 h 2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331" h="22185">
                          <a:moveTo>
                            <a:pt x="69331" y="12480"/>
                          </a:moveTo>
                          <a:cubicBezTo>
                            <a:pt x="66558" y="13866"/>
                            <a:pt x="63785" y="13866"/>
                            <a:pt x="61012" y="15253"/>
                          </a:cubicBezTo>
                          <a:cubicBezTo>
                            <a:pt x="54079" y="18026"/>
                            <a:pt x="47145" y="20799"/>
                            <a:pt x="38826" y="22186"/>
                          </a:cubicBezTo>
                          <a:cubicBezTo>
                            <a:pt x="38826" y="19413"/>
                            <a:pt x="38826" y="16640"/>
                            <a:pt x="38826" y="15253"/>
                          </a:cubicBezTo>
                          <a:cubicBezTo>
                            <a:pt x="26346" y="15253"/>
                            <a:pt x="12480" y="13866"/>
                            <a:pt x="0" y="12480"/>
                          </a:cubicBezTo>
                          <a:lnTo>
                            <a:pt x="0" y="4160"/>
                          </a:lnTo>
                          <a:cubicBezTo>
                            <a:pt x="12480" y="5546"/>
                            <a:pt x="26346" y="5546"/>
                            <a:pt x="40212" y="6933"/>
                          </a:cubicBezTo>
                          <a:cubicBezTo>
                            <a:pt x="40212" y="4160"/>
                            <a:pt x="40212" y="2773"/>
                            <a:pt x="40212" y="0"/>
                          </a:cubicBezTo>
                          <a:cubicBezTo>
                            <a:pt x="47145" y="2773"/>
                            <a:pt x="54079" y="5546"/>
                            <a:pt x="61012" y="9706"/>
                          </a:cubicBezTo>
                          <a:cubicBezTo>
                            <a:pt x="63785" y="9706"/>
                            <a:pt x="66558" y="11093"/>
                            <a:pt x="69331" y="12480"/>
                          </a:cubicBezTo>
                          <a:close/>
                        </a:path>
                      </a:pathLst>
                    </a:custGeom>
                    <a:solidFill>
                      <a:srgbClr val="CE1B31"/>
                    </a:solidFill>
                    <a:ln w="13829" cap="flat">
                      <a:noFill/>
                      <a:prstDash val="solid"/>
                      <a:miter/>
                    </a:ln>
                  </p:spPr>
                  <p:txBody>
                    <a:bodyPr rtlCol="0" anchor="ctr"/>
                    <a:lstStyle/>
                    <a:p>
                      <a:endParaRPr lang="tr-TR"/>
                    </a:p>
                  </p:txBody>
                </p:sp>
                <p:sp>
                  <p:nvSpPr>
                    <p:cNvPr id="517" name="Serbest Form: Şekil 516">
                      <a:extLst>
                        <a:ext uri="{FF2B5EF4-FFF2-40B4-BE49-F238E27FC236}">
                          <a16:creationId xmlns="" xmlns:a16="http://schemas.microsoft.com/office/drawing/2014/main" id="{68A61DFD-D659-41CC-AF8A-E94615E763A3}"/>
                        </a:ext>
                      </a:extLst>
                    </p:cNvPr>
                    <p:cNvSpPr/>
                    <p:nvPr/>
                  </p:nvSpPr>
                  <p:spPr>
                    <a:xfrm>
                      <a:off x="5082374" y="5143489"/>
                      <a:ext cx="69331" cy="22186"/>
                    </a:xfrm>
                    <a:custGeom>
                      <a:avLst/>
                      <a:gdLst>
                        <a:gd name="connsiteX0" fmla="*/ 69331 w 69331"/>
                        <a:gd name="connsiteY0" fmla="*/ 12480 h 22186"/>
                        <a:gd name="connsiteX1" fmla="*/ 61012 w 69331"/>
                        <a:gd name="connsiteY1" fmla="*/ 15253 h 22186"/>
                        <a:gd name="connsiteX2" fmla="*/ 40212 w 69331"/>
                        <a:gd name="connsiteY2" fmla="*/ 22186 h 22186"/>
                        <a:gd name="connsiteX3" fmla="*/ 40212 w 69331"/>
                        <a:gd name="connsiteY3" fmla="*/ 15253 h 22186"/>
                        <a:gd name="connsiteX4" fmla="*/ 0 w 69331"/>
                        <a:gd name="connsiteY4" fmla="*/ 12480 h 22186"/>
                        <a:gd name="connsiteX5" fmla="*/ 0 w 69331"/>
                        <a:gd name="connsiteY5" fmla="*/ 4160 h 22186"/>
                        <a:gd name="connsiteX6" fmla="*/ 40212 w 69331"/>
                        <a:gd name="connsiteY6" fmla="*/ 6933 h 22186"/>
                        <a:gd name="connsiteX7" fmla="*/ 40212 w 69331"/>
                        <a:gd name="connsiteY7" fmla="*/ 0 h 22186"/>
                        <a:gd name="connsiteX8" fmla="*/ 59625 w 69331"/>
                        <a:gd name="connsiteY8" fmla="*/ 8320 h 22186"/>
                        <a:gd name="connsiteX9" fmla="*/ 69331 w 69331"/>
                        <a:gd name="connsiteY9" fmla="*/ 12480 h 2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331" h="22186">
                          <a:moveTo>
                            <a:pt x="69331" y="12480"/>
                          </a:moveTo>
                          <a:cubicBezTo>
                            <a:pt x="66558" y="13866"/>
                            <a:pt x="63785" y="15253"/>
                            <a:pt x="61012" y="15253"/>
                          </a:cubicBezTo>
                          <a:cubicBezTo>
                            <a:pt x="54079" y="18026"/>
                            <a:pt x="47145" y="20799"/>
                            <a:pt x="40212" y="22186"/>
                          </a:cubicBezTo>
                          <a:cubicBezTo>
                            <a:pt x="40212" y="19413"/>
                            <a:pt x="40212" y="18026"/>
                            <a:pt x="40212" y="15253"/>
                          </a:cubicBezTo>
                          <a:cubicBezTo>
                            <a:pt x="26346" y="15253"/>
                            <a:pt x="13866" y="13866"/>
                            <a:pt x="0" y="12480"/>
                          </a:cubicBezTo>
                          <a:lnTo>
                            <a:pt x="0" y="4160"/>
                          </a:lnTo>
                          <a:cubicBezTo>
                            <a:pt x="13866" y="5547"/>
                            <a:pt x="27733" y="5547"/>
                            <a:pt x="40212" y="6933"/>
                          </a:cubicBezTo>
                          <a:cubicBezTo>
                            <a:pt x="40212" y="4160"/>
                            <a:pt x="40212" y="1387"/>
                            <a:pt x="40212" y="0"/>
                          </a:cubicBezTo>
                          <a:cubicBezTo>
                            <a:pt x="47145" y="2773"/>
                            <a:pt x="54079" y="5547"/>
                            <a:pt x="59625" y="8320"/>
                          </a:cubicBezTo>
                          <a:cubicBezTo>
                            <a:pt x="63785" y="9707"/>
                            <a:pt x="66558" y="11093"/>
                            <a:pt x="69331" y="12480"/>
                          </a:cubicBezTo>
                          <a:close/>
                        </a:path>
                      </a:pathLst>
                    </a:custGeom>
                    <a:solidFill>
                      <a:srgbClr val="CE1B31"/>
                    </a:solidFill>
                    <a:ln w="13829" cap="flat">
                      <a:noFill/>
                      <a:prstDash val="solid"/>
                      <a:miter/>
                    </a:ln>
                  </p:spPr>
                  <p:txBody>
                    <a:bodyPr rtlCol="0" anchor="ctr"/>
                    <a:lstStyle/>
                    <a:p>
                      <a:endParaRPr lang="tr-TR"/>
                    </a:p>
                  </p:txBody>
                </p:sp>
              </p:grpSp>
              <p:grpSp>
                <p:nvGrpSpPr>
                  <p:cNvPr id="518" name="Grafik 4">
                    <a:extLst>
                      <a:ext uri="{FF2B5EF4-FFF2-40B4-BE49-F238E27FC236}">
                        <a16:creationId xmlns="" xmlns:a16="http://schemas.microsoft.com/office/drawing/2014/main" id="{A0C417CE-A35A-47F6-888A-555595F38BB7}"/>
                      </a:ext>
                    </a:extLst>
                  </p:cNvPr>
                  <p:cNvGrpSpPr/>
                  <p:nvPr/>
                </p:nvGrpSpPr>
                <p:grpSpPr>
                  <a:xfrm>
                    <a:off x="5270956" y="5143489"/>
                    <a:ext cx="67944" cy="52691"/>
                    <a:chOff x="5270956" y="5143489"/>
                    <a:chExt cx="67944" cy="52691"/>
                  </a:xfrm>
                  <a:solidFill>
                    <a:srgbClr val="CE1B31"/>
                  </a:solidFill>
                </p:grpSpPr>
                <p:sp>
                  <p:nvSpPr>
                    <p:cNvPr id="519" name="Serbest Form: Şekil 518">
                      <a:extLst>
                        <a:ext uri="{FF2B5EF4-FFF2-40B4-BE49-F238E27FC236}">
                          <a16:creationId xmlns="" xmlns:a16="http://schemas.microsoft.com/office/drawing/2014/main" id="{4F94DECC-29C0-4F7A-A145-0E533CAD77E6}"/>
                        </a:ext>
                      </a:extLst>
                    </p:cNvPr>
                    <p:cNvSpPr/>
                    <p:nvPr/>
                  </p:nvSpPr>
                  <p:spPr>
                    <a:xfrm>
                      <a:off x="5270956" y="5172608"/>
                      <a:ext cx="67944" cy="23572"/>
                    </a:xfrm>
                    <a:custGeom>
                      <a:avLst/>
                      <a:gdLst>
                        <a:gd name="connsiteX0" fmla="*/ 30506 w 67944"/>
                        <a:gd name="connsiteY0" fmla="*/ 16640 h 23572"/>
                        <a:gd name="connsiteX1" fmla="*/ 30506 w 67944"/>
                        <a:gd name="connsiteY1" fmla="*/ 23573 h 23572"/>
                        <a:gd name="connsiteX2" fmla="*/ 8320 w 67944"/>
                        <a:gd name="connsiteY2" fmla="*/ 16640 h 23572"/>
                        <a:gd name="connsiteX3" fmla="*/ 0 w 67944"/>
                        <a:gd name="connsiteY3" fmla="*/ 13866 h 23572"/>
                        <a:gd name="connsiteX4" fmla="*/ 8320 w 67944"/>
                        <a:gd name="connsiteY4" fmla="*/ 9706 h 23572"/>
                        <a:gd name="connsiteX5" fmla="*/ 29119 w 67944"/>
                        <a:gd name="connsiteY5" fmla="*/ 0 h 23572"/>
                        <a:gd name="connsiteX6" fmla="*/ 29119 w 67944"/>
                        <a:gd name="connsiteY6" fmla="*/ 6933 h 23572"/>
                        <a:gd name="connsiteX7" fmla="*/ 67945 w 67944"/>
                        <a:gd name="connsiteY7" fmla="*/ 4160 h 23572"/>
                        <a:gd name="connsiteX8" fmla="*/ 67945 w 67944"/>
                        <a:gd name="connsiteY8" fmla="*/ 12480 h 23572"/>
                        <a:gd name="connsiteX9" fmla="*/ 30506 w 67944"/>
                        <a:gd name="connsiteY9" fmla="*/ 16640 h 2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944" h="23572">
                          <a:moveTo>
                            <a:pt x="30506" y="16640"/>
                          </a:moveTo>
                          <a:cubicBezTo>
                            <a:pt x="30506" y="19413"/>
                            <a:pt x="30506" y="22186"/>
                            <a:pt x="30506" y="23573"/>
                          </a:cubicBezTo>
                          <a:cubicBezTo>
                            <a:pt x="23573" y="20799"/>
                            <a:pt x="16640" y="18026"/>
                            <a:pt x="8320" y="16640"/>
                          </a:cubicBezTo>
                          <a:cubicBezTo>
                            <a:pt x="5546" y="15253"/>
                            <a:pt x="2773" y="15253"/>
                            <a:pt x="0" y="13866"/>
                          </a:cubicBezTo>
                          <a:cubicBezTo>
                            <a:pt x="2773" y="12480"/>
                            <a:pt x="5546" y="11093"/>
                            <a:pt x="8320" y="9706"/>
                          </a:cubicBezTo>
                          <a:cubicBezTo>
                            <a:pt x="15253" y="6933"/>
                            <a:pt x="22186" y="4160"/>
                            <a:pt x="29119" y="0"/>
                          </a:cubicBezTo>
                          <a:cubicBezTo>
                            <a:pt x="29119" y="2773"/>
                            <a:pt x="29119" y="5546"/>
                            <a:pt x="29119" y="6933"/>
                          </a:cubicBezTo>
                          <a:cubicBezTo>
                            <a:pt x="41599" y="6933"/>
                            <a:pt x="54078" y="5546"/>
                            <a:pt x="67945" y="4160"/>
                          </a:cubicBezTo>
                          <a:lnTo>
                            <a:pt x="67945" y="12480"/>
                          </a:lnTo>
                          <a:cubicBezTo>
                            <a:pt x="55465" y="15253"/>
                            <a:pt x="42986" y="16640"/>
                            <a:pt x="30506" y="16640"/>
                          </a:cubicBezTo>
                          <a:close/>
                        </a:path>
                      </a:pathLst>
                    </a:custGeom>
                    <a:solidFill>
                      <a:srgbClr val="CE1B31"/>
                    </a:solidFill>
                    <a:ln w="13829" cap="flat">
                      <a:noFill/>
                      <a:prstDash val="solid"/>
                      <a:miter/>
                    </a:ln>
                  </p:spPr>
                  <p:txBody>
                    <a:bodyPr rtlCol="0" anchor="ctr"/>
                    <a:lstStyle/>
                    <a:p>
                      <a:endParaRPr lang="tr-TR"/>
                    </a:p>
                  </p:txBody>
                </p:sp>
                <p:sp>
                  <p:nvSpPr>
                    <p:cNvPr id="520" name="Serbest Form: Şekil 519">
                      <a:extLst>
                        <a:ext uri="{FF2B5EF4-FFF2-40B4-BE49-F238E27FC236}">
                          <a16:creationId xmlns="" xmlns:a16="http://schemas.microsoft.com/office/drawing/2014/main" id="{4A2A2B31-48B7-410E-9390-A174ADAAF78F}"/>
                        </a:ext>
                      </a:extLst>
                    </p:cNvPr>
                    <p:cNvSpPr/>
                    <p:nvPr/>
                  </p:nvSpPr>
                  <p:spPr>
                    <a:xfrm>
                      <a:off x="5270956" y="5143489"/>
                      <a:ext cx="66558" cy="22186"/>
                    </a:xfrm>
                    <a:custGeom>
                      <a:avLst/>
                      <a:gdLst>
                        <a:gd name="connsiteX0" fmla="*/ 29119 w 66558"/>
                        <a:gd name="connsiteY0" fmla="*/ 15253 h 22186"/>
                        <a:gd name="connsiteX1" fmla="*/ 29119 w 66558"/>
                        <a:gd name="connsiteY1" fmla="*/ 22186 h 22186"/>
                        <a:gd name="connsiteX2" fmla="*/ 8320 w 66558"/>
                        <a:gd name="connsiteY2" fmla="*/ 15253 h 22186"/>
                        <a:gd name="connsiteX3" fmla="*/ 0 w 66558"/>
                        <a:gd name="connsiteY3" fmla="*/ 12480 h 22186"/>
                        <a:gd name="connsiteX4" fmla="*/ 8320 w 66558"/>
                        <a:gd name="connsiteY4" fmla="*/ 8320 h 22186"/>
                        <a:gd name="connsiteX5" fmla="*/ 27733 w 66558"/>
                        <a:gd name="connsiteY5" fmla="*/ 0 h 22186"/>
                        <a:gd name="connsiteX6" fmla="*/ 27733 w 66558"/>
                        <a:gd name="connsiteY6" fmla="*/ 6933 h 22186"/>
                        <a:gd name="connsiteX7" fmla="*/ 66558 w 66558"/>
                        <a:gd name="connsiteY7" fmla="*/ 4160 h 22186"/>
                        <a:gd name="connsiteX8" fmla="*/ 66558 w 66558"/>
                        <a:gd name="connsiteY8" fmla="*/ 12480 h 22186"/>
                        <a:gd name="connsiteX9" fmla="*/ 29119 w 66558"/>
                        <a:gd name="connsiteY9" fmla="*/ 15253 h 2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58" h="22186">
                          <a:moveTo>
                            <a:pt x="29119" y="15253"/>
                          </a:moveTo>
                          <a:cubicBezTo>
                            <a:pt x="29119" y="18026"/>
                            <a:pt x="29119" y="19413"/>
                            <a:pt x="29119" y="22186"/>
                          </a:cubicBezTo>
                          <a:cubicBezTo>
                            <a:pt x="22186" y="19413"/>
                            <a:pt x="15253" y="18026"/>
                            <a:pt x="8320" y="15253"/>
                          </a:cubicBezTo>
                          <a:cubicBezTo>
                            <a:pt x="5546" y="13866"/>
                            <a:pt x="2773" y="13866"/>
                            <a:pt x="0" y="12480"/>
                          </a:cubicBezTo>
                          <a:cubicBezTo>
                            <a:pt x="2773" y="11093"/>
                            <a:pt x="5546" y="9707"/>
                            <a:pt x="8320" y="8320"/>
                          </a:cubicBezTo>
                          <a:cubicBezTo>
                            <a:pt x="15253" y="5547"/>
                            <a:pt x="22186" y="2773"/>
                            <a:pt x="27733" y="0"/>
                          </a:cubicBezTo>
                          <a:cubicBezTo>
                            <a:pt x="27733" y="2773"/>
                            <a:pt x="27733" y="5547"/>
                            <a:pt x="27733" y="6933"/>
                          </a:cubicBezTo>
                          <a:cubicBezTo>
                            <a:pt x="40212" y="6933"/>
                            <a:pt x="54078" y="5547"/>
                            <a:pt x="66558" y="4160"/>
                          </a:cubicBezTo>
                          <a:lnTo>
                            <a:pt x="66558" y="12480"/>
                          </a:lnTo>
                          <a:cubicBezTo>
                            <a:pt x="55465" y="13866"/>
                            <a:pt x="42986" y="15253"/>
                            <a:pt x="29119" y="15253"/>
                          </a:cubicBezTo>
                          <a:close/>
                        </a:path>
                      </a:pathLst>
                    </a:custGeom>
                    <a:solidFill>
                      <a:srgbClr val="CE1B31"/>
                    </a:solidFill>
                    <a:ln w="13829" cap="flat">
                      <a:noFill/>
                      <a:prstDash val="solid"/>
                      <a:miter/>
                    </a:ln>
                  </p:spPr>
                  <p:txBody>
                    <a:bodyPr rtlCol="0" anchor="ctr"/>
                    <a:lstStyle/>
                    <a:p>
                      <a:endParaRPr lang="tr-TR"/>
                    </a:p>
                  </p:txBody>
                </p:sp>
              </p:grpSp>
            </p:grpSp>
          </p:grpSp>
          <p:grpSp>
            <p:nvGrpSpPr>
              <p:cNvPr id="521" name="Grafik 4">
                <a:extLst>
                  <a:ext uri="{FF2B5EF4-FFF2-40B4-BE49-F238E27FC236}">
                    <a16:creationId xmlns="" xmlns:a16="http://schemas.microsoft.com/office/drawing/2014/main" id="{A0C417CE-A35A-47F6-888A-555595F38BB7}"/>
                  </a:ext>
                </a:extLst>
              </p:cNvPr>
              <p:cNvGrpSpPr/>
              <p:nvPr/>
            </p:nvGrpSpPr>
            <p:grpSpPr>
              <a:xfrm>
                <a:off x="5298725" y="5248306"/>
                <a:ext cx="187685" cy="187720"/>
                <a:chOff x="5298725" y="5248306"/>
                <a:chExt cx="187685" cy="187720"/>
              </a:xfrm>
            </p:grpSpPr>
            <p:sp>
              <p:nvSpPr>
                <p:cNvPr id="522" name="Serbest Form: Şekil 521">
                  <a:extLst>
                    <a:ext uri="{FF2B5EF4-FFF2-40B4-BE49-F238E27FC236}">
                      <a16:creationId xmlns="" xmlns:a16="http://schemas.microsoft.com/office/drawing/2014/main" id="{E4C207A4-DEFF-40B9-A027-8AB66CEFDAB7}"/>
                    </a:ext>
                  </a:extLst>
                </p:cNvPr>
                <p:cNvSpPr/>
                <p:nvPr/>
              </p:nvSpPr>
              <p:spPr>
                <a:xfrm>
                  <a:off x="5298725" y="5248306"/>
                  <a:ext cx="187685" cy="187720"/>
                </a:xfrm>
                <a:custGeom>
                  <a:avLst/>
                  <a:gdLst>
                    <a:gd name="connsiteX0" fmla="*/ 34629 w 187685"/>
                    <a:gd name="connsiteY0" fmla="*/ 15819 h 187720"/>
                    <a:gd name="connsiteX1" fmla="*/ 34629 w 187685"/>
                    <a:gd name="connsiteY1" fmla="*/ 15819 h 187720"/>
                    <a:gd name="connsiteX2" fmla="*/ 26309 w 187685"/>
                    <a:gd name="connsiteY2" fmla="*/ 22753 h 187720"/>
                    <a:gd name="connsiteX3" fmla="*/ 23536 w 187685"/>
                    <a:gd name="connsiteY3" fmla="*/ 25526 h 187720"/>
                    <a:gd name="connsiteX4" fmla="*/ 16603 w 187685"/>
                    <a:gd name="connsiteY4" fmla="*/ 33845 h 187720"/>
                    <a:gd name="connsiteX5" fmla="*/ 27696 w 187685"/>
                    <a:gd name="connsiteY5" fmla="*/ 155869 h 187720"/>
                    <a:gd name="connsiteX6" fmla="*/ 148333 w 187685"/>
                    <a:gd name="connsiteY6" fmla="*/ 173895 h 187720"/>
                    <a:gd name="connsiteX7" fmla="*/ 156653 w 187685"/>
                    <a:gd name="connsiteY7" fmla="*/ 168349 h 187720"/>
                    <a:gd name="connsiteX8" fmla="*/ 160812 w 187685"/>
                    <a:gd name="connsiteY8" fmla="*/ 165575 h 187720"/>
                    <a:gd name="connsiteX9" fmla="*/ 167746 w 187685"/>
                    <a:gd name="connsiteY9" fmla="*/ 158642 h 187720"/>
                    <a:gd name="connsiteX10" fmla="*/ 167746 w 187685"/>
                    <a:gd name="connsiteY10" fmla="*/ 158642 h 187720"/>
                    <a:gd name="connsiteX11" fmla="*/ 159426 w 187685"/>
                    <a:gd name="connsiteY11" fmla="*/ 33845 h 187720"/>
                    <a:gd name="connsiteX12" fmla="*/ 34629 w 187685"/>
                    <a:gd name="connsiteY12" fmla="*/ 15819 h 18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685" h="187720">
                      <a:moveTo>
                        <a:pt x="34629" y="15819"/>
                      </a:moveTo>
                      <a:cubicBezTo>
                        <a:pt x="33242" y="17206"/>
                        <a:pt x="33242" y="17206"/>
                        <a:pt x="34629" y="15819"/>
                      </a:cubicBezTo>
                      <a:cubicBezTo>
                        <a:pt x="31856" y="18593"/>
                        <a:pt x="29083" y="19979"/>
                        <a:pt x="26309" y="22753"/>
                      </a:cubicBezTo>
                      <a:cubicBezTo>
                        <a:pt x="24923" y="24139"/>
                        <a:pt x="23536" y="25526"/>
                        <a:pt x="23536" y="25526"/>
                      </a:cubicBezTo>
                      <a:cubicBezTo>
                        <a:pt x="20763" y="28299"/>
                        <a:pt x="19376" y="31072"/>
                        <a:pt x="16603" y="33845"/>
                      </a:cubicBezTo>
                      <a:cubicBezTo>
                        <a:pt x="-8356" y="68511"/>
                        <a:pt x="-5583" y="119817"/>
                        <a:pt x="27696" y="155869"/>
                      </a:cubicBezTo>
                      <a:cubicBezTo>
                        <a:pt x="60975" y="190534"/>
                        <a:pt x="112280" y="197468"/>
                        <a:pt x="148333" y="173895"/>
                      </a:cubicBezTo>
                      <a:cubicBezTo>
                        <a:pt x="151106" y="172508"/>
                        <a:pt x="153879" y="169735"/>
                        <a:pt x="156653" y="168349"/>
                      </a:cubicBezTo>
                      <a:cubicBezTo>
                        <a:pt x="158039" y="166962"/>
                        <a:pt x="159426" y="166962"/>
                        <a:pt x="160812" y="165575"/>
                      </a:cubicBezTo>
                      <a:cubicBezTo>
                        <a:pt x="163586" y="162802"/>
                        <a:pt x="164972" y="161415"/>
                        <a:pt x="167746" y="158642"/>
                      </a:cubicBezTo>
                      <a:cubicBezTo>
                        <a:pt x="167746" y="158642"/>
                        <a:pt x="167746" y="158642"/>
                        <a:pt x="167746" y="158642"/>
                      </a:cubicBezTo>
                      <a:cubicBezTo>
                        <a:pt x="196865" y="123976"/>
                        <a:pt x="194091" y="69898"/>
                        <a:pt x="159426" y="33845"/>
                      </a:cubicBezTo>
                      <a:cubicBezTo>
                        <a:pt x="123373" y="-3594"/>
                        <a:pt x="70682" y="-10527"/>
                        <a:pt x="34629" y="15819"/>
                      </a:cubicBezTo>
                      <a:close/>
                    </a:path>
                  </a:pathLst>
                </a:custGeom>
                <a:solidFill>
                  <a:srgbClr val="E0E0E0"/>
                </a:solidFill>
                <a:ln w="13829" cap="flat">
                  <a:noFill/>
                  <a:prstDash val="solid"/>
                  <a:miter/>
                </a:ln>
              </p:spPr>
              <p:txBody>
                <a:bodyPr rtlCol="0" anchor="ctr"/>
                <a:lstStyle/>
                <a:p>
                  <a:endParaRPr lang="tr-TR"/>
                </a:p>
              </p:txBody>
            </p:sp>
            <p:sp>
              <p:nvSpPr>
                <p:cNvPr id="523" name="Serbest Form: Şekil 522">
                  <a:extLst>
                    <a:ext uri="{FF2B5EF4-FFF2-40B4-BE49-F238E27FC236}">
                      <a16:creationId xmlns="" xmlns:a16="http://schemas.microsoft.com/office/drawing/2014/main" id="{8DC02135-2405-4E2A-815F-253D30C98C78}"/>
                    </a:ext>
                  </a:extLst>
                </p:cNvPr>
                <p:cNvSpPr/>
                <p:nvPr/>
              </p:nvSpPr>
              <p:spPr>
                <a:xfrm>
                  <a:off x="5305296" y="5254161"/>
                  <a:ext cx="176278" cy="175805"/>
                </a:xfrm>
                <a:custGeom>
                  <a:avLst/>
                  <a:gdLst>
                    <a:gd name="connsiteX0" fmla="*/ 30831 w 176278"/>
                    <a:gd name="connsiteY0" fmla="*/ 15511 h 175805"/>
                    <a:gd name="connsiteX1" fmla="*/ 30831 w 176278"/>
                    <a:gd name="connsiteY1" fmla="*/ 15511 h 175805"/>
                    <a:gd name="connsiteX2" fmla="*/ 23898 w 176278"/>
                    <a:gd name="connsiteY2" fmla="*/ 22444 h 175805"/>
                    <a:gd name="connsiteX3" fmla="*/ 21125 w 176278"/>
                    <a:gd name="connsiteY3" fmla="*/ 25218 h 175805"/>
                    <a:gd name="connsiteX4" fmla="*/ 15579 w 176278"/>
                    <a:gd name="connsiteY4" fmla="*/ 32151 h 175805"/>
                    <a:gd name="connsiteX5" fmla="*/ 26672 w 176278"/>
                    <a:gd name="connsiteY5" fmla="*/ 145854 h 175805"/>
                    <a:gd name="connsiteX6" fmla="*/ 140375 w 176278"/>
                    <a:gd name="connsiteY6" fmla="*/ 162494 h 175805"/>
                    <a:gd name="connsiteX7" fmla="*/ 148695 w 176278"/>
                    <a:gd name="connsiteY7" fmla="*/ 156947 h 175805"/>
                    <a:gd name="connsiteX8" fmla="*/ 151468 w 176278"/>
                    <a:gd name="connsiteY8" fmla="*/ 154174 h 175805"/>
                    <a:gd name="connsiteX9" fmla="*/ 158401 w 176278"/>
                    <a:gd name="connsiteY9" fmla="*/ 147241 h 175805"/>
                    <a:gd name="connsiteX10" fmla="*/ 158401 w 176278"/>
                    <a:gd name="connsiteY10" fmla="*/ 147241 h 175805"/>
                    <a:gd name="connsiteX11" fmla="*/ 150082 w 176278"/>
                    <a:gd name="connsiteY11" fmla="*/ 29378 h 175805"/>
                    <a:gd name="connsiteX12" fmla="*/ 30831 w 176278"/>
                    <a:gd name="connsiteY12" fmla="*/ 15511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278" h="175805">
                      <a:moveTo>
                        <a:pt x="30831" y="15511"/>
                      </a:moveTo>
                      <a:cubicBezTo>
                        <a:pt x="30831" y="15511"/>
                        <a:pt x="30831" y="15511"/>
                        <a:pt x="30831" y="15511"/>
                      </a:cubicBezTo>
                      <a:cubicBezTo>
                        <a:pt x="28058" y="18285"/>
                        <a:pt x="25285" y="19671"/>
                        <a:pt x="23898" y="22444"/>
                      </a:cubicBezTo>
                      <a:cubicBezTo>
                        <a:pt x="22512" y="23831"/>
                        <a:pt x="21125" y="25218"/>
                        <a:pt x="21125" y="25218"/>
                      </a:cubicBezTo>
                      <a:cubicBezTo>
                        <a:pt x="18352" y="27991"/>
                        <a:pt x="16965" y="29378"/>
                        <a:pt x="15579" y="32151"/>
                      </a:cubicBezTo>
                      <a:cubicBezTo>
                        <a:pt x="-7994" y="65430"/>
                        <a:pt x="-5221" y="112575"/>
                        <a:pt x="26672" y="145854"/>
                      </a:cubicBezTo>
                      <a:cubicBezTo>
                        <a:pt x="57178" y="179134"/>
                        <a:pt x="105710" y="184680"/>
                        <a:pt x="140375" y="162494"/>
                      </a:cubicBezTo>
                      <a:cubicBezTo>
                        <a:pt x="143148" y="161107"/>
                        <a:pt x="145922" y="158334"/>
                        <a:pt x="148695" y="156947"/>
                      </a:cubicBezTo>
                      <a:cubicBezTo>
                        <a:pt x="150082" y="155561"/>
                        <a:pt x="151468" y="155561"/>
                        <a:pt x="151468" y="154174"/>
                      </a:cubicBezTo>
                      <a:cubicBezTo>
                        <a:pt x="154242" y="151401"/>
                        <a:pt x="155628" y="150014"/>
                        <a:pt x="158401" y="147241"/>
                      </a:cubicBezTo>
                      <a:cubicBezTo>
                        <a:pt x="158401" y="147241"/>
                        <a:pt x="158401" y="147241"/>
                        <a:pt x="158401" y="147241"/>
                      </a:cubicBezTo>
                      <a:cubicBezTo>
                        <a:pt x="184747" y="113962"/>
                        <a:pt x="181974" y="64043"/>
                        <a:pt x="150082" y="29378"/>
                      </a:cubicBezTo>
                      <a:cubicBezTo>
                        <a:pt x="115416" y="-3901"/>
                        <a:pt x="65497" y="-9448"/>
                        <a:pt x="30831" y="15511"/>
                      </a:cubicBezTo>
                      <a:close/>
                    </a:path>
                  </a:pathLst>
                </a:custGeom>
                <a:solidFill>
                  <a:srgbClr val="CCCCCC"/>
                </a:solidFill>
                <a:ln w="13829" cap="flat">
                  <a:noFill/>
                  <a:prstDash val="solid"/>
                  <a:miter/>
                </a:ln>
              </p:spPr>
              <p:txBody>
                <a:bodyPr rtlCol="0" anchor="ctr"/>
                <a:lstStyle/>
                <a:p>
                  <a:endParaRPr lang="tr-TR"/>
                </a:p>
              </p:txBody>
            </p:sp>
            <p:grpSp>
              <p:nvGrpSpPr>
                <p:cNvPr id="524" name="Grafik 4">
                  <a:extLst>
                    <a:ext uri="{FF2B5EF4-FFF2-40B4-BE49-F238E27FC236}">
                      <a16:creationId xmlns="" xmlns:a16="http://schemas.microsoft.com/office/drawing/2014/main" id="{A0C417CE-A35A-47F6-888A-555595F38BB7}"/>
                    </a:ext>
                  </a:extLst>
                </p:cNvPr>
                <p:cNvGrpSpPr/>
                <p:nvPr/>
              </p:nvGrpSpPr>
              <p:grpSpPr>
                <a:xfrm>
                  <a:off x="5320874" y="5269672"/>
                  <a:ext cx="140049" cy="146982"/>
                  <a:chOff x="5320874" y="5269672"/>
                  <a:chExt cx="140049" cy="146982"/>
                </a:xfrm>
              </p:grpSpPr>
              <p:sp>
                <p:nvSpPr>
                  <p:cNvPr id="525" name="Serbest Form: Şekil 524">
                    <a:extLst>
                      <a:ext uri="{FF2B5EF4-FFF2-40B4-BE49-F238E27FC236}">
                        <a16:creationId xmlns="" xmlns:a16="http://schemas.microsoft.com/office/drawing/2014/main" id="{ECE39CEC-4633-469C-AF85-1C89D0B571EE}"/>
                      </a:ext>
                    </a:extLst>
                  </p:cNvPr>
                  <p:cNvSpPr/>
                  <p:nvPr/>
                </p:nvSpPr>
                <p:spPr>
                  <a:xfrm>
                    <a:off x="5320874" y="5277992"/>
                    <a:ext cx="131729" cy="138662"/>
                  </a:xfrm>
                  <a:custGeom>
                    <a:avLst/>
                    <a:gdLst>
                      <a:gd name="connsiteX0" fmla="*/ 0 w 131729"/>
                      <a:gd name="connsiteY0" fmla="*/ 6933 h 138662"/>
                      <a:gd name="connsiteX1" fmla="*/ 123410 w 131729"/>
                      <a:gd name="connsiteY1" fmla="*/ 138663 h 138662"/>
                      <a:gd name="connsiteX2" fmla="*/ 131730 w 131729"/>
                      <a:gd name="connsiteY2" fmla="*/ 133116 h 138662"/>
                      <a:gd name="connsiteX3" fmla="*/ 6933 w 131729"/>
                      <a:gd name="connsiteY3" fmla="*/ 0 h 138662"/>
                      <a:gd name="connsiteX4" fmla="*/ 0 w 131729"/>
                      <a:gd name="connsiteY4" fmla="*/ 6933 h 13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29" h="138662">
                        <a:moveTo>
                          <a:pt x="0" y="6933"/>
                        </a:moveTo>
                        <a:lnTo>
                          <a:pt x="123410" y="138663"/>
                        </a:lnTo>
                        <a:cubicBezTo>
                          <a:pt x="126183" y="137276"/>
                          <a:pt x="128956" y="134503"/>
                          <a:pt x="131730" y="133116"/>
                        </a:cubicBezTo>
                        <a:lnTo>
                          <a:pt x="6933" y="0"/>
                        </a:lnTo>
                        <a:cubicBezTo>
                          <a:pt x="2773" y="2773"/>
                          <a:pt x="1387" y="5546"/>
                          <a:pt x="0" y="6933"/>
                        </a:cubicBezTo>
                        <a:close/>
                      </a:path>
                    </a:pathLst>
                  </a:custGeom>
                  <a:solidFill>
                    <a:srgbClr val="F2F2F2"/>
                  </a:solidFill>
                  <a:ln w="13829" cap="flat">
                    <a:noFill/>
                    <a:prstDash val="solid"/>
                    <a:miter/>
                  </a:ln>
                </p:spPr>
                <p:txBody>
                  <a:bodyPr rtlCol="0" anchor="ctr"/>
                  <a:lstStyle/>
                  <a:p>
                    <a:endParaRPr lang="tr-TR"/>
                  </a:p>
                </p:txBody>
              </p:sp>
              <p:sp>
                <p:nvSpPr>
                  <p:cNvPr id="526" name="Serbest Form: Şekil 525">
                    <a:extLst>
                      <a:ext uri="{FF2B5EF4-FFF2-40B4-BE49-F238E27FC236}">
                        <a16:creationId xmlns="" xmlns:a16="http://schemas.microsoft.com/office/drawing/2014/main" id="{FDEA0AC6-2372-4195-8465-5529B2E50C34}"/>
                      </a:ext>
                    </a:extLst>
                  </p:cNvPr>
                  <p:cNvSpPr/>
                  <p:nvPr/>
                </p:nvSpPr>
                <p:spPr>
                  <a:xfrm>
                    <a:off x="5326421" y="5269672"/>
                    <a:ext cx="134502" cy="141436"/>
                  </a:xfrm>
                  <a:custGeom>
                    <a:avLst/>
                    <a:gdLst>
                      <a:gd name="connsiteX0" fmla="*/ 2773 w 134502"/>
                      <a:gd name="connsiteY0" fmla="*/ 5546 h 141436"/>
                      <a:gd name="connsiteX1" fmla="*/ 0 w 134502"/>
                      <a:gd name="connsiteY1" fmla="*/ 8320 h 141436"/>
                      <a:gd name="connsiteX2" fmla="*/ 124797 w 134502"/>
                      <a:gd name="connsiteY2" fmla="*/ 141436 h 141436"/>
                      <a:gd name="connsiteX3" fmla="*/ 127570 w 134502"/>
                      <a:gd name="connsiteY3" fmla="*/ 138663 h 141436"/>
                      <a:gd name="connsiteX4" fmla="*/ 134503 w 134502"/>
                      <a:gd name="connsiteY4" fmla="*/ 131730 h 141436"/>
                      <a:gd name="connsiteX5" fmla="*/ 9706 w 134502"/>
                      <a:gd name="connsiteY5" fmla="*/ 0 h 141436"/>
                      <a:gd name="connsiteX6" fmla="*/ 2773 w 134502"/>
                      <a:gd name="connsiteY6" fmla="*/ 5546 h 14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02" h="141436">
                        <a:moveTo>
                          <a:pt x="2773" y="5546"/>
                        </a:moveTo>
                        <a:cubicBezTo>
                          <a:pt x="1387" y="6933"/>
                          <a:pt x="0" y="8320"/>
                          <a:pt x="0" y="8320"/>
                        </a:cubicBezTo>
                        <a:lnTo>
                          <a:pt x="124797" y="141436"/>
                        </a:lnTo>
                        <a:cubicBezTo>
                          <a:pt x="126183" y="140050"/>
                          <a:pt x="127570" y="140050"/>
                          <a:pt x="127570" y="138663"/>
                        </a:cubicBezTo>
                        <a:cubicBezTo>
                          <a:pt x="130343" y="135890"/>
                          <a:pt x="131730" y="134503"/>
                          <a:pt x="134503" y="131730"/>
                        </a:cubicBezTo>
                        <a:lnTo>
                          <a:pt x="9706" y="0"/>
                        </a:lnTo>
                        <a:cubicBezTo>
                          <a:pt x="8320" y="1387"/>
                          <a:pt x="5546" y="2773"/>
                          <a:pt x="2773" y="5546"/>
                        </a:cubicBezTo>
                        <a:close/>
                      </a:path>
                    </a:pathLst>
                  </a:custGeom>
                  <a:solidFill>
                    <a:srgbClr val="A7A7A8"/>
                  </a:solidFill>
                  <a:ln w="13829" cap="flat">
                    <a:noFill/>
                    <a:prstDash val="solid"/>
                    <a:miter/>
                  </a:ln>
                </p:spPr>
                <p:txBody>
                  <a:bodyPr rtlCol="0" anchor="ctr"/>
                  <a:lstStyle/>
                  <a:p>
                    <a:endParaRPr lang="tr-TR"/>
                  </a:p>
                </p:txBody>
              </p:sp>
            </p:grpSp>
          </p:grpSp>
          <p:grpSp>
            <p:nvGrpSpPr>
              <p:cNvPr id="527" name="Grafik 4">
                <a:extLst>
                  <a:ext uri="{FF2B5EF4-FFF2-40B4-BE49-F238E27FC236}">
                    <a16:creationId xmlns="" xmlns:a16="http://schemas.microsoft.com/office/drawing/2014/main" id="{A0C417CE-A35A-47F6-888A-555595F38BB7}"/>
                  </a:ext>
                </a:extLst>
              </p:cNvPr>
              <p:cNvGrpSpPr/>
              <p:nvPr/>
            </p:nvGrpSpPr>
            <p:grpSpPr>
              <a:xfrm>
                <a:off x="5225593" y="5328019"/>
                <a:ext cx="124902" cy="126743"/>
                <a:chOff x="5225593" y="5328019"/>
                <a:chExt cx="124902" cy="126743"/>
              </a:xfrm>
            </p:grpSpPr>
            <p:sp>
              <p:nvSpPr>
                <p:cNvPr id="528" name="Serbest Form: Şekil 527">
                  <a:extLst>
                    <a:ext uri="{FF2B5EF4-FFF2-40B4-BE49-F238E27FC236}">
                      <a16:creationId xmlns="" xmlns:a16="http://schemas.microsoft.com/office/drawing/2014/main" id="{A0404A5A-CD95-4759-9CE1-62C4E4D39F26}"/>
                    </a:ext>
                  </a:extLst>
                </p:cNvPr>
                <p:cNvSpPr/>
                <p:nvPr/>
              </p:nvSpPr>
              <p:spPr>
                <a:xfrm>
                  <a:off x="5225593" y="5328019"/>
                  <a:ext cx="124902" cy="126743"/>
                </a:xfrm>
                <a:custGeom>
                  <a:avLst/>
                  <a:gdLst>
                    <a:gd name="connsiteX0" fmla="*/ 23176 w 124902"/>
                    <a:gd name="connsiteY0" fmla="*/ 10985 h 126743"/>
                    <a:gd name="connsiteX1" fmla="*/ 23176 w 124902"/>
                    <a:gd name="connsiteY1" fmla="*/ 10985 h 126743"/>
                    <a:gd name="connsiteX2" fmla="*/ 17630 w 124902"/>
                    <a:gd name="connsiteY2" fmla="*/ 15145 h 126743"/>
                    <a:gd name="connsiteX3" fmla="*/ 14857 w 124902"/>
                    <a:gd name="connsiteY3" fmla="*/ 17918 h 126743"/>
                    <a:gd name="connsiteX4" fmla="*/ 10697 w 124902"/>
                    <a:gd name="connsiteY4" fmla="*/ 23464 h 126743"/>
                    <a:gd name="connsiteX5" fmla="*/ 19017 w 124902"/>
                    <a:gd name="connsiteY5" fmla="*/ 105276 h 126743"/>
                    <a:gd name="connsiteX6" fmla="*/ 99441 w 124902"/>
                    <a:gd name="connsiteY6" fmla="*/ 117755 h 126743"/>
                    <a:gd name="connsiteX7" fmla="*/ 104988 w 124902"/>
                    <a:gd name="connsiteY7" fmla="*/ 113595 h 126743"/>
                    <a:gd name="connsiteX8" fmla="*/ 107761 w 124902"/>
                    <a:gd name="connsiteY8" fmla="*/ 110822 h 126743"/>
                    <a:gd name="connsiteX9" fmla="*/ 111921 w 124902"/>
                    <a:gd name="connsiteY9" fmla="*/ 106662 h 126743"/>
                    <a:gd name="connsiteX10" fmla="*/ 111921 w 124902"/>
                    <a:gd name="connsiteY10" fmla="*/ 106662 h 126743"/>
                    <a:gd name="connsiteX11" fmla="*/ 106374 w 124902"/>
                    <a:gd name="connsiteY11" fmla="*/ 23464 h 126743"/>
                    <a:gd name="connsiteX12" fmla="*/ 23176 w 124902"/>
                    <a:gd name="connsiteY12" fmla="*/ 10985 h 12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902" h="126743">
                      <a:moveTo>
                        <a:pt x="23176" y="10985"/>
                      </a:moveTo>
                      <a:cubicBezTo>
                        <a:pt x="23176" y="10985"/>
                        <a:pt x="21790" y="10985"/>
                        <a:pt x="23176" y="10985"/>
                      </a:cubicBezTo>
                      <a:cubicBezTo>
                        <a:pt x="20403" y="12371"/>
                        <a:pt x="19017" y="13758"/>
                        <a:pt x="17630" y="15145"/>
                      </a:cubicBezTo>
                      <a:cubicBezTo>
                        <a:pt x="16243" y="16531"/>
                        <a:pt x="16243" y="16531"/>
                        <a:pt x="14857" y="17918"/>
                      </a:cubicBezTo>
                      <a:cubicBezTo>
                        <a:pt x="13470" y="19305"/>
                        <a:pt x="12084" y="20691"/>
                        <a:pt x="10697" y="23464"/>
                      </a:cubicBezTo>
                      <a:cubicBezTo>
                        <a:pt x="-5943" y="47037"/>
                        <a:pt x="-3169" y="81703"/>
                        <a:pt x="19017" y="105276"/>
                      </a:cubicBezTo>
                      <a:cubicBezTo>
                        <a:pt x="41203" y="128848"/>
                        <a:pt x="75868" y="133008"/>
                        <a:pt x="99441" y="117755"/>
                      </a:cubicBezTo>
                      <a:cubicBezTo>
                        <a:pt x="100828" y="116369"/>
                        <a:pt x="103601" y="114982"/>
                        <a:pt x="104988" y="113595"/>
                      </a:cubicBezTo>
                      <a:cubicBezTo>
                        <a:pt x="106374" y="113595"/>
                        <a:pt x="106374" y="112209"/>
                        <a:pt x="107761" y="110822"/>
                      </a:cubicBezTo>
                      <a:cubicBezTo>
                        <a:pt x="109148" y="109435"/>
                        <a:pt x="110534" y="108049"/>
                        <a:pt x="111921" y="106662"/>
                      </a:cubicBezTo>
                      <a:cubicBezTo>
                        <a:pt x="111921" y="106662"/>
                        <a:pt x="111921" y="106662"/>
                        <a:pt x="111921" y="106662"/>
                      </a:cubicBezTo>
                      <a:cubicBezTo>
                        <a:pt x="131333" y="83089"/>
                        <a:pt x="128560" y="47037"/>
                        <a:pt x="106374" y="23464"/>
                      </a:cubicBezTo>
                      <a:cubicBezTo>
                        <a:pt x="82801" y="-2882"/>
                        <a:pt x="46749" y="-7041"/>
                        <a:pt x="23176" y="10985"/>
                      </a:cubicBezTo>
                      <a:close/>
                    </a:path>
                  </a:pathLst>
                </a:custGeom>
                <a:solidFill>
                  <a:srgbClr val="F0F0F0"/>
                </a:solidFill>
                <a:ln w="13829" cap="flat">
                  <a:noFill/>
                  <a:prstDash val="solid"/>
                  <a:miter/>
                </a:ln>
              </p:spPr>
              <p:txBody>
                <a:bodyPr rtlCol="0" anchor="ctr"/>
                <a:lstStyle/>
                <a:p>
                  <a:endParaRPr lang="tr-TR"/>
                </a:p>
              </p:txBody>
            </p:sp>
            <p:sp>
              <p:nvSpPr>
                <p:cNvPr id="529" name="Serbest Form: Şekil 528">
                  <a:extLst>
                    <a:ext uri="{FF2B5EF4-FFF2-40B4-BE49-F238E27FC236}">
                      <a16:creationId xmlns="" xmlns:a16="http://schemas.microsoft.com/office/drawing/2014/main" id="{9F2FD501-A277-4A16-97B2-3D59F2657603}"/>
                    </a:ext>
                  </a:extLst>
                </p:cNvPr>
                <p:cNvSpPr/>
                <p:nvPr/>
              </p:nvSpPr>
              <p:spPr>
                <a:xfrm>
                  <a:off x="5226868" y="5331702"/>
                  <a:ext cx="118904" cy="118985"/>
                </a:xfrm>
                <a:custGeom>
                  <a:avLst/>
                  <a:gdLst>
                    <a:gd name="connsiteX0" fmla="*/ 23288 w 118904"/>
                    <a:gd name="connsiteY0" fmla="*/ 10074 h 118985"/>
                    <a:gd name="connsiteX1" fmla="*/ 23288 w 118904"/>
                    <a:gd name="connsiteY1" fmla="*/ 10074 h 118985"/>
                    <a:gd name="connsiteX2" fmla="*/ 17742 w 118904"/>
                    <a:gd name="connsiteY2" fmla="*/ 14234 h 118985"/>
                    <a:gd name="connsiteX3" fmla="*/ 14968 w 118904"/>
                    <a:gd name="connsiteY3" fmla="*/ 17007 h 118985"/>
                    <a:gd name="connsiteX4" fmla="*/ 10809 w 118904"/>
                    <a:gd name="connsiteY4" fmla="*/ 22554 h 118985"/>
                    <a:gd name="connsiteX5" fmla="*/ 17742 w 118904"/>
                    <a:gd name="connsiteY5" fmla="*/ 98819 h 118985"/>
                    <a:gd name="connsiteX6" fmla="*/ 94006 w 118904"/>
                    <a:gd name="connsiteY6" fmla="*/ 109911 h 118985"/>
                    <a:gd name="connsiteX7" fmla="*/ 99553 w 118904"/>
                    <a:gd name="connsiteY7" fmla="*/ 105752 h 118985"/>
                    <a:gd name="connsiteX8" fmla="*/ 102326 w 118904"/>
                    <a:gd name="connsiteY8" fmla="*/ 104365 h 118985"/>
                    <a:gd name="connsiteX9" fmla="*/ 106486 w 118904"/>
                    <a:gd name="connsiteY9" fmla="*/ 100205 h 118985"/>
                    <a:gd name="connsiteX10" fmla="*/ 106486 w 118904"/>
                    <a:gd name="connsiteY10" fmla="*/ 100205 h 118985"/>
                    <a:gd name="connsiteX11" fmla="*/ 100940 w 118904"/>
                    <a:gd name="connsiteY11" fmla="*/ 21167 h 118985"/>
                    <a:gd name="connsiteX12" fmla="*/ 23288 w 118904"/>
                    <a:gd name="connsiteY12" fmla="*/ 10074 h 11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904" h="118985">
                      <a:moveTo>
                        <a:pt x="23288" y="10074"/>
                      </a:moveTo>
                      <a:cubicBezTo>
                        <a:pt x="23288" y="10074"/>
                        <a:pt x="23288" y="11461"/>
                        <a:pt x="23288" y="10074"/>
                      </a:cubicBezTo>
                      <a:cubicBezTo>
                        <a:pt x="21902" y="11461"/>
                        <a:pt x="19128" y="12847"/>
                        <a:pt x="17742" y="14234"/>
                      </a:cubicBezTo>
                      <a:cubicBezTo>
                        <a:pt x="16355" y="14234"/>
                        <a:pt x="16355" y="15621"/>
                        <a:pt x="14968" y="17007"/>
                      </a:cubicBezTo>
                      <a:cubicBezTo>
                        <a:pt x="13582" y="18394"/>
                        <a:pt x="12195" y="19781"/>
                        <a:pt x="10809" y="22554"/>
                      </a:cubicBezTo>
                      <a:cubicBezTo>
                        <a:pt x="-5831" y="44740"/>
                        <a:pt x="-3058" y="76632"/>
                        <a:pt x="17742" y="98819"/>
                      </a:cubicBezTo>
                      <a:cubicBezTo>
                        <a:pt x="38541" y="121005"/>
                        <a:pt x="70434" y="125164"/>
                        <a:pt x="94006" y="109911"/>
                      </a:cubicBezTo>
                      <a:cubicBezTo>
                        <a:pt x="95393" y="108525"/>
                        <a:pt x="98166" y="107138"/>
                        <a:pt x="99553" y="105752"/>
                      </a:cubicBezTo>
                      <a:cubicBezTo>
                        <a:pt x="100940" y="105752"/>
                        <a:pt x="100940" y="104365"/>
                        <a:pt x="102326" y="104365"/>
                      </a:cubicBezTo>
                      <a:cubicBezTo>
                        <a:pt x="103713" y="102978"/>
                        <a:pt x="105099" y="101592"/>
                        <a:pt x="106486" y="100205"/>
                      </a:cubicBezTo>
                      <a:cubicBezTo>
                        <a:pt x="106486" y="100205"/>
                        <a:pt x="106486" y="100205"/>
                        <a:pt x="106486" y="100205"/>
                      </a:cubicBezTo>
                      <a:cubicBezTo>
                        <a:pt x="124512" y="78019"/>
                        <a:pt x="123125" y="44740"/>
                        <a:pt x="100940" y="21167"/>
                      </a:cubicBezTo>
                      <a:cubicBezTo>
                        <a:pt x="80140" y="-2405"/>
                        <a:pt x="46861" y="-6565"/>
                        <a:pt x="23288" y="10074"/>
                      </a:cubicBezTo>
                      <a:close/>
                    </a:path>
                  </a:pathLst>
                </a:custGeom>
                <a:solidFill>
                  <a:srgbClr val="E0E0E0"/>
                </a:solidFill>
                <a:ln w="13829" cap="flat">
                  <a:noFill/>
                  <a:prstDash val="solid"/>
                  <a:miter/>
                </a:ln>
              </p:spPr>
              <p:txBody>
                <a:bodyPr rtlCol="0" anchor="ctr"/>
                <a:lstStyle/>
                <a:p>
                  <a:endParaRPr lang="tr-TR"/>
                </a:p>
              </p:txBody>
            </p:sp>
            <p:grpSp>
              <p:nvGrpSpPr>
                <p:cNvPr id="530" name="Grafik 4">
                  <a:extLst>
                    <a:ext uri="{FF2B5EF4-FFF2-40B4-BE49-F238E27FC236}">
                      <a16:creationId xmlns="" xmlns:a16="http://schemas.microsoft.com/office/drawing/2014/main" id="{A0C417CE-A35A-47F6-888A-555595F38BB7}"/>
                    </a:ext>
                  </a:extLst>
                </p:cNvPr>
                <p:cNvGrpSpPr/>
                <p:nvPr/>
              </p:nvGrpSpPr>
              <p:grpSpPr>
                <a:xfrm>
                  <a:off x="5240450" y="5343163"/>
                  <a:ext cx="94290" cy="97064"/>
                  <a:chOff x="5240450" y="5343163"/>
                  <a:chExt cx="94290" cy="97064"/>
                </a:xfrm>
              </p:grpSpPr>
              <p:sp>
                <p:nvSpPr>
                  <p:cNvPr id="531" name="Serbest Form: Şekil 530">
                    <a:extLst>
                      <a:ext uri="{FF2B5EF4-FFF2-40B4-BE49-F238E27FC236}">
                        <a16:creationId xmlns="" xmlns:a16="http://schemas.microsoft.com/office/drawing/2014/main" id="{08E82DE1-2C6D-4E53-B95A-6D4CB7EB9B62}"/>
                      </a:ext>
                    </a:extLst>
                  </p:cNvPr>
                  <p:cNvSpPr/>
                  <p:nvPr/>
                </p:nvSpPr>
                <p:spPr>
                  <a:xfrm>
                    <a:off x="5240450" y="5347323"/>
                    <a:ext cx="88744" cy="92904"/>
                  </a:xfrm>
                  <a:custGeom>
                    <a:avLst/>
                    <a:gdLst>
                      <a:gd name="connsiteX0" fmla="*/ 0 w 88744"/>
                      <a:gd name="connsiteY0" fmla="*/ 5546 h 92904"/>
                      <a:gd name="connsiteX1" fmla="*/ 83198 w 88744"/>
                      <a:gd name="connsiteY1" fmla="*/ 92904 h 92904"/>
                      <a:gd name="connsiteX2" fmla="*/ 88744 w 88744"/>
                      <a:gd name="connsiteY2" fmla="*/ 88744 h 92904"/>
                      <a:gd name="connsiteX3" fmla="*/ 4160 w 88744"/>
                      <a:gd name="connsiteY3" fmla="*/ 0 h 92904"/>
                      <a:gd name="connsiteX4" fmla="*/ 0 w 88744"/>
                      <a:gd name="connsiteY4" fmla="*/ 5546 h 9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4" h="92904">
                        <a:moveTo>
                          <a:pt x="0" y="5546"/>
                        </a:moveTo>
                        <a:lnTo>
                          <a:pt x="83198" y="92904"/>
                        </a:lnTo>
                        <a:cubicBezTo>
                          <a:pt x="84584" y="91517"/>
                          <a:pt x="87358" y="90131"/>
                          <a:pt x="88744" y="88744"/>
                        </a:cubicBezTo>
                        <a:lnTo>
                          <a:pt x="4160" y="0"/>
                        </a:lnTo>
                        <a:cubicBezTo>
                          <a:pt x="2773" y="2773"/>
                          <a:pt x="1387" y="4160"/>
                          <a:pt x="0" y="5546"/>
                        </a:cubicBezTo>
                        <a:close/>
                      </a:path>
                    </a:pathLst>
                  </a:custGeom>
                  <a:solidFill>
                    <a:srgbClr val="FFFFFF"/>
                  </a:solidFill>
                  <a:ln w="13829" cap="flat">
                    <a:noFill/>
                    <a:prstDash val="solid"/>
                    <a:miter/>
                  </a:ln>
                </p:spPr>
                <p:txBody>
                  <a:bodyPr rtlCol="0" anchor="ctr"/>
                  <a:lstStyle/>
                  <a:p>
                    <a:endParaRPr lang="tr-TR"/>
                  </a:p>
                </p:txBody>
              </p:sp>
              <p:sp>
                <p:nvSpPr>
                  <p:cNvPr id="532" name="Serbest Form: Şekil 531">
                    <a:extLst>
                      <a:ext uri="{FF2B5EF4-FFF2-40B4-BE49-F238E27FC236}">
                        <a16:creationId xmlns="" xmlns:a16="http://schemas.microsoft.com/office/drawing/2014/main" id="{6AE4A628-A13E-4CCD-8F08-8253AAC02A6E}"/>
                      </a:ext>
                    </a:extLst>
                  </p:cNvPr>
                  <p:cNvSpPr/>
                  <p:nvPr/>
                </p:nvSpPr>
                <p:spPr>
                  <a:xfrm>
                    <a:off x="5243223" y="5343163"/>
                    <a:ext cx="91517" cy="94290"/>
                  </a:xfrm>
                  <a:custGeom>
                    <a:avLst/>
                    <a:gdLst>
                      <a:gd name="connsiteX0" fmla="*/ 2773 w 91517"/>
                      <a:gd name="connsiteY0" fmla="*/ 2773 h 94290"/>
                      <a:gd name="connsiteX1" fmla="*/ 0 w 91517"/>
                      <a:gd name="connsiteY1" fmla="*/ 5546 h 94290"/>
                      <a:gd name="connsiteX2" fmla="*/ 84584 w 91517"/>
                      <a:gd name="connsiteY2" fmla="*/ 94291 h 94290"/>
                      <a:gd name="connsiteX3" fmla="*/ 87358 w 91517"/>
                      <a:gd name="connsiteY3" fmla="*/ 92904 h 94290"/>
                      <a:gd name="connsiteX4" fmla="*/ 91518 w 91517"/>
                      <a:gd name="connsiteY4" fmla="*/ 88744 h 94290"/>
                      <a:gd name="connsiteX5" fmla="*/ 8320 w 91517"/>
                      <a:gd name="connsiteY5" fmla="*/ 0 h 94290"/>
                      <a:gd name="connsiteX6" fmla="*/ 2773 w 91517"/>
                      <a:gd name="connsiteY6" fmla="*/ 2773 h 9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17" h="94290">
                        <a:moveTo>
                          <a:pt x="2773" y="2773"/>
                        </a:moveTo>
                        <a:cubicBezTo>
                          <a:pt x="1387" y="2773"/>
                          <a:pt x="1387" y="4160"/>
                          <a:pt x="0" y="5546"/>
                        </a:cubicBezTo>
                        <a:lnTo>
                          <a:pt x="84584" y="94291"/>
                        </a:lnTo>
                        <a:cubicBezTo>
                          <a:pt x="85971" y="94291"/>
                          <a:pt x="85971" y="92904"/>
                          <a:pt x="87358" y="92904"/>
                        </a:cubicBezTo>
                        <a:cubicBezTo>
                          <a:pt x="88744" y="91517"/>
                          <a:pt x="90131" y="90131"/>
                          <a:pt x="91518" y="88744"/>
                        </a:cubicBezTo>
                        <a:lnTo>
                          <a:pt x="8320" y="0"/>
                        </a:lnTo>
                        <a:cubicBezTo>
                          <a:pt x="5546" y="0"/>
                          <a:pt x="4160" y="1387"/>
                          <a:pt x="2773" y="2773"/>
                        </a:cubicBezTo>
                        <a:close/>
                      </a:path>
                    </a:pathLst>
                  </a:custGeom>
                  <a:solidFill>
                    <a:srgbClr val="C2C2C3"/>
                  </a:solidFill>
                  <a:ln w="13829" cap="flat">
                    <a:noFill/>
                    <a:prstDash val="solid"/>
                    <a:miter/>
                  </a:ln>
                </p:spPr>
                <p:txBody>
                  <a:bodyPr rtlCol="0" anchor="ctr"/>
                  <a:lstStyle/>
                  <a:p>
                    <a:endParaRPr lang="tr-TR"/>
                  </a:p>
                </p:txBody>
              </p:sp>
            </p:grpSp>
          </p:grpSp>
        </p:grpSp>
        <p:grpSp>
          <p:nvGrpSpPr>
            <p:cNvPr id="533" name="Grafik 4">
              <a:extLst>
                <a:ext uri="{FF2B5EF4-FFF2-40B4-BE49-F238E27FC236}">
                  <a16:creationId xmlns="" xmlns:a16="http://schemas.microsoft.com/office/drawing/2014/main" id="{A0C417CE-A35A-47F6-888A-555595F38BB7}"/>
                </a:ext>
              </a:extLst>
            </p:cNvPr>
            <p:cNvGrpSpPr/>
            <p:nvPr/>
          </p:nvGrpSpPr>
          <p:grpSpPr>
            <a:xfrm>
              <a:off x="3019071" y="4107677"/>
              <a:ext cx="348043" cy="488093"/>
              <a:chOff x="3019071" y="4107677"/>
              <a:chExt cx="348043" cy="488093"/>
            </a:xfrm>
          </p:grpSpPr>
          <p:grpSp>
            <p:nvGrpSpPr>
              <p:cNvPr id="534" name="Grafik 4">
                <a:extLst>
                  <a:ext uri="{FF2B5EF4-FFF2-40B4-BE49-F238E27FC236}">
                    <a16:creationId xmlns="" xmlns:a16="http://schemas.microsoft.com/office/drawing/2014/main" id="{A0C417CE-A35A-47F6-888A-555595F38BB7}"/>
                  </a:ext>
                </a:extLst>
              </p:cNvPr>
              <p:cNvGrpSpPr/>
              <p:nvPr/>
            </p:nvGrpSpPr>
            <p:grpSpPr>
              <a:xfrm>
                <a:off x="3019071" y="4107677"/>
                <a:ext cx="348043" cy="488093"/>
                <a:chOff x="3019071" y="4107677"/>
                <a:chExt cx="348043" cy="488093"/>
              </a:xfrm>
            </p:grpSpPr>
            <p:grpSp>
              <p:nvGrpSpPr>
                <p:cNvPr id="535" name="Grafik 4">
                  <a:extLst>
                    <a:ext uri="{FF2B5EF4-FFF2-40B4-BE49-F238E27FC236}">
                      <a16:creationId xmlns="" xmlns:a16="http://schemas.microsoft.com/office/drawing/2014/main" id="{A0C417CE-A35A-47F6-888A-555595F38BB7}"/>
                    </a:ext>
                  </a:extLst>
                </p:cNvPr>
                <p:cNvGrpSpPr/>
                <p:nvPr/>
              </p:nvGrpSpPr>
              <p:grpSpPr>
                <a:xfrm>
                  <a:off x="3019071" y="4160369"/>
                  <a:ext cx="348043" cy="435401"/>
                  <a:chOff x="3019071" y="4160369"/>
                  <a:chExt cx="348043" cy="435401"/>
                </a:xfrm>
              </p:grpSpPr>
              <p:sp>
                <p:nvSpPr>
                  <p:cNvPr id="536" name="Serbest Form: Şekil 535">
                    <a:extLst>
                      <a:ext uri="{FF2B5EF4-FFF2-40B4-BE49-F238E27FC236}">
                        <a16:creationId xmlns="" xmlns:a16="http://schemas.microsoft.com/office/drawing/2014/main" id="{E41092E1-33BF-40BE-9CA1-FCD3644F35D7}"/>
                      </a:ext>
                    </a:extLst>
                  </p:cNvPr>
                  <p:cNvSpPr/>
                  <p:nvPr/>
                </p:nvSpPr>
                <p:spPr>
                  <a:xfrm>
                    <a:off x="3019071" y="4160369"/>
                    <a:ext cx="348043" cy="435401"/>
                  </a:xfrm>
                  <a:custGeom>
                    <a:avLst/>
                    <a:gdLst>
                      <a:gd name="connsiteX0" fmla="*/ 171942 w 348043"/>
                      <a:gd name="connsiteY0" fmla="*/ 0 h 435401"/>
                      <a:gd name="connsiteX1" fmla="*/ 26346 w 348043"/>
                      <a:gd name="connsiteY1" fmla="*/ 0 h 435401"/>
                      <a:gd name="connsiteX2" fmla="*/ 0 w 348043"/>
                      <a:gd name="connsiteY2" fmla="*/ 26346 h 435401"/>
                      <a:gd name="connsiteX3" fmla="*/ 0 w 348043"/>
                      <a:gd name="connsiteY3" fmla="*/ 409055 h 435401"/>
                      <a:gd name="connsiteX4" fmla="*/ 26346 w 348043"/>
                      <a:gd name="connsiteY4" fmla="*/ 435401 h 435401"/>
                      <a:gd name="connsiteX5" fmla="*/ 171942 w 348043"/>
                      <a:gd name="connsiteY5" fmla="*/ 435401 h 435401"/>
                      <a:gd name="connsiteX6" fmla="*/ 321698 w 348043"/>
                      <a:gd name="connsiteY6" fmla="*/ 435401 h 435401"/>
                      <a:gd name="connsiteX7" fmla="*/ 348044 w 348043"/>
                      <a:gd name="connsiteY7" fmla="*/ 409055 h 435401"/>
                      <a:gd name="connsiteX8" fmla="*/ 348044 w 348043"/>
                      <a:gd name="connsiteY8" fmla="*/ 26346 h 435401"/>
                      <a:gd name="connsiteX9" fmla="*/ 321698 w 348043"/>
                      <a:gd name="connsiteY9" fmla="*/ 0 h 435401"/>
                      <a:gd name="connsiteX10" fmla="*/ 171942 w 348043"/>
                      <a:gd name="connsiteY10" fmla="*/ 0 h 43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043" h="435401">
                        <a:moveTo>
                          <a:pt x="171942" y="0"/>
                        </a:moveTo>
                        <a:lnTo>
                          <a:pt x="26346" y="0"/>
                        </a:lnTo>
                        <a:cubicBezTo>
                          <a:pt x="12480" y="0"/>
                          <a:pt x="0" y="12480"/>
                          <a:pt x="0" y="26346"/>
                        </a:cubicBezTo>
                        <a:lnTo>
                          <a:pt x="0" y="409055"/>
                        </a:lnTo>
                        <a:cubicBezTo>
                          <a:pt x="0" y="422922"/>
                          <a:pt x="12480" y="435401"/>
                          <a:pt x="26346" y="435401"/>
                        </a:cubicBezTo>
                        <a:lnTo>
                          <a:pt x="171942" y="435401"/>
                        </a:lnTo>
                        <a:lnTo>
                          <a:pt x="321698" y="435401"/>
                        </a:lnTo>
                        <a:cubicBezTo>
                          <a:pt x="335564" y="435401"/>
                          <a:pt x="348044" y="422922"/>
                          <a:pt x="348044" y="409055"/>
                        </a:cubicBezTo>
                        <a:lnTo>
                          <a:pt x="348044" y="26346"/>
                        </a:lnTo>
                        <a:cubicBezTo>
                          <a:pt x="348044" y="12480"/>
                          <a:pt x="335564" y="0"/>
                          <a:pt x="321698" y="0"/>
                        </a:cubicBezTo>
                        <a:lnTo>
                          <a:pt x="171942" y="0"/>
                        </a:lnTo>
                        <a:close/>
                      </a:path>
                    </a:pathLst>
                  </a:custGeom>
                  <a:solidFill>
                    <a:srgbClr val="14B0BF"/>
                  </a:solidFill>
                  <a:ln w="13829" cap="flat">
                    <a:noFill/>
                    <a:prstDash val="solid"/>
                    <a:miter/>
                  </a:ln>
                </p:spPr>
                <p:txBody>
                  <a:bodyPr rtlCol="0" anchor="ctr"/>
                  <a:lstStyle/>
                  <a:p>
                    <a:endParaRPr lang="tr-TR"/>
                  </a:p>
                </p:txBody>
              </p:sp>
              <p:sp>
                <p:nvSpPr>
                  <p:cNvPr id="537" name="Serbest Form: Şekil 536">
                    <a:extLst>
                      <a:ext uri="{FF2B5EF4-FFF2-40B4-BE49-F238E27FC236}">
                        <a16:creationId xmlns="" xmlns:a16="http://schemas.microsoft.com/office/drawing/2014/main" id="{4CDE2093-1B1C-4488-A60B-1BF8D58BCA2C}"/>
                      </a:ext>
                    </a:extLst>
                  </p:cNvPr>
                  <p:cNvSpPr/>
                  <p:nvPr/>
                </p:nvSpPr>
                <p:spPr>
                  <a:xfrm>
                    <a:off x="3037097" y="4177009"/>
                    <a:ext cx="311991" cy="403509"/>
                  </a:xfrm>
                  <a:custGeom>
                    <a:avLst/>
                    <a:gdLst>
                      <a:gd name="connsiteX0" fmla="*/ 153916 w 311991"/>
                      <a:gd name="connsiteY0" fmla="*/ 0 h 403509"/>
                      <a:gd name="connsiteX1" fmla="*/ 18026 w 311991"/>
                      <a:gd name="connsiteY1" fmla="*/ 0 h 403509"/>
                      <a:gd name="connsiteX2" fmla="*/ 0 w 311991"/>
                      <a:gd name="connsiteY2" fmla="*/ 18026 h 403509"/>
                      <a:gd name="connsiteX3" fmla="*/ 0 w 311991"/>
                      <a:gd name="connsiteY3" fmla="*/ 385483 h 403509"/>
                      <a:gd name="connsiteX4" fmla="*/ 18026 w 311991"/>
                      <a:gd name="connsiteY4" fmla="*/ 403509 h 403509"/>
                      <a:gd name="connsiteX5" fmla="*/ 153916 w 311991"/>
                      <a:gd name="connsiteY5" fmla="*/ 403509 h 403509"/>
                      <a:gd name="connsiteX6" fmla="*/ 293965 w 311991"/>
                      <a:gd name="connsiteY6" fmla="*/ 403509 h 403509"/>
                      <a:gd name="connsiteX7" fmla="*/ 311991 w 311991"/>
                      <a:gd name="connsiteY7" fmla="*/ 385483 h 403509"/>
                      <a:gd name="connsiteX8" fmla="*/ 311991 w 311991"/>
                      <a:gd name="connsiteY8" fmla="*/ 18026 h 403509"/>
                      <a:gd name="connsiteX9" fmla="*/ 293965 w 311991"/>
                      <a:gd name="connsiteY9" fmla="*/ 0 h 403509"/>
                      <a:gd name="connsiteX10" fmla="*/ 153916 w 311991"/>
                      <a:gd name="connsiteY10" fmla="*/ 0 h 40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991" h="403509">
                        <a:moveTo>
                          <a:pt x="153916" y="0"/>
                        </a:moveTo>
                        <a:lnTo>
                          <a:pt x="18026" y="0"/>
                        </a:lnTo>
                        <a:cubicBezTo>
                          <a:pt x="8320" y="0"/>
                          <a:pt x="0" y="8320"/>
                          <a:pt x="0" y="18026"/>
                        </a:cubicBezTo>
                        <a:lnTo>
                          <a:pt x="0" y="385483"/>
                        </a:lnTo>
                        <a:cubicBezTo>
                          <a:pt x="0" y="395189"/>
                          <a:pt x="8320" y="403509"/>
                          <a:pt x="18026" y="403509"/>
                        </a:cubicBezTo>
                        <a:lnTo>
                          <a:pt x="153916" y="403509"/>
                        </a:lnTo>
                        <a:lnTo>
                          <a:pt x="293965" y="403509"/>
                        </a:lnTo>
                        <a:cubicBezTo>
                          <a:pt x="303672" y="403509"/>
                          <a:pt x="311991" y="395189"/>
                          <a:pt x="311991" y="385483"/>
                        </a:cubicBezTo>
                        <a:lnTo>
                          <a:pt x="311991" y="18026"/>
                        </a:lnTo>
                        <a:cubicBezTo>
                          <a:pt x="311991" y="8320"/>
                          <a:pt x="303672" y="0"/>
                          <a:pt x="293965" y="0"/>
                        </a:cubicBezTo>
                        <a:lnTo>
                          <a:pt x="153916" y="0"/>
                        </a:lnTo>
                        <a:close/>
                      </a:path>
                    </a:pathLst>
                  </a:custGeom>
                  <a:solidFill>
                    <a:srgbClr val="225566"/>
                  </a:solidFill>
                  <a:ln w="13829" cap="flat">
                    <a:noFill/>
                    <a:prstDash val="solid"/>
                    <a:miter/>
                  </a:ln>
                </p:spPr>
                <p:txBody>
                  <a:bodyPr rtlCol="0" anchor="ctr"/>
                  <a:lstStyle/>
                  <a:p>
                    <a:endParaRPr lang="tr-TR"/>
                  </a:p>
                </p:txBody>
              </p:sp>
              <p:sp>
                <p:nvSpPr>
                  <p:cNvPr id="538" name="Serbest Form: Şekil 537">
                    <a:extLst>
                      <a:ext uri="{FF2B5EF4-FFF2-40B4-BE49-F238E27FC236}">
                        <a16:creationId xmlns="" xmlns:a16="http://schemas.microsoft.com/office/drawing/2014/main" id="{5DC70355-C6D2-4410-9663-7D131AE1E8F5}"/>
                      </a:ext>
                    </a:extLst>
                  </p:cNvPr>
                  <p:cNvSpPr/>
                  <p:nvPr/>
                </p:nvSpPr>
                <p:spPr>
                  <a:xfrm>
                    <a:off x="3050963" y="4193648"/>
                    <a:ext cx="284258" cy="370230"/>
                  </a:xfrm>
                  <a:custGeom>
                    <a:avLst/>
                    <a:gdLst>
                      <a:gd name="connsiteX0" fmla="*/ 140049 w 284258"/>
                      <a:gd name="connsiteY0" fmla="*/ 0 h 370230"/>
                      <a:gd name="connsiteX1" fmla="*/ 0 w 284258"/>
                      <a:gd name="connsiteY1" fmla="*/ 0 h 370230"/>
                      <a:gd name="connsiteX2" fmla="*/ 0 w 284258"/>
                      <a:gd name="connsiteY2" fmla="*/ 370230 h 370230"/>
                      <a:gd name="connsiteX3" fmla="*/ 140049 w 284258"/>
                      <a:gd name="connsiteY3" fmla="*/ 370230 h 370230"/>
                      <a:gd name="connsiteX4" fmla="*/ 284259 w 284258"/>
                      <a:gd name="connsiteY4" fmla="*/ 370230 h 370230"/>
                      <a:gd name="connsiteX5" fmla="*/ 284259 w 284258"/>
                      <a:gd name="connsiteY5" fmla="*/ 0 h 37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258" h="370230">
                        <a:moveTo>
                          <a:pt x="140049" y="0"/>
                        </a:moveTo>
                        <a:lnTo>
                          <a:pt x="0" y="0"/>
                        </a:lnTo>
                        <a:lnTo>
                          <a:pt x="0" y="370230"/>
                        </a:lnTo>
                        <a:lnTo>
                          <a:pt x="140049" y="370230"/>
                        </a:lnTo>
                        <a:lnTo>
                          <a:pt x="284259" y="370230"/>
                        </a:lnTo>
                        <a:lnTo>
                          <a:pt x="284259" y="0"/>
                        </a:lnTo>
                        <a:close/>
                      </a:path>
                    </a:pathLst>
                  </a:custGeom>
                  <a:solidFill>
                    <a:srgbClr val="FFFFFF"/>
                  </a:solidFill>
                  <a:ln w="13829" cap="flat">
                    <a:noFill/>
                    <a:prstDash val="solid"/>
                    <a:miter/>
                  </a:ln>
                </p:spPr>
                <p:txBody>
                  <a:bodyPr rtlCol="0" anchor="ctr"/>
                  <a:lstStyle/>
                  <a:p>
                    <a:endParaRPr lang="tr-TR"/>
                  </a:p>
                </p:txBody>
              </p:sp>
            </p:grpSp>
            <p:grpSp>
              <p:nvGrpSpPr>
                <p:cNvPr id="539" name="Grafik 4">
                  <a:extLst>
                    <a:ext uri="{FF2B5EF4-FFF2-40B4-BE49-F238E27FC236}">
                      <a16:creationId xmlns="" xmlns:a16="http://schemas.microsoft.com/office/drawing/2014/main" id="{A0C417CE-A35A-47F6-888A-555595F38BB7}"/>
                    </a:ext>
                  </a:extLst>
                </p:cNvPr>
                <p:cNvGrpSpPr/>
                <p:nvPr/>
              </p:nvGrpSpPr>
              <p:grpSpPr>
                <a:xfrm>
                  <a:off x="3103655" y="4107677"/>
                  <a:ext cx="194127" cy="92904"/>
                  <a:chOff x="3103655" y="4107677"/>
                  <a:chExt cx="194127" cy="92904"/>
                </a:xfrm>
              </p:grpSpPr>
              <p:sp>
                <p:nvSpPr>
                  <p:cNvPr id="540" name="Serbest Form: Şekil 539">
                    <a:extLst>
                      <a:ext uri="{FF2B5EF4-FFF2-40B4-BE49-F238E27FC236}">
                        <a16:creationId xmlns="" xmlns:a16="http://schemas.microsoft.com/office/drawing/2014/main" id="{BD11F983-745E-4DA9-9756-C40799F950EF}"/>
                      </a:ext>
                    </a:extLst>
                  </p:cNvPr>
                  <p:cNvSpPr/>
                  <p:nvPr/>
                </p:nvSpPr>
                <p:spPr>
                  <a:xfrm>
                    <a:off x="3136934" y="4150663"/>
                    <a:ext cx="127569" cy="31892"/>
                  </a:xfrm>
                  <a:custGeom>
                    <a:avLst/>
                    <a:gdLst>
                      <a:gd name="connsiteX0" fmla="*/ 61012 w 127569"/>
                      <a:gd name="connsiteY0" fmla="*/ 0 h 31892"/>
                      <a:gd name="connsiteX1" fmla="*/ 0 w 127569"/>
                      <a:gd name="connsiteY1" fmla="*/ 0 h 31892"/>
                      <a:gd name="connsiteX2" fmla="*/ 0 w 127569"/>
                      <a:gd name="connsiteY2" fmla="*/ 13866 h 31892"/>
                      <a:gd name="connsiteX3" fmla="*/ 18026 w 127569"/>
                      <a:gd name="connsiteY3" fmla="*/ 31893 h 31892"/>
                      <a:gd name="connsiteX4" fmla="*/ 61012 w 127569"/>
                      <a:gd name="connsiteY4" fmla="*/ 31893 h 31892"/>
                      <a:gd name="connsiteX5" fmla="*/ 109544 w 127569"/>
                      <a:gd name="connsiteY5" fmla="*/ 31893 h 31892"/>
                      <a:gd name="connsiteX6" fmla="*/ 127570 w 127569"/>
                      <a:gd name="connsiteY6" fmla="*/ 13866 h 31892"/>
                      <a:gd name="connsiteX7" fmla="*/ 127570 w 127569"/>
                      <a:gd name="connsiteY7" fmla="*/ 0 h 31892"/>
                      <a:gd name="connsiteX8" fmla="*/ 61012 w 127569"/>
                      <a:gd name="connsiteY8" fmla="*/ 0 h 31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569" h="31892">
                        <a:moveTo>
                          <a:pt x="61012" y="0"/>
                        </a:moveTo>
                        <a:lnTo>
                          <a:pt x="0" y="0"/>
                        </a:lnTo>
                        <a:lnTo>
                          <a:pt x="0" y="13866"/>
                        </a:lnTo>
                        <a:cubicBezTo>
                          <a:pt x="0" y="23573"/>
                          <a:pt x="8320" y="31893"/>
                          <a:pt x="18026" y="31893"/>
                        </a:cubicBezTo>
                        <a:lnTo>
                          <a:pt x="61012" y="31893"/>
                        </a:lnTo>
                        <a:lnTo>
                          <a:pt x="109544" y="31893"/>
                        </a:lnTo>
                        <a:cubicBezTo>
                          <a:pt x="119250" y="31893"/>
                          <a:pt x="127570" y="23573"/>
                          <a:pt x="127570" y="13866"/>
                        </a:cubicBezTo>
                        <a:lnTo>
                          <a:pt x="127570" y="0"/>
                        </a:lnTo>
                        <a:lnTo>
                          <a:pt x="61012" y="0"/>
                        </a:lnTo>
                        <a:close/>
                      </a:path>
                    </a:pathLst>
                  </a:custGeom>
                  <a:solidFill>
                    <a:srgbClr val="225566"/>
                  </a:solidFill>
                  <a:ln w="13829" cap="flat">
                    <a:noFill/>
                    <a:prstDash val="solid"/>
                    <a:miter/>
                  </a:ln>
                </p:spPr>
                <p:txBody>
                  <a:bodyPr rtlCol="0" anchor="ctr"/>
                  <a:lstStyle/>
                  <a:p>
                    <a:endParaRPr lang="tr-TR"/>
                  </a:p>
                </p:txBody>
              </p:sp>
              <p:sp>
                <p:nvSpPr>
                  <p:cNvPr id="541" name="Serbest Form: Şekil 540">
                    <a:extLst>
                      <a:ext uri="{FF2B5EF4-FFF2-40B4-BE49-F238E27FC236}">
                        <a16:creationId xmlns="" xmlns:a16="http://schemas.microsoft.com/office/drawing/2014/main" id="{56320272-69A8-401F-87CF-0229705A2B3D}"/>
                      </a:ext>
                    </a:extLst>
                  </p:cNvPr>
                  <p:cNvSpPr/>
                  <p:nvPr/>
                </p:nvSpPr>
                <p:spPr>
                  <a:xfrm>
                    <a:off x="3105042" y="4164529"/>
                    <a:ext cx="191354" cy="12479"/>
                  </a:xfrm>
                  <a:custGeom>
                    <a:avLst/>
                    <a:gdLst>
                      <a:gd name="connsiteX0" fmla="*/ 174715 w 191354"/>
                      <a:gd name="connsiteY0" fmla="*/ 0 h 12479"/>
                      <a:gd name="connsiteX1" fmla="*/ 92904 w 191354"/>
                      <a:gd name="connsiteY1" fmla="*/ 0 h 12479"/>
                      <a:gd name="connsiteX2" fmla="*/ 16640 w 191354"/>
                      <a:gd name="connsiteY2" fmla="*/ 0 h 12479"/>
                      <a:gd name="connsiteX3" fmla="*/ 0 w 191354"/>
                      <a:gd name="connsiteY3" fmla="*/ 12480 h 12479"/>
                      <a:gd name="connsiteX4" fmla="*/ 191355 w 191354"/>
                      <a:gd name="connsiteY4" fmla="*/ 12480 h 12479"/>
                      <a:gd name="connsiteX5" fmla="*/ 174715 w 191354"/>
                      <a:gd name="connsiteY5" fmla="*/ 0 h 1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354" h="12479">
                        <a:moveTo>
                          <a:pt x="174715" y="0"/>
                        </a:moveTo>
                        <a:lnTo>
                          <a:pt x="92904" y="0"/>
                        </a:lnTo>
                        <a:lnTo>
                          <a:pt x="16640" y="0"/>
                        </a:lnTo>
                        <a:cubicBezTo>
                          <a:pt x="8320" y="0"/>
                          <a:pt x="2773" y="5546"/>
                          <a:pt x="0" y="12480"/>
                        </a:cubicBezTo>
                        <a:lnTo>
                          <a:pt x="191355" y="12480"/>
                        </a:lnTo>
                        <a:cubicBezTo>
                          <a:pt x="188582" y="5546"/>
                          <a:pt x="181648" y="0"/>
                          <a:pt x="174715" y="0"/>
                        </a:cubicBezTo>
                        <a:close/>
                      </a:path>
                    </a:pathLst>
                  </a:custGeom>
                  <a:solidFill>
                    <a:srgbClr val="17C5CC"/>
                  </a:solidFill>
                  <a:ln w="13829" cap="flat">
                    <a:noFill/>
                    <a:prstDash val="solid"/>
                    <a:miter/>
                  </a:ln>
                </p:spPr>
                <p:txBody>
                  <a:bodyPr rtlCol="0" anchor="ctr"/>
                  <a:lstStyle/>
                  <a:p>
                    <a:endParaRPr lang="tr-TR"/>
                  </a:p>
                </p:txBody>
              </p:sp>
              <p:sp>
                <p:nvSpPr>
                  <p:cNvPr id="542" name="Serbest Form: Şekil 541">
                    <a:extLst>
                      <a:ext uri="{FF2B5EF4-FFF2-40B4-BE49-F238E27FC236}">
                        <a16:creationId xmlns="" xmlns:a16="http://schemas.microsoft.com/office/drawing/2014/main" id="{47D91A2C-1B48-4B4C-A619-811443479D50}"/>
                      </a:ext>
                    </a:extLst>
                  </p:cNvPr>
                  <p:cNvSpPr/>
                  <p:nvPr/>
                </p:nvSpPr>
                <p:spPr>
                  <a:xfrm>
                    <a:off x="3105042" y="4178395"/>
                    <a:ext cx="192741" cy="8319"/>
                  </a:xfrm>
                  <a:custGeom>
                    <a:avLst/>
                    <a:gdLst>
                      <a:gd name="connsiteX0" fmla="*/ 191355 w 192741"/>
                      <a:gd name="connsiteY0" fmla="*/ 5546 h 8319"/>
                      <a:gd name="connsiteX1" fmla="*/ 191355 w 192741"/>
                      <a:gd name="connsiteY1" fmla="*/ 4160 h 8319"/>
                      <a:gd name="connsiteX2" fmla="*/ 191355 w 192741"/>
                      <a:gd name="connsiteY2" fmla="*/ 0 h 8319"/>
                      <a:gd name="connsiteX3" fmla="*/ 0 w 192741"/>
                      <a:gd name="connsiteY3" fmla="*/ 0 h 8319"/>
                      <a:gd name="connsiteX4" fmla="*/ 0 w 192741"/>
                      <a:gd name="connsiteY4" fmla="*/ 4160 h 8319"/>
                      <a:gd name="connsiteX5" fmla="*/ 0 w 192741"/>
                      <a:gd name="connsiteY5" fmla="*/ 5546 h 8319"/>
                      <a:gd name="connsiteX6" fmla="*/ 0 w 192741"/>
                      <a:gd name="connsiteY6" fmla="*/ 8320 h 8319"/>
                      <a:gd name="connsiteX7" fmla="*/ 192741 w 192741"/>
                      <a:gd name="connsiteY7" fmla="*/ 8320 h 8319"/>
                      <a:gd name="connsiteX8" fmla="*/ 191355 w 192741"/>
                      <a:gd name="connsiteY8" fmla="*/ 5546 h 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41" h="8319">
                        <a:moveTo>
                          <a:pt x="191355" y="5546"/>
                        </a:moveTo>
                        <a:lnTo>
                          <a:pt x="191355" y="4160"/>
                        </a:lnTo>
                        <a:cubicBezTo>
                          <a:pt x="191355" y="2773"/>
                          <a:pt x="191355" y="1387"/>
                          <a:pt x="191355" y="0"/>
                        </a:cubicBezTo>
                        <a:lnTo>
                          <a:pt x="0" y="0"/>
                        </a:lnTo>
                        <a:cubicBezTo>
                          <a:pt x="0" y="1387"/>
                          <a:pt x="0" y="2773"/>
                          <a:pt x="0" y="4160"/>
                        </a:cubicBezTo>
                        <a:lnTo>
                          <a:pt x="0" y="5546"/>
                        </a:lnTo>
                        <a:cubicBezTo>
                          <a:pt x="0" y="6933"/>
                          <a:pt x="0" y="6933"/>
                          <a:pt x="0" y="8320"/>
                        </a:cubicBezTo>
                        <a:lnTo>
                          <a:pt x="192741" y="8320"/>
                        </a:lnTo>
                        <a:cubicBezTo>
                          <a:pt x="191355" y="6933"/>
                          <a:pt x="191355" y="5546"/>
                          <a:pt x="191355" y="5546"/>
                        </a:cubicBezTo>
                        <a:close/>
                      </a:path>
                    </a:pathLst>
                  </a:custGeom>
                  <a:solidFill>
                    <a:srgbClr val="22DDDD"/>
                  </a:solidFill>
                  <a:ln w="13829" cap="flat">
                    <a:noFill/>
                    <a:prstDash val="solid"/>
                    <a:miter/>
                  </a:ln>
                </p:spPr>
                <p:txBody>
                  <a:bodyPr rtlCol="0" anchor="ctr"/>
                  <a:lstStyle/>
                  <a:p>
                    <a:endParaRPr lang="tr-TR"/>
                  </a:p>
                </p:txBody>
              </p:sp>
              <p:sp>
                <p:nvSpPr>
                  <p:cNvPr id="543" name="Serbest Form: Şekil 542">
                    <a:extLst>
                      <a:ext uri="{FF2B5EF4-FFF2-40B4-BE49-F238E27FC236}">
                        <a16:creationId xmlns="" xmlns:a16="http://schemas.microsoft.com/office/drawing/2014/main" id="{1616F350-A1BA-4CEC-AF9E-0A507AFBD379}"/>
                      </a:ext>
                    </a:extLst>
                  </p:cNvPr>
                  <p:cNvSpPr/>
                  <p:nvPr/>
                </p:nvSpPr>
                <p:spPr>
                  <a:xfrm>
                    <a:off x="3103655" y="4186715"/>
                    <a:ext cx="192741" cy="13866"/>
                  </a:xfrm>
                  <a:custGeom>
                    <a:avLst/>
                    <a:gdLst>
                      <a:gd name="connsiteX0" fmla="*/ 0 w 192741"/>
                      <a:gd name="connsiteY0" fmla="*/ 0 h 13866"/>
                      <a:gd name="connsiteX1" fmla="*/ 16640 w 192741"/>
                      <a:gd name="connsiteY1" fmla="*/ 13866 h 13866"/>
                      <a:gd name="connsiteX2" fmla="*/ 94291 w 192741"/>
                      <a:gd name="connsiteY2" fmla="*/ 13866 h 13866"/>
                      <a:gd name="connsiteX3" fmla="*/ 176102 w 192741"/>
                      <a:gd name="connsiteY3" fmla="*/ 13866 h 13866"/>
                      <a:gd name="connsiteX4" fmla="*/ 192741 w 192741"/>
                      <a:gd name="connsiteY4" fmla="*/ 0 h 13866"/>
                      <a:gd name="connsiteX5" fmla="*/ 0 w 192741"/>
                      <a:gd name="connsiteY5" fmla="*/ 0 h 1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741" h="13866">
                        <a:moveTo>
                          <a:pt x="0" y="0"/>
                        </a:moveTo>
                        <a:cubicBezTo>
                          <a:pt x="1387" y="8320"/>
                          <a:pt x="8320" y="13866"/>
                          <a:pt x="16640" y="13866"/>
                        </a:cubicBezTo>
                        <a:lnTo>
                          <a:pt x="94291" y="13866"/>
                        </a:lnTo>
                        <a:lnTo>
                          <a:pt x="176102" y="13866"/>
                        </a:lnTo>
                        <a:cubicBezTo>
                          <a:pt x="184422" y="13866"/>
                          <a:pt x="191355" y="8320"/>
                          <a:pt x="192741" y="0"/>
                        </a:cubicBezTo>
                        <a:lnTo>
                          <a:pt x="0" y="0"/>
                        </a:lnTo>
                        <a:close/>
                      </a:path>
                    </a:pathLst>
                  </a:custGeom>
                  <a:solidFill>
                    <a:srgbClr val="17C5CC"/>
                  </a:solidFill>
                  <a:ln w="13829" cap="flat">
                    <a:noFill/>
                    <a:prstDash val="solid"/>
                    <a:miter/>
                  </a:ln>
                </p:spPr>
                <p:txBody>
                  <a:bodyPr rtlCol="0" anchor="ctr"/>
                  <a:lstStyle/>
                  <a:p>
                    <a:endParaRPr lang="tr-TR"/>
                  </a:p>
                </p:txBody>
              </p:sp>
              <p:sp>
                <p:nvSpPr>
                  <p:cNvPr id="544" name="Serbest Form: Şekil 543">
                    <a:extLst>
                      <a:ext uri="{FF2B5EF4-FFF2-40B4-BE49-F238E27FC236}">
                        <a16:creationId xmlns="" xmlns:a16="http://schemas.microsoft.com/office/drawing/2014/main" id="{BA037F6E-6F3C-42C8-B176-27506C81C3E3}"/>
                      </a:ext>
                    </a:extLst>
                  </p:cNvPr>
                  <p:cNvSpPr/>
                  <p:nvPr/>
                </p:nvSpPr>
                <p:spPr>
                  <a:xfrm>
                    <a:off x="3136934" y="4107677"/>
                    <a:ext cx="127569" cy="42985"/>
                  </a:xfrm>
                  <a:custGeom>
                    <a:avLst/>
                    <a:gdLst>
                      <a:gd name="connsiteX0" fmla="*/ 109544 w 127569"/>
                      <a:gd name="connsiteY0" fmla="*/ 20799 h 42985"/>
                      <a:gd name="connsiteX1" fmla="*/ 84584 w 127569"/>
                      <a:gd name="connsiteY1" fmla="*/ 20799 h 42985"/>
                      <a:gd name="connsiteX2" fmla="*/ 63785 w 127569"/>
                      <a:gd name="connsiteY2" fmla="*/ 0 h 42985"/>
                      <a:gd name="connsiteX3" fmla="*/ 61012 w 127569"/>
                      <a:gd name="connsiteY3" fmla="*/ 0 h 42985"/>
                      <a:gd name="connsiteX4" fmla="*/ 42985 w 127569"/>
                      <a:gd name="connsiteY4" fmla="*/ 20799 h 42985"/>
                      <a:gd name="connsiteX5" fmla="*/ 18026 w 127569"/>
                      <a:gd name="connsiteY5" fmla="*/ 20799 h 42985"/>
                      <a:gd name="connsiteX6" fmla="*/ 0 w 127569"/>
                      <a:gd name="connsiteY6" fmla="*/ 38826 h 42985"/>
                      <a:gd name="connsiteX7" fmla="*/ 0 w 127569"/>
                      <a:gd name="connsiteY7" fmla="*/ 42986 h 42985"/>
                      <a:gd name="connsiteX8" fmla="*/ 61012 w 127569"/>
                      <a:gd name="connsiteY8" fmla="*/ 42986 h 42985"/>
                      <a:gd name="connsiteX9" fmla="*/ 127570 w 127569"/>
                      <a:gd name="connsiteY9" fmla="*/ 42986 h 42985"/>
                      <a:gd name="connsiteX10" fmla="*/ 127570 w 127569"/>
                      <a:gd name="connsiteY10" fmla="*/ 38826 h 42985"/>
                      <a:gd name="connsiteX11" fmla="*/ 109544 w 127569"/>
                      <a:gd name="connsiteY11" fmla="*/ 20799 h 42985"/>
                      <a:gd name="connsiteX12" fmla="*/ 63785 w 127569"/>
                      <a:gd name="connsiteY12" fmla="*/ 30506 h 42985"/>
                      <a:gd name="connsiteX13" fmla="*/ 61012 w 127569"/>
                      <a:gd name="connsiteY13" fmla="*/ 30506 h 42985"/>
                      <a:gd name="connsiteX14" fmla="*/ 52692 w 127569"/>
                      <a:gd name="connsiteY14" fmla="*/ 20799 h 42985"/>
                      <a:gd name="connsiteX15" fmla="*/ 61012 w 127569"/>
                      <a:gd name="connsiteY15" fmla="*/ 11093 h 42985"/>
                      <a:gd name="connsiteX16" fmla="*/ 63785 w 127569"/>
                      <a:gd name="connsiteY16" fmla="*/ 11093 h 42985"/>
                      <a:gd name="connsiteX17" fmla="*/ 73491 w 127569"/>
                      <a:gd name="connsiteY17" fmla="*/ 20799 h 42985"/>
                      <a:gd name="connsiteX18" fmla="*/ 63785 w 127569"/>
                      <a:gd name="connsiteY18" fmla="*/ 30506 h 4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569" h="42985">
                        <a:moveTo>
                          <a:pt x="109544" y="20799"/>
                        </a:moveTo>
                        <a:lnTo>
                          <a:pt x="84584" y="20799"/>
                        </a:lnTo>
                        <a:cubicBezTo>
                          <a:pt x="84584" y="9706"/>
                          <a:pt x="74878" y="0"/>
                          <a:pt x="63785" y="0"/>
                        </a:cubicBezTo>
                        <a:cubicBezTo>
                          <a:pt x="62398" y="0"/>
                          <a:pt x="62398" y="0"/>
                          <a:pt x="61012" y="0"/>
                        </a:cubicBezTo>
                        <a:cubicBezTo>
                          <a:pt x="51305" y="1387"/>
                          <a:pt x="42985" y="9706"/>
                          <a:pt x="42985" y="20799"/>
                        </a:cubicBezTo>
                        <a:lnTo>
                          <a:pt x="18026" y="20799"/>
                        </a:lnTo>
                        <a:cubicBezTo>
                          <a:pt x="8320" y="20799"/>
                          <a:pt x="0" y="29119"/>
                          <a:pt x="0" y="38826"/>
                        </a:cubicBezTo>
                        <a:lnTo>
                          <a:pt x="0" y="42986"/>
                        </a:lnTo>
                        <a:lnTo>
                          <a:pt x="61012" y="42986"/>
                        </a:lnTo>
                        <a:lnTo>
                          <a:pt x="127570" y="42986"/>
                        </a:lnTo>
                        <a:lnTo>
                          <a:pt x="127570" y="38826"/>
                        </a:lnTo>
                        <a:cubicBezTo>
                          <a:pt x="127570" y="29119"/>
                          <a:pt x="119250" y="20799"/>
                          <a:pt x="109544" y="20799"/>
                        </a:cubicBezTo>
                        <a:close/>
                        <a:moveTo>
                          <a:pt x="63785" y="30506"/>
                        </a:moveTo>
                        <a:cubicBezTo>
                          <a:pt x="62398" y="30506"/>
                          <a:pt x="62398" y="30506"/>
                          <a:pt x="61012" y="30506"/>
                        </a:cubicBezTo>
                        <a:cubicBezTo>
                          <a:pt x="56852" y="29119"/>
                          <a:pt x="52692" y="24959"/>
                          <a:pt x="52692" y="20799"/>
                        </a:cubicBezTo>
                        <a:cubicBezTo>
                          <a:pt x="52692" y="15253"/>
                          <a:pt x="55465" y="12480"/>
                          <a:pt x="61012" y="11093"/>
                        </a:cubicBezTo>
                        <a:cubicBezTo>
                          <a:pt x="62398" y="11093"/>
                          <a:pt x="62398" y="11093"/>
                          <a:pt x="63785" y="11093"/>
                        </a:cubicBezTo>
                        <a:cubicBezTo>
                          <a:pt x="69331" y="11093"/>
                          <a:pt x="73491" y="15253"/>
                          <a:pt x="73491" y="20799"/>
                        </a:cubicBezTo>
                        <a:cubicBezTo>
                          <a:pt x="73491" y="26346"/>
                          <a:pt x="69331" y="30506"/>
                          <a:pt x="63785" y="30506"/>
                        </a:cubicBezTo>
                        <a:close/>
                      </a:path>
                    </a:pathLst>
                  </a:custGeom>
                  <a:solidFill>
                    <a:srgbClr val="17C5CC"/>
                  </a:solidFill>
                  <a:ln w="13829" cap="flat">
                    <a:noFill/>
                    <a:prstDash val="solid"/>
                    <a:miter/>
                  </a:ln>
                </p:spPr>
                <p:txBody>
                  <a:bodyPr rtlCol="0" anchor="ctr"/>
                  <a:lstStyle/>
                  <a:p>
                    <a:endParaRPr lang="tr-TR"/>
                  </a:p>
                </p:txBody>
              </p:sp>
            </p:grpSp>
          </p:grpSp>
          <p:sp>
            <p:nvSpPr>
              <p:cNvPr id="545" name="Serbest Form: Şekil 544">
                <a:extLst>
                  <a:ext uri="{FF2B5EF4-FFF2-40B4-BE49-F238E27FC236}">
                    <a16:creationId xmlns="" xmlns:a16="http://schemas.microsoft.com/office/drawing/2014/main" id="{3DE547CE-27FE-4854-BA7E-D3673A1DB85E}"/>
                  </a:ext>
                </a:extLst>
              </p:cNvPr>
              <p:cNvSpPr/>
              <p:nvPr/>
            </p:nvSpPr>
            <p:spPr>
              <a:xfrm>
                <a:off x="3075923" y="4215834"/>
                <a:ext cx="73491" cy="73491"/>
              </a:xfrm>
              <a:custGeom>
                <a:avLst/>
                <a:gdLst>
                  <a:gd name="connsiteX0" fmla="*/ 73491 w 73491"/>
                  <a:gd name="connsiteY0" fmla="*/ 73491 h 73491"/>
                  <a:gd name="connsiteX1" fmla="*/ 0 w 73491"/>
                  <a:gd name="connsiteY1" fmla="*/ 73491 h 73491"/>
                  <a:gd name="connsiteX2" fmla="*/ 0 w 73491"/>
                  <a:gd name="connsiteY2" fmla="*/ 0 h 73491"/>
                  <a:gd name="connsiteX3" fmla="*/ 73491 w 73491"/>
                  <a:gd name="connsiteY3" fmla="*/ 0 h 73491"/>
                  <a:gd name="connsiteX4" fmla="*/ 73491 w 73491"/>
                  <a:gd name="connsiteY4" fmla="*/ 73491 h 73491"/>
                  <a:gd name="connsiteX5" fmla="*/ 12480 w 73491"/>
                  <a:gd name="connsiteY5" fmla="*/ 61012 h 73491"/>
                  <a:gd name="connsiteX6" fmla="*/ 61012 w 73491"/>
                  <a:gd name="connsiteY6" fmla="*/ 61012 h 73491"/>
                  <a:gd name="connsiteX7" fmla="*/ 61012 w 73491"/>
                  <a:gd name="connsiteY7" fmla="*/ 12480 h 73491"/>
                  <a:gd name="connsiteX8" fmla="*/ 12480 w 73491"/>
                  <a:gd name="connsiteY8" fmla="*/ 12480 h 73491"/>
                  <a:gd name="connsiteX9" fmla="*/ 12480 w 73491"/>
                  <a:gd name="connsiteY9" fmla="*/ 61012 h 7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91" h="73491">
                    <a:moveTo>
                      <a:pt x="73491" y="73491"/>
                    </a:moveTo>
                    <a:lnTo>
                      <a:pt x="0" y="73491"/>
                    </a:lnTo>
                    <a:lnTo>
                      <a:pt x="0" y="0"/>
                    </a:lnTo>
                    <a:lnTo>
                      <a:pt x="73491" y="0"/>
                    </a:lnTo>
                    <a:lnTo>
                      <a:pt x="73491" y="73491"/>
                    </a:lnTo>
                    <a:close/>
                    <a:moveTo>
                      <a:pt x="12480" y="61012"/>
                    </a:moveTo>
                    <a:lnTo>
                      <a:pt x="61012" y="61012"/>
                    </a:lnTo>
                    <a:lnTo>
                      <a:pt x="61012" y="12480"/>
                    </a:lnTo>
                    <a:lnTo>
                      <a:pt x="12480" y="12480"/>
                    </a:lnTo>
                    <a:lnTo>
                      <a:pt x="12480" y="61012"/>
                    </a:lnTo>
                    <a:close/>
                  </a:path>
                </a:pathLst>
              </a:custGeom>
              <a:solidFill>
                <a:srgbClr val="17C5CC"/>
              </a:solidFill>
              <a:ln w="13829" cap="flat">
                <a:noFill/>
                <a:prstDash val="solid"/>
                <a:miter/>
              </a:ln>
            </p:spPr>
            <p:txBody>
              <a:bodyPr rtlCol="0" anchor="ctr"/>
              <a:lstStyle/>
              <a:p>
                <a:endParaRPr lang="tr-TR"/>
              </a:p>
            </p:txBody>
          </p:sp>
          <p:sp>
            <p:nvSpPr>
              <p:cNvPr id="546" name="Serbest Form: Şekil 545">
                <a:extLst>
                  <a:ext uri="{FF2B5EF4-FFF2-40B4-BE49-F238E27FC236}">
                    <a16:creationId xmlns="" xmlns:a16="http://schemas.microsoft.com/office/drawing/2014/main" id="{6B01537D-D4F8-4C45-88BF-1F24FB2852D9}"/>
                  </a:ext>
                </a:extLst>
              </p:cNvPr>
              <p:cNvSpPr/>
              <p:nvPr/>
            </p:nvSpPr>
            <p:spPr>
              <a:xfrm>
                <a:off x="3075923" y="4299032"/>
                <a:ext cx="73491" cy="73491"/>
              </a:xfrm>
              <a:custGeom>
                <a:avLst/>
                <a:gdLst>
                  <a:gd name="connsiteX0" fmla="*/ 73491 w 73491"/>
                  <a:gd name="connsiteY0" fmla="*/ 73491 h 73491"/>
                  <a:gd name="connsiteX1" fmla="*/ 0 w 73491"/>
                  <a:gd name="connsiteY1" fmla="*/ 73491 h 73491"/>
                  <a:gd name="connsiteX2" fmla="*/ 0 w 73491"/>
                  <a:gd name="connsiteY2" fmla="*/ 0 h 73491"/>
                  <a:gd name="connsiteX3" fmla="*/ 73491 w 73491"/>
                  <a:gd name="connsiteY3" fmla="*/ 0 h 73491"/>
                  <a:gd name="connsiteX4" fmla="*/ 73491 w 73491"/>
                  <a:gd name="connsiteY4" fmla="*/ 73491 h 73491"/>
                  <a:gd name="connsiteX5" fmla="*/ 12480 w 73491"/>
                  <a:gd name="connsiteY5" fmla="*/ 61012 h 73491"/>
                  <a:gd name="connsiteX6" fmla="*/ 61012 w 73491"/>
                  <a:gd name="connsiteY6" fmla="*/ 61012 h 73491"/>
                  <a:gd name="connsiteX7" fmla="*/ 61012 w 73491"/>
                  <a:gd name="connsiteY7" fmla="*/ 12480 h 73491"/>
                  <a:gd name="connsiteX8" fmla="*/ 12480 w 73491"/>
                  <a:gd name="connsiteY8" fmla="*/ 12480 h 73491"/>
                  <a:gd name="connsiteX9" fmla="*/ 12480 w 73491"/>
                  <a:gd name="connsiteY9" fmla="*/ 61012 h 7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91" h="73491">
                    <a:moveTo>
                      <a:pt x="73491" y="73491"/>
                    </a:moveTo>
                    <a:lnTo>
                      <a:pt x="0" y="73491"/>
                    </a:lnTo>
                    <a:lnTo>
                      <a:pt x="0" y="0"/>
                    </a:lnTo>
                    <a:lnTo>
                      <a:pt x="73491" y="0"/>
                    </a:lnTo>
                    <a:lnTo>
                      <a:pt x="73491" y="73491"/>
                    </a:lnTo>
                    <a:close/>
                    <a:moveTo>
                      <a:pt x="12480" y="61012"/>
                    </a:moveTo>
                    <a:lnTo>
                      <a:pt x="61012" y="61012"/>
                    </a:lnTo>
                    <a:lnTo>
                      <a:pt x="61012" y="12480"/>
                    </a:lnTo>
                    <a:lnTo>
                      <a:pt x="12480" y="12480"/>
                    </a:lnTo>
                    <a:lnTo>
                      <a:pt x="12480" y="61012"/>
                    </a:lnTo>
                    <a:close/>
                  </a:path>
                </a:pathLst>
              </a:custGeom>
              <a:solidFill>
                <a:srgbClr val="17C5CC"/>
              </a:solidFill>
              <a:ln w="13829" cap="flat">
                <a:noFill/>
                <a:prstDash val="solid"/>
                <a:miter/>
              </a:ln>
            </p:spPr>
            <p:txBody>
              <a:bodyPr rtlCol="0" anchor="ctr"/>
              <a:lstStyle/>
              <a:p>
                <a:endParaRPr lang="tr-TR"/>
              </a:p>
            </p:txBody>
          </p:sp>
          <p:sp>
            <p:nvSpPr>
              <p:cNvPr id="547" name="Serbest Form: Şekil 546">
                <a:extLst>
                  <a:ext uri="{FF2B5EF4-FFF2-40B4-BE49-F238E27FC236}">
                    <a16:creationId xmlns="" xmlns:a16="http://schemas.microsoft.com/office/drawing/2014/main" id="{4AB15532-A7E0-4D36-BB19-87752EC66ECA}"/>
                  </a:ext>
                </a:extLst>
              </p:cNvPr>
              <p:cNvSpPr/>
              <p:nvPr/>
            </p:nvSpPr>
            <p:spPr>
              <a:xfrm>
                <a:off x="3075923" y="4383616"/>
                <a:ext cx="73491" cy="73491"/>
              </a:xfrm>
              <a:custGeom>
                <a:avLst/>
                <a:gdLst>
                  <a:gd name="connsiteX0" fmla="*/ 73491 w 73491"/>
                  <a:gd name="connsiteY0" fmla="*/ 73491 h 73491"/>
                  <a:gd name="connsiteX1" fmla="*/ 0 w 73491"/>
                  <a:gd name="connsiteY1" fmla="*/ 73491 h 73491"/>
                  <a:gd name="connsiteX2" fmla="*/ 0 w 73491"/>
                  <a:gd name="connsiteY2" fmla="*/ 0 h 73491"/>
                  <a:gd name="connsiteX3" fmla="*/ 73491 w 73491"/>
                  <a:gd name="connsiteY3" fmla="*/ 0 h 73491"/>
                  <a:gd name="connsiteX4" fmla="*/ 73491 w 73491"/>
                  <a:gd name="connsiteY4" fmla="*/ 73491 h 73491"/>
                  <a:gd name="connsiteX5" fmla="*/ 12480 w 73491"/>
                  <a:gd name="connsiteY5" fmla="*/ 61012 h 73491"/>
                  <a:gd name="connsiteX6" fmla="*/ 61012 w 73491"/>
                  <a:gd name="connsiteY6" fmla="*/ 61012 h 73491"/>
                  <a:gd name="connsiteX7" fmla="*/ 61012 w 73491"/>
                  <a:gd name="connsiteY7" fmla="*/ 12480 h 73491"/>
                  <a:gd name="connsiteX8" fmla="*/ 12480 w 73491"/>
                  <a:gd name="connsiteY8" fmla="*/ 12480 h 73491"/>
                  <a:gd name="connsiteX9" fmla="*/ 12480 w 73491"/>
                  <a:gd name="connsiteY9" fmla="*/ 61012 h 7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91" h="73491">
                    <a:moveTo>
                      <a:pt x="73491" y="73491"/>
                    </a:moveTo>
                    <a:lnTo>
                      <a:pt x="0" y="73491"/>
                    </a:lnTo>
                    <a:lnTo>
                      <a:pt x="0" y="0"/>
                    </a:lnTo>
                    <a:lnTo>
                      <a:pt x="73491" y="0"/>
                    </a:lnTo>
                    <a:lnTo>
                      <a:pt x="73491" y="73491"/>
                    </a:lnTo>
                    <a:close/>
                    <a:moveTo>
                      <a:pt x="12480" y="61012"/>
                    </a:moveTo>
                    <a:lnTo>
                      <a:pt x="61012" y="61012"/>
                    </a:lnTo>
                    <a:lnTo>
                      <a:pt x="61012" y="12480"/>
                    </a:lnTo>
                    <a:lnTo>
                      <a:pt x="12480" y="12480"/>
                    </a:lnTo>
                    <a:lnTo>
                      <a:pt x="12480" y="61012"/>
                    </a:lnTo>
                    <a:close/>
                  </a:path>
                </a:pathLst>
              </a:custGeom>
              <a:solidFill>
                <a:srgbClr val="17C5CC"/>
              </a:solidFill>
              <a:ln w="13829" cap="flat">
                <a:noFill/>
                <a:prstDash val="solid"/>
                <a:miter/>
              </a:ln>
            </p:spPr>
            <p:txBody>
              <a:bodyPr rtlCol="0" anchor="ctr"/>
              <a:lstStyle/>
              <a:p>
                <a:endParaRPr lang="tr-TR"/>
              </a:p>
            </p:txBody>
          </p:sp>
          <p:sp>
            <p:nvSpPr>
              <p:cNvPr id="548" name="Serbest Form: Şekil 547">
                <a:extLst>
                  <a:ext uri="{FF2B5EF4-FFF2-40B4-BE49-F238E27FC236}">
                    <a16:creationId xmlns="" xmlns:a16="http://schemas.microsoft.com/office/drawing/2014/main" id="{C87BE104-1F36-48C7-AF1B-708FF0C09D24}"/>
                  </a:ext>
                </a:extLst>
              </p:cNvPr>
              <p:cNvSpPr/>
              <p:nvPr/>
            </p:nvSpPr>
            <p:spPr>
              <a:xfrm>
                <a:off x="3075923" y="4466814"/>
                <a:ext cx="73491" cy="73491"/>
              </a:xfrm>
              <a:custGeom>
                <a:avLst/>
                <a:gdLst>
                  <a:gd name="connsiteX0" fmla="*/ 73491 w 73491"/>
                  <a:gd name="connsiteY0" fmla="*/ 73491 h 73491"/>
                  <a:gd name="connsiteX1" fmla="*/ 0 w 73491"/>
                  <a:gd name="connsiteY1" fmla="*/ 73491 h 73491"/>
                  <a:gd name="connsiteX2" fmla="*/ 0 w 73491"/>
                  <a:gd name="connsiteY2" fmla="*/ 0 h 73491"/>
                  <a:gd name="connsiteX3" fmla="*/ 73491 w 73491"/>
                  <a:gd name="connsiteY3" fmla="*/ 0 h 73491"/>
                  <a:gd name="connsiteX4" fmla="*/ 73491 w 73491"/>
                  <a:gd name="connsiteY4" fmla="*/ 73491 h 73491"/>
                  <a:gd name="connsiteX5" fmla="*/ 12480 w 73491"/>
                  <a:gd name="connsiteY5" fmla="*/ 61012 h 73491"/>
                  <a:gd name="connsiteX6" fmla="*/ 61012 w 73491"/>
                  <a:gd name="connsiteY6" fmla="*/ 61012 h 73491"/>
                  <a:gd name="connsiteX7" fmla="*/ 61012 w 73491"/>
                  <a:gd name="connsiteY7" fmla="*/ 12480 h 73491"/>
                  <a:gd name="connsiteX8" fmla="*/ 12480 w 73491"/>
                  <a:gd name="connsiteY8" fmla="*/ 12480 h 73491"/>
                  <a:gd name="connsiteX9" fmla="*/ 12480 w 73491"/>
                  <a:gd name="connsiteY9" fmla="*/ 61012 h 7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91" h="73491">
                    <a:moveTo>
                      <a:pt x="73491" y="73491"/>
                    </a:moveTo>
                    <a:lnTo>
                      <a:pt x="0" y="73491"/>
                    </a:lnTo>
                    <a:lnTo>
                      <a:pt x="0" y="0"/>
                    </a:lnTo>
                    <a:lnTo>
                      <a:pt x="73491" y="0"/>
                    </a:lnTo>
                    <a:lnTo>
                      <a:pt x="73491" y="73491"/>
                    </a:lnTo>
                    <a:close/>
                    <a:moveTo>
                      <a:pt x="12480" y="61012"/>
                    </a:moveTo>
                    <a:lnTo>
                      <a:pt x="61012" y="61012"/>
                    </a:lnTo>
                    <a:lnTo>
                      <a:pt x="61012" y="12480"/>
                    </a:lnTo>
                    <a:lnTo>
                      <a:pt x="12480" y="12480"/>
                    </a:lnTo>
                    <a:lnTo>
                      <a:pt x="12480" y="61012"/>
                    </a:lnTo>
                    <a:close/>
                  </a:path>
                </a:pathLst>
              </a:custGeom>
              <a:solidFill>
                <a:srgbClr val="17C5CC"/>
              </a:solidFill>
              <a:ln w="13829" cap="flat">
                <a:noFill/>
                <a:prstDash val="solid"/>
                <a:miter/>
              </a:ln>
            </p:spPr>
            <p:txBody>
              <a:bodyPr rtlCol="0" anchor="ctr"/>
              <a:lstStyle/>
              <a:p>
                <a:endParaRPr lang="tr-TR"/>
              </a:p>
            </p:txBody>
          </p:sp>
          <p:grpSp>
            <p:nvGrpSpPr>
              <p:cNvPr id="549" name="Grafik 4">
                <a:extLst>
                  <a:ext uri="{FF2B5EF4-FFF2-40B4-BE49-F238E27FC236}">
                    <a16:creationId xmlns="" xmlns:a16="http://schemas.microsoft.com/office/drawing/2014/main" id="{A0C417CE-A35A-47F6-888A-555595F38BB7}"/>
                  </a:ext>
                </a:extLst>
              </p:cNvPr>
              <p:cNvGrpSpPr/>
              <p:nvPr/>
            </p:nvGrpSpPr>
            <p:grpSpPr>
              <a:xfrm>
                <a:off x="3171600" y="4231087"/>
                <a:ext cx="133116" cy="48532"/>
                <a:chOff x="3171600" y="4231087"/>
                <a:chExt cx="133116" cy="48532"/>
              </a:xfrm>
              <a:solidFill>
                <a:srgbClr val="7EBFCE"/>
              </a:solidFill>
            </p:grpSpPr>
            <p:sp>
              <p:nvSpPr>
                <p:cNvPr id="550" name="Serbest Form: Şekil 549">
                  <a:extLst>
                    <a:ext uri="{FF2B5EF4-FFF2-40B4-BE49-F238E27FC236}">
                      <a16:creationId xmlns="" xmlns:a16="http://schemas.microsoft.com/office/drawing/2014/main" id="{597336FE-F042-4F51-B447-B722A4BCD3F5}"/>
                    </a:ext>
                  </a:extLst>
                </p:cNvPr>
                <p:cNvSpPr/>
                <p:nvPr/>
              </p:nvSpPr>
              <p:spPr>
                <a:xfrm>
                  <a:off x="3171600" y="4231087"/>
                  <a:ext cx="133116" cy="11093"/>
                </a:xfrm>
                <a:custGeom>
                  <a:avLst/>
                  <a:gdLst>
                    <a:gd name="connsiteX0" fmla="*/ 0 w 133116"/>
                    <a:gd name="connsiteY0" fmla="*/ 0 h 11093"/>
                    <a:gd name="connsiteX1" fmla="*/ 133116 w 133116"/>
                    <a:gd name="connsiteY1" fmla="*/ 0 h 11093"/>
                    <a:gd name="connsiteX2" fmla="*/ 133116 w 133116"/>
                    <a:gd name="connsiteY2" fmla="*/ 11093 h 11093"/>
                    <a:gd name="connsiteX3" fmla="*/ 0 w 133116"/>
                    <a:gd name="connsiteY3" fmla="*/ 11093 h 11093"/>
                  </a:gdLst>
                  <a:ahLst/>
                  <a:cxnLst>
                    <a:cxn ang="0">
                      <a:pos x="connsiteX0" y="connsiteY0"/>
                    </a:cxn>
                    <a:cxn ang="0">
                      <a:pos x="connsiteX1" y="connsiteY1"/>
                    </a:cxn>
                    <a:cxn ang="0">
                      <a:pos x="connsiteX2" y="connsiteY2"/>
                    </a:cxn>
                    <a:cxn ang="0">
                      <a:pos x="connsiteX3" y="connsiteY3"/>
                    </a:cxn>
                  </a:cxnLst>
                  <a:rect l="l" t="t" r="r" b="b"/>
                  <a:pathLst>
                    <a:path w="133116" h="11093">
                      <a:moveTo>
                        <a:pt x="0" y="0"/>
                      </a:moveTo>
                      <a:lnTo>
                        <a:pt x="133116" y="0"/>
                      </a:lnTo>
                      <a:lnTo>
                        <a:pt x="133116" y="11093"/>
                      </a:lnTo>
                      <a:lnTo>
                        <a:pt x="0" y="11093"/>
                      </a:lnTo>
                      <a:close/>
                    </a:path>
                  </a:pathLst>
                </a:custGeom>
                <a:solidFill>
                  <a:srgbClr val="7EBFCE"/>
                </a:solidFill>
                <a:ln w="13829" cap="flat">
                  <a:noFill/>
                  <a:prstDash val="solid"/>
                  <a:miter/>
                </a:ln>
              </p:spPr>
              <p:txBody>
                <a:bodyPr rtlCol="0" anchor="ctr"/>
                <a:lstStyle/>
                <a:p>
                  <a:endParaRPr lang="tr-TR"/>
                </a:p>
              </p:txBody>
            </p:sp>
            <p:sp>
              <p:nvSpPr>
                <p:cNvPr id="551" name="Serbest Form: Şekil 550">
                  <a:extLst>
                    <a:ext uri="{FF2B5EF4-FFF2-40B4-BE49-F238E27FC236}">
                      <a16:creationId xmlns="" xmlns:a16="http://schemas.microsoft.com/office/drawing/2014/main" id="{9C338E6A-C5E9-4262-87F5-382D7A4CECB1}"/>
                    </a:ext>
                  </a:extLst>
                </p:cNvPr>
                <p:cNvSpPr/>
                <p:nvPr/>
              </p:nvSpPr>
              <p:spPr>
                <a:xfrm>
                  <a:off x="3171600" y="4250500"/>
                  <a:ext cx="133116" cy="11093"/>
                </a:xfrm>
                <a:custGeom>
                  <a:avLst/>
                  <a:gdLst>
                    <a:gd name="connsiteX0" fmla="*/ 0 w 133116"/>
                    <a:gd name="connsiteY0" fmla="*/ 0 h 11093"/>
                    <a:gd name="connsiteX1" fmla="*/ 133116 w 133116"/>
                    <a:gd name="connsiteY1" fmla="*/ 0 h 11093"/>
                    <a:gd name="connsiteX2" fmla="*/ 133116 w 133116"/>
                    <a:gd name="connsiteY2" fmla="*/ 11093 h 11093"/>
                    <a:gd name="connsiteX3" fmla="*/ 0 w 133116"/>
                    <a:gd name="connsiteY3" fmla="*/ 11093 h 11093"/>
                  </a:gdLst>
                  <a:ahLst/>
                  <a:cxnLst>
                    <a:cxn ang="0">
                      <a:pos x="connsiteX0" y="connsiteY0"/>
                    </a:cxn>
                    <a:cxn ang="0">
                      <a:pos x="connsiteX1" y="connsiteY1"/>
                    </a:cxn>
                    <a:cxn ang="0">
                      <a:pos x="connsiteX2" y="connsiteY2"/>
                    </a:cxn>
                    <a:cxn ang="0">
                      <a:pos x="connsiteX3" y="connsiteY3"/>
                    </a:cxn>
                  </a:cxnLst>
                  <a:rect l="l" t="t" r="r" b="b"/>
                  <a:pathLst>
                    <a:path w="133116" h="11093">
                      <a:moveTo>
                        <a:pt x="0" y="0"/>
                      </a:moveTo>
                      <a:lnTo>
                        <a:pt x="133116" y="0"/>
                      </a:lnTo>
                      <a:lnTo>
                        <a:pt x="133116" y="11093"/>
                      </a:lnTo>
                      <a:lnTo>
                        <a:pt x="0" y="11093"/>
                      </a:lnTo>
                      <a:close/>
                    </a:path>
                  </a:pathLst>
                </a:custGeom>
                <a:solidFill>
                  <a:srgbClr val="7EBFCE"/>
                </a:solidFill>
                <a:ln w="13829" cap="flat">
                  <a:noFill/>
                  <a:prstDash val="solid"/>
                  <a:miter/>
                </a:ln>
              </p:spPr>
              <p:txBody>
                <a:bodyPr rtlCol="0" anchor="ctr"/>
                <a:lstStyle/>
                <a:p>
                  <a:endParaRPr lang="tr-TR"/>
                </a:p>
              </p:txBody>
            </p:sp>
            <p:sp>
              <p:nvSpPr>
                <p:cNvPr id="552" name="Serbest Form: Şekil 551">
                  <a:extLst>
                    <a:ext uri="{FF2B5EF4-FFF2-40B4-BE49-F238E27FC236}">
                      <a16:creationId xmlns="" xmlns:a16="http://schemas.microsoft.com/office/drawing/2014/main" id="{B4A2DD8B-E103-4DF5-9C11-BD991BF09BE4}"/>
                    </a:ext>
                  </a:extLst>
                </p:cNvPr>
                <p:cNvSpPr/>
                <p:nvPr/>
              </p:nvSpPr>
              <p:spPr>
                <a:xfrm>
                  <a:off x="3171600" y="4268526"/>
                  <a:ext cx="133116" cy="11093"/>
                </a:xfrm>
                <a:custGeom>
                  <a:avLst/>
                  <a:gdLst>
                    <a:gd name="connsiteX0" fmla="*/ 0 w 133116"/>
                    <a:gd name="connsiteY0" fmla="*/ 0 h 11093"/>
                    <a:gd name="connsiteX1" fmla="*/ 133116 w 133116"/>
                    <a:gd name="connsiteY1" fmla="*/ 0 h 11093"/>
                    <a:gd name="connsiteX2" fmla="*/ 133116 w 133116"/>
                    <a:gd name="connsiteY2" fmla="*/ 11093 h 11093"/>
                    <a:gd name="connsiteX3" fmla="*/ 0 w 133116"/>
                    <a:gd name="connsiteY3" fmla="*/ 11093 h 11093"/>
                  </a:gdLst>
                  <a:ahLst/>
                  <a:cxnLst>
                    <a:cxn ang="0">
                      <a:pos x="connsiteX0" y="connsiteY0"/>
                    </a:cxn>
                    <a:cxn ang="0">
                      <a:pos x="connsiteX1" y="connsiteY1"/>
                    </a:cxn>
                    <a:cxn ang="0">
                      <a:pos x="connsiteX2" y="connsiteY2"/>
                    </a:cxn>
                    <a:cxn ang="0">
                      <a:pos x="connsiteX3" y="connsiteY3"/>
                    </a:cxn>
                  </a:cxnLst>
                  <a:rect l="l" t="t" r="r" b="b"/>
                  <a:pathLst>
                    <a:path w="133116" h="11093">
                      <a:moveTo>
                        <a:pt x="0" y="0"/>
                      </a:moveTo>
                      <a:lnTo>
                        <a:pt x="133116" y="0"/>
                      </a:lnTo>
                      <a:lnTo>
                        <a:pt x="133116" y="11093"/>
                      </a:lnTo>
                      <a:lnTo>
                        <a:pt x="0" y="11093"/>
                      </a:lnTo>
                      <a:close/>
                    </a:path>
                  </a:pathLst>
                </a:custGeom>
                <a:solidFill>
                  <a:srgbClr val="7EBFCE"/>
                </a:solidFill>
                <a:ln w="13829" cap="flat">
                  <a:noFill/>
                  <a:prstDash val="solid"/>
                  <a:miter/>
                </a:ln>
              </p:spPr>
              <p:txBody>
                <a:bodyPr rtlCol="0" anchor="ctr"/>
                <a:lstStyle/>
                <a:p>
                  <a:endParaRPr lang="tr-TR"/>
                </a:p>
              </p:txBody>
            </p:sp>
          </p:grpSp>
          <p:grpSp>
            <p:nvGrpSpPr>
              <p:cNvPr id="553" name="Grafik 4">
                <a:extLst>
                  <a:ext uri="{FF2B5EF4-FFF2-40B4-BE49-F238E27FC236}">
                    <a16:creationId xmlns="" xmlns:a16="http://schemas.microsoft.com/office/drawing/2014/main" id="{A0C417CE-A35A-47F6-888A-555595F38BB7}"/>
                  </a:ext>
                </a:extLst>
              </p:cNvPr>
              <p:cNvGrpSpPr/>
              <p:nvPr/>
            </p:nvGrpSpPr>
            <p:grpSpPr>
              <a:xfrm>
                <a:off x="3171600" y="4314285"/>
                <a:ext cx="133116" cy="49918"/>
                <a:chOff x="3171600" y="4314285"/>
                <a:chExt cx="133116" cy="49918"/>
              </a:xfrm>
              <a:solidFill>
                <a:srgbClr val="7EBFCE"/>
              </a:solidFill>
            </p:grpSpPr>
            <p:sp>
              <p:nvSpPr>
                <p:cNvPr id="554" name="Serbest Form: Şekil 553">
                  <a:extLst>
                    <a:ext uri="{FF2B5EF4-FFF2-40B4-BE49-F238E27FC236}">
                      <a16:creationId xmlns="" xmlns:a16="http://schemas.microsoft.com/office/drawing/2014/main" id="{D773CDC0-006B-4A0F-B330-44848187EACB}"/>
                    </a:ext>
                  </a:extLst>
                </p:cNvPr>
                <p:cNvSpPr/>
                <p:nvPr/>
              </p:nvSpPr>
              <p:spPr>
                <a:xfrm>
                  <a:off x="3171600" y="4314285"/>
                  <a:ext cx="133116" cy="11093"/>
                </a:xfrm>
                <a:custGeom>
                  <a:avLst/>
                  <a:gdLst>
                    <a:gd name="connsiteX0" fmla="*/ 0 w 133116"/>
                    <a:gd name="connsiteY0" fmla="*/ 0 h 11093"/>
                    <a:gd name="connsiteX1" fmla="*/ 133116 w 133116"/>
                    <a:gd name="connsiteY1" fmla="*/ 0 h 11093"/>
                    <a:gd name="connsiteX2" fmla="*/ 133116 w 133116"/>
                    <a:gd name="connsiteY2" fmla="*/ 11093 h 11093"/>
                    <a:gd name="connsiteX3" fmla="*/ 0 w 133116"/>
                    <a:gd name="connsiteY3" fmla="*/ 11093 h 11093"/>
                  </a:gdLst>
                  <a:ahLst/>
                  <a:cxnLst>
                    <a:cxn ang="0">
                      <a:pos x="connsiteX0" y="connsiteY0"/>
                    </a:cxn>
                    <a:cxn ang="0">
                      <a:pos x="connsiteX1" y="connsiteY1"/>
                    </a:cxn>
                    <a:cxn ang="0">
                      <a:pos x="connsiteX2" y="connsiteY2"/>
                    </a:cxn>
                    <a:cxn ang="0">
                      <a:pos x="connsiteX3" y="connsiteY3"/>
                    </a:cxn>
                  </a:cxnLst>
                  <a:rect l="l" t="t" r="r" b="b"/>
                  <a:pathLst>
                    <a:path w="133116" h="11093">
                      <a:moveTo>
                        <a:pt x="0" y="0"/>
                      </a:moveTo>
                      <a:lnTo>
                        <a:pt x="133116" y="0"/>
                      </a:lnTo>
                      <a:lnTo>
                        <a:pt x="133116" y="11093"/>
                      </a:lnTo>
                      <a:lnTo>
                        <a:pt x="0" y="11093"/>
                      </a:lnTo>
                      <a:close/>
                    </a:path>
                  </a:pathLst>
                </a:custGeom>
                <a:solidFill>
                  <a:srgbClr val="7EBFCE"/>
                </a:solidFill>
                <a:ln w="13829" cap="flat">
                  <a:noFill/>
                  <a:prstDash val="solid"/>
                  <a:miter/>
                </a:ln>
              </p:spPr>
              <p:txBody>
                <a:bodyPr rtlCol="0" anchor="ctr"/>
                <a:lstStyle/>
                <a:p>
                  <a:endParaRPr lang="tr-TR"/>
                </a:p>
              </p:txBody>
            </p:sp>
            <p:sp>
              <p:nvSpPr>
                <p:cNvPr id="555" name="Serbest Form: Şekil 554">
                  <a:extLst>
                    <a:ext uri="{FF2B5EF4-FFF2-40B4-BE49-F238E27FC236}">
                      <a16:creationId xmlns="" xmlns:a16="http://schemas.microsoft.com/office/drawing/2014/main" id="{EFAD927C-62D6-49CC-A41D-586861BC7C43}"/>
                    </a:ext>
                  </a:extLst>
                </p:cNvPr>
                <p:cNvSpPr/>
                <p:nvPr/>
              </p:nvSpPr>
              <p:spPr>
                <a:xfrm>
                  <a:off x="3171600" y="4333698"/>
                  <a:ext cx="133116" cy="11093"/>
                </a:xfrm>
                <a:custGeom>
                  <a:avLst/>
                  <a:gdLst>
                    <a:gd name="connsiteX0" fmla="*/ 0 w 133116"/>
                    <a:gd name="connsiteY0" fmla="*/ 0 h 11093"/>
                    <a:gd name="connsiteX1" fmla="*/ 133116 w 133116"/>
                    <a:gd name="connsiteY1" fmla="*/ 0 h 11093"/>
                    <a:gd name="connsiteX2" fmla="*/ 133116 w 133116"/>
                    <a:gd name="connsiteY2" fmla="*/ 11093 h 11093"/>
                    <a:gd name="connsiteX3" fmla="*/ 0 w 133116"/>
                    <a:gd name="connsiteY3" fmla="*/ 11093 h 11093"/>
                  </a:gdLst>
                  <a:ahLst/>
                  <a:cxnLst>
                    <a:cxn ang="0">
                      <a:pos x="connsiteX0" y="connsiteY0"/>
                    </a:cxn>
                    <a:cxn ang="0">
                      <a:pos x="connsiteX1" y="connsiteY1"/>
                    </a:cxn>
                    <a:cxn ang="0">
                      <a:pos x="connsiteX2" y="connsiteY2"/>
                    </a:cxn>
                    <a:cxn ang="0">
                      <a:pos x="connsiteX3" y="connsiteY3"/>
                    </a:cxn>
                  </a:cxnLst>
                  <a:rect l="l" t="t" r="r" b="b"/>
                  <a:pathLst>
                    <a:path w="133116" h="11093">
                      <a:moveTo>
                        <a:pt x="0" y="0"/>
                      </a:moveTo>
                      <a:lnTo>
                        <a:pt x="133116" y="0"/>
                      </a:lnTo>
                      <a:lnTo>
                        <a:pt x="133116" y="11093"/>
                      </a:lnTo>
                      <a:lnTo>
                        <a:pt x="0" y="11093"/>
                      </a:lnTo>
                      <a:close/>
                    </a:path>
                  </a:pathLst>
                </a:custGeom>
                <a:solidFill>
                  <a:srgbClr val="7EBFCE"/>
                </a:solidFill>
                <a:ln w="13829" cap="flat">
                  <a:noFill/>
                  <a:prstDash val="solid"/>
                  <a:miter/>
                </a:ln>
              </p:spPr>
              <p:txBody>
                <a:bodyPr rtlCol="0" anchor="ctr"/>
                <a:lstStyle/>
                <a:p>
                  <a:endParaRPr lang="tr-TR"/>
                </a:p>
              </p:txBody>
            </p:sp>
            <p:sp>
              <p:nvSpPr>
                <p:cNvPr id="556" name="Serbest Form: Şekil 555">
                  <a:extLst>
                    <a:ext uri="{FF2B5EF4-FFF2-40B4-BE49-F238E27FC236}">
                      <a16:creationId xmlns="" xmlns:a16="http://schemas.microsoft.com/office/drawing/2014/main" id="{490A0A38-3D4D-43A6-8D0D-B1685AE04EC1}"/>
                    </a:ext>
                  </a:extLst>
                </p:cNvPr>
                <p:cNvSpPr/>
                <p:nvPr/>
              </p:nvSpPr>
              <p:spPr>
                <a:xfrm>
                  <a:off x="3171600" y="4353110"/>
                  <a:ext cx="133116" cy="11093"/>
                </a:xfrm>
                <a:custGeom>
                  <a:avLst/>
                  <a:gdLst>
                    <a:gd name="connsiteX0" fmla="*/ 0 w 133116"/>
                    <a:gd name="connsiteY0" fmla="*/ 0 h 11093"/>
                    <a:gd name="connsiteX1" fmla="*/ 133116 w 133116"/>
                    <a:gd name="connsiteY1" fmla="*/ 0 h 11093"/>
                    <a:gd name="connsiteX2" fmla="*/ 133116 w 133116"/>
                    <a:gd name="connsiteY2" fmla="*/ 11093 h 11093"/>
                    <a:gd name="connsiteX3" fmla="*/ 0 w 133116"/>
                    <a:gd name="connsiteY3" fmla="*/ 11093 h 11093"/>
                  </a:gdLst>
                  <a:ahLst/>
                  <a:cxnLst>
                    <a:cxn ang="0">
                      <a:pos x="connsiteX0" y="connsiteY0"/>
                    </a:cxn>
                    <a:cxn ang="0">
                      <a:pos x="connsiteX1" y="connsiteY1"/>
                    </a:cxn>
                    <a:cxn ang="0">
                      <a:pos x="connsiteX2" y="connsiteY2"/>
                    </a:cxn>
                    <a:cxn ang="0">
                      <a:pos x="connsiteX3" y="connsiteY3"/>
                    </a:cxn>
                  </a:cxnLst>
                  <a:rect l="l" t="t" r="r" b="b"/>
                  <a:pathLst>
                    <a:path w="133116" h="11093">
                      <a:moveTo>
                        <a:pt x="0" y="0"/>
                      </a:moveTo>
                      <a:lnTo>
                        <a:pt x="133116" y="0"/>
                      </a:lnTo>
                      <a:lnTo>
                        <a:pt x="133116" y="11093"/>
                      </a:lnTo>
                      <a:lnTo>
                        <a:pt x="0" y="11093"/>
                      </a:lnTo>
                      <a:close/>
                    </a:path>
                  </a:pathLst>
                </a:custGeom>
                <a:solidFill>
                  <a:srgbClr val="7EBFCE"/>
                </a:solidFill>
                <a:ln w="13829" cap="flat">
                  <a:noFill/>
                  <a:prstDash val="solid"/>
                  <a:miter/>
                </a:ln>
              </p:spPr>
              <p:txBody>
                <a:bodyPr rtlCol="0" anchor="ctr"/>
                <a:lstStyle/>
                <a:p>
                  <a:endParaRPr lang="tr-TR"/>
                </a:p>
              </p:txBody>
            </p:sp>
          </p:grpSp>
          <p:grpSp>
            <p:nvGrpSpPr>
              <p:cNvPr id="557" name="Grafik 4">
                <a:extLst>
                  <a:ext uri="{FF2B5EF4-FFF2-40B4-BE49-F238E27FC236}">
                    <a16:creationId xmlns="" xmlns:a16="http://schemas.microsoft.com/office/drawing/2014/main" id="{A0C417CE-A35A-47F6-888A-555595F38BB7}"/>
                  </a:ext>
                </a:extLst>
              </p:cNvPr>
              <p:cNvGrpSpPr/>
              <p:nvPr/>
            </p:nvGrpSpPr>
            <p:grpSpPr>
              <a:xfrm>
                <a:off x="3171600" y="4398869"/>
                <a:ext cx="133116" cy="48532"/>
                <a:chOff x="3171600" y="4398869"/>
                <a:chExt cx="133116" cy="48532"/>
              </a:xfrm>
              <a:solidFill>
                <a:srgbClr val="7EBFCE"/>
              </a:solidFill>
            </p:grpSpPr>
            <p:sp>
              <p:nvSpPr>
                <p:cNvPr id="558" name="Serbest Form: Şekil 557">
                  <a:extLst>
                    <a:ext uri="{FF2B5EF4-FFF2-40B4-BE49-F238E27FC236}">
                      <a16:creationId xmlns="" xmlns:a16="http://schemas.microsoft.com/office/drawing/2014/main" id="{F9D69D33-FFF8-4E81-81FE-6BDFC56E7FF6}"/>
                    </a:ext>
                  </a:extLst>
                </p:cNvPr>
                <p:cNvSpPr/>
                <p:nvPr/>
              </p:nvSpPr>
              <p:spPr>
                <a:xfrm>
                  <a:off x="3171600" y="4398869"/>
                  <a:ext cx="133116" cy="11093"/>
                </a:xfrm>
                <a:custGeom>
                  <a:avLst/>
                  <a:gdLst>
                    <a:gd name="connsiteX0" fmla="*/ 0 w 133116"/>
                    <a:gd name="connsiteY0" fmla="*/ 0 h 11093"/>
                    <a:gd name="connsiteX1" fmla="*/ 133116 w 133116"/>
                    <a:gd name="connsiteY1" fmla="*/ 0 h 11093"/>
                    <a:gd name="connsiteX2" fmla="*/ 133116 w 133116"/>
                    <a:gd name="connsiteY2" fmla="*/ 11093 h 11093"/>
                    <a:gd name="connsiteX3" fmla="*/ 0 w 133116"/>
                    <a:gd name="connsiteY3" fmla="*/ 11093 h 11093"/>
                  </a:gdLst>
                  <a:ahLst/>
                  <a:cxnLst>
                    <a:cxn ang="0">
                      <a:pos x="connsiteX0" y="connsiteY0"/>
                    </a:cxn>
                    <a:cxn ang="0">
                      <a:pos x="connsiteX1" y="connsiteY1"/>
                    </a:cxn>
                    <a:cxn ang="0">
                      <a:pos x="connsiteX2" y="connsiteY2"/>
                    </a:cxn>
                    <a:cxn ang="0">
                      <a:pos x="connsiteX3" y="connsiteY3"/>
                    </a:cxn>
                  </a:cxnLst>
                  <a:rect l="l" t="t" r="r" b="b"/>
                  <a:pathLst>
                    <a:path w="133116" h="11093">
                      <a:moveTo>
                        <a:pt x="0" y="0"/>
                      </a:moveTo>
                      <a:lnTo>
                        <a:pt x="133116" y="0"/>
                      </a:lnTo>
                      <a:lnTo>
                        <a:pt x="133116" y="11093"/>
                      </a:lnTo>
                      <a:lnTo>
                        <a:pt x="0" y="11093"/>
                      </a:lnTo>
                      <a:close/>
                    </a:path>
                  </a:pathLst>
                </a:custGeom>
                <a:solidFill>
                  <a:srgbClr val="7EBFCE"/>
                </a:solidFill>
                <a:ln w="13829" cap="flat">
                  <a:noFill/>
                  <a:prstDash val="solid"/>
                  <a:miter/>
                </a:ln>
              </p:spPr>
              <p:txBody>
                <a:bodyPr rtlCol="0" anchor="ctr"/>
                <a:lstStyle/>
                <a:p>
                  <a:endParaRPr lang="tr-TR"/>
                </a:p>
              </p:txBody>
            </p:sp>
            <p:sp>
              <p:nvSpPr>
                <p:cNvPr id="559" name="Serbest Form: Şekil 558">
                  <a:extLst>
                    <a:ext uri="{FF2B5EF4-FFF2-40B4-BE49-F238E27FC236}">
                      <a16:creationId xmlns="" xmlns:a16="http://schemas.microsoft.com/office/drawing/2014/main" id="{A84D1F4E-2D98-4F75-A7CB-1A145235F4FA}"/>
                    </a:ext>
                  </a:extLst>
                </p:cNvPr>
                <p:cNvSpPr/>
                <p:nvPr/>
              </p:nvSpPr>
              <p:spPr>
                <a:xfrm>
                  <a:off x="3171600" y="4416895"/>
                  <a:ext cx="133116" cy="11093"/>
                </a:xfrm>
                <a:custGeom>
                  <a:avLst/>
                  <a:gdLst>
                    <a:gd name="connsiteX0" fmla="*/ 0 w 133116"/>
                    <a:gd name="connsiteY0" fmla="*/ 0 h 11093"/>
                    <a:gd name="connsiteX1" fmla="*/ 133116 w 133116"/>
                    <a:gd name="connsiteY1" fmla="*/ 0 h 11093"/>
                    <a:gd name="connsiteX2" fmla="*/ 133116 w 133116"/>
                    <a:gd name="connsiteY2" fmla="*/ 11093 h 11093"/>
                    <a:gd name="connsiteX3" fmla="*/ 0 w 133116"/>
                    <a:gd name="connsiteY3" fmla="*/ 11093 h 11093"/>
                  </a:gdLst>
                  <a:ahLst/>
                  <a:cxnLst>
                    <a:cxn ang="0">
                      <a:pos x="connsiteX0" y="connsiteY0"/>
                    </a:cxn>
                    <a:cxn ang="0">
                      <a:pos x="connsiteX1" y="connsiteY1"/>
                    </a:cxn>
                    <a:cxn ang="0">
                      <a:pos x="connsiteX2" y="connsiteY2"/>
                    </a:cxn>
                    <a:cxn ang="0">
                      <a:pos x="connsiteX3" y="connsiteY3"/>
                    </a:cxn>
                  </a:cxnLst>
                  <a:rect l="l" t="t" r="r" b="b"/>
                  <a:pathLst>
                    <a:path w="133116" h="11093">
                      <a:moveTo>
                        <a:pt x="0" y="0"/>
                      </a:moveTo>
                      <a:lnTo>
                        <a:pt x="133116" y="0"/>
                      </a:lnTo>
                      <a:lnTo>
                        <a:pt x="133116" y="11093"/>
                      </a:lnTo>
                      <a:lnTo>
                        <a:pt x="0" y="11093"/>
                      </a:lnTo>
                      <a:close/>
                    </a:path>
                  </a:pathLst>
                </a:custGeom>
                <a:solidFill>
                  <a:srgbClr val="7EBFCE"/>
                </a:solidFill>
                <a:ln w="13829" cap="flat">
                  <a:noFill/>
                  <a:prstDash val="solid"/>
                  <a:miter/>
                </a:ln>
              </p:spPr>
              <p:txBody>
                <a:bodyPr rtlCol="0" anchor="ctr"/>
                <a:lstStyle/>
                <a:p>
                  <a:endParaRPr lang="tr-TR"/>
                </a:p>
              </p:txBody>
            </p:sp>
            <p:sp>
              <p:nvSpPr>
                <p:cNvPr id="560" name="Serbest Form: Şekil 559">
                  <a:extLst>
                    <a:ext uri="{FF2B5EF4-FFF2-40B4-BE49-F238E27FC236}">
                      <a16:creationId xmlns="" xmlns:a16="http://schemas.microsoft.com/office/drawing/2014/main" id="{0BF033C8-D14F-4708-B1DE-A457B7848D4D}"/>
                    </a:ext>
                  </a:extLst>
                </p:cNvPr>
                <p:cNvSpPr/>
                <p:nvPr/>
              </p:nvSpPr>
              <p:spPr>
                <a:xfrm>
                  <a:off x="3171600" y="4436308"/>
                  <a:ext cx="133116" cy="11093"/>
                </a:xfrm>
                <a:custGeom>
                  <a:avLst/>
                  <a:gdLst>
                    <a:gd name="connsiteX0" fmla="*/ 0 w 133116"/>
                    <a:gd name="connsiteY0" fmla="*/ 0 h 11093"/>
                    <a:gd name="connsiteX1" fmla="*/ 133116 w 133116"/>
                    <a:gd name="connsiteY1" fmla="*/ 0 h 11093"/>
                    <a:gd name="connsiteX2" fmla="*/ 133116 w 133116"/>
                    <a:gd name="connsiteY2" fmla="*/ 11093 h 11093"/>
                    <a:gd name="connsiteX3" fmla="*/ 0 w 133116"/>
                    <a:gd name="connsiteY3" fmla="*/ 11093 h 11093"/>
                  </a:gdLst>
                  <a:ahLst/>
                  <a:cxnLst>
                    <a:cxn ang="0">
                      <a:pos x="connsiteX0" y="connsiteY0"/>
                    </a:cxn>
                    <a:cxn ang="0">
                      <a:pos x="connsiteX1" y="connsiteY1"/>
                    </a:cxn>
                    <a:cxn ang="0">
                      <a:pos x="connsiteX2" y="connsiteY2"/>
                    </a:cxn>
                    <a:cxn ang="0">
                      <a:pos x="connsiteX3" y="connsiteY3"/>
                    </a:cxn>
                  </a:cxnLst>
                  <a:rect l="l" t="t" r="r" b="b"/>
                  <a:pathLst>
                    <a:path w="133116" h="11093">
                      <a:moveTo>
                        <a:pt x="0" y="0"/>
                      </a:moveTo>
                      <a:lnTo>
                        <a:pt x="133116" y="0"/>
                      </a:lnTo>
                      <a:lnTo>
                        <a:pt x="133116" y="11093"/>
                      </a:lnTo>
                      <a:lnTo>
                        <a:pt x="0" y="11093"/>
                      </a:lnTo>
                      <a:close/>
                    </a:path>
                  </a:pathLst>
                </a:custGeom>
                <a:solidFill>
                  <a:srgbClr val="7EBFCE"/>
                </a:solidFill>
                <a:ln w="13829" cap="flat">
                  <a:noFill/>
                  <a:prstDash val="solid"/>
                  <a:miter/>
                </a:ln>
              </p:spPr>
              <p:txBody>
                <a:bodyPr rtlCol="0" anchor="ctr"/>
                <a:lstStyle/>
                <a:p>
                  <a:endParaRPr lang="tr-TR"/>
                </a:p>
              </p:txBody>
            </p:sp>
          </p:grpSp>
          <p:grpSp>
            <p:nvGrpSpPr>
              <p:cNvPr id="561" name="Grafik 4">
                <a:extLst>
                  <a:ext uri="{FF2B5EF4-FFF2-40B4-BE49-F238E27FC236}">
                    <a16:creationId xmlns="" xmlns:a16="http://schemas.microsoft.com/office/drawing/2014/main" id="{A0C417CE-A35A-47F6-888A-555595F38BB7}"/>
                  </a:ext>
                </a:extLst>
              </p:cNvPr>
              <p:cNvGrpSpPr/>
              <p:nvPr/>
            </p:nvGrpSpPr>
            <p:grpSpPr>
              <a:xfrm>
                <a:off x="3171600" y="4482067"/>
                <a:ext cx="133116" cy="48532"/>
                <a:chOff x="3171600" y="4482067"/>
                <a:chExt cx="133116" cy="48532"/>
              </a:xfrm>
              <a:solidFill>
                <a:srgbClr val="7EBFCE"/>
              </a:solidFill>
            </p:grpSpPr>
            <p:sp>
              <p:nvSpPr>
                <p:cNvPr id="562" name="Serbest Form: Şekil 561">
                  <a:extLst>
                    <a:ext uri="{FF2B5EF4-FFF2-40B4-BE49-F238E27FC236}">
                      <a16:creationId xmlns="" xmlns:a16="http://schemas.microsoft.com/office/drawing/2014/main" id="{5B9BF19A-1317-4E3D-9A0F-8D707449ADF7}"/>
                    </a:ext>
                  </a:extLst>
                </p:cNvPr>
                <p:cNvSpPr/>
                <p:nvPr/>
              </p:nvSpPr>
              <p:spPr>
                <a:xfrm>
                  <a:off x="3171600" y="4482067"/>
                  <a:ext cx="133116" cy="11093"/>
                </a:xfrm>
                <a:custGeom>
                  <a:avLst/>
                  <a:gdLst>
                    <a:gd name="connsiteX0" fmla="*/ 0 w 133116"/>
                    <a:gd name="connsiteY0" fmla="*/ 0 h 11093"/>
                    <a:gd name="connsiteX1" fmla="*/ 133116 w 133116"/>
                    <a:gd name="connsiteY1" fmla="*/ 0 h 11093"/>
                    <a:gd name="connsiteX2" fmla="*/ 133116 w 133116"/>
                    <a:gd name="connsiteY2" fmla="*/ 11093 h 11093"/>
                    <a:gd name="connsiteX3" fmla="*/ 0 w 133116"/>
                    <a:gd name="connsiteY3" fmla="*/ 11093 h 11093"/>
                  </a:gdLst>
                  <a:ahLst/>
                  <a:cxnLst>
                    <a:cxn ang="0">
                      <a:pos x="connsiteX0" y="connsiteY0"/>
                    </a:cxn>
                    <a:cxn ang="0">
                      <a:pos x="connsiteX1" y="connsiteY1"/>
                    </a:cxn>
                    <a:cxn ang="0">
                      <a:pos x="connsiteX2" y="connsiteY2"/>
                    </a:cxn>
                    <a:cxn ang="0">
                      <a:pos x="connsiteX3" y="connsiteY3"/>
                    </a:cxn>
                  </a:cxnLst>
                  <a:rect l="l" t="t" r="r" b="b"/>
                  <a:pathLst>
                    <a:path w="133116" h="11093">
                      <a:moveTo>
                        <a:pt x="0" y="0"/>
                      </a:moveTo>
                      <a:lnTo>
                        <a:pt x="133116" y="0"/>
                      </a:lnTo>
                      <a:lnTo>
                        <a:pt x="133116" y="11093"/>
                      </a:lnTo>
                      <a:lnTo>
                        <a:pt x="0" y="11093"/>
                      </a:lnTo>
                      <a:close/>
                    </a:path>
                  </a:pathLst>
                </a:custGeom>
                <a:solidFill>
                  <a:srgbClr val="7EBFCE"/>
                </a:solidFill>
                <a:ln w="13829" cap="flat">
                  <a:noFill/>
                  <a:prstDash val="solid"/>
                  <a:miter/>
                </a:ln>
              </p:spPr>
              <p:txBody>
                <a:bodyPr rtlCol="0" anchor="ctr"/>
                <a:lstStyle/>
                <a:p>
                  <a:endParaRPr lang="tr-TR"/>
                </a:p>
              </p:txBody>
            </p:sp>
            <p:sp>
              <p:nvSpPr>
                <p:cNvPr id="563" name="Serbest Form: Şekil 562">
                  <a:extLst>
                    <a:ext uri="{FF2B5EF4-FFF2-40B4-BE49-F238E27FC236}">
                      <a16:creationId xmlns="" xmlns:a16="http://schemas.microsoft.com/office/drawing/2014/main" id="{B7B37263-0836-4A54-B101-C2FAAE58DE5E}"/>
                    </a:ext>
                  </a:extLst>
                </p:cNvPr>
                <p:cNvSpPr/>
                <p:nvPr/>
              </p:nvSpPr>
              <p:spPr>
                <a:xfrm>
                  <a:off x="3171600" y="4501480"/>
                  <a:ext cx="133116" cy="11093"/>
                </a:xfrm>
                <a:custGeom>
                  <a:avLst/>
                  <a:gdLst>
                    <a:gd name="connsiteX0" fmla="*/ 0 w 133116"/>
                    <a:gd name="connsiteY0" fmla="*/ 0 h 11093"/>
                    <a:gd name="connsiteX1" fmla="*/ 133116 w 133116"/>
                    <a:gd name="connsiteY1" fmla="*/ 0 h 11093"/>
                    <a:gd name="connsiteX2" fmla="*/ 133116 w 133116"/>
                    <a:gd name="connsiteY2" fmla="*/ 11093 h 11093"/>
                    <a:gd name="connsiteX3" fmla="*/ 0 w 133116"/>
                    <a:gd name="connsiteY3" fmla="*/ 11093 h 11093"/>
                  </a:gdLst>
                  <a:ahLst/>
                  <a:cxnLst>
                    <a:cxn ang="0">
                      <a:pos x="connsiteX0" y="connsiteY0"/>
                    </a:cxn>
                    <a:cxn ang="0">
                      <a:pos x="connsiteX1" y="connsiteY1"/>
                    </a:cxn>
                    <a:cxn ang="0">
                      <a:pos x="connsiteX2" y="connsiteY2"/>
                    </a:cxn>
                    <a:cxn ang="0">
                      <a:pos x="connsiteX3" y="connsiteY3"/>
                    </a:cxn>
                  </a:cxnLst>
                  <a:rect l="l" t="t" r="r" b="b"/>
                  <a:pathLst>
                    <a:path w="133116" h="11093">
                      <a:moveTo>
                        <a:pt x="0" y="0"/>
                      </a:moveTo>
                      <a:lnTo>
                        <a:pt x="133116" y="0"/>
                      </a:lnTo>
                      <a:lnTo>
                        <a:pt x="133116" y="11093"/>
                      </a:lnTo>
                      <a:lnTo>
                        <a:pt x="0" y="11093"/>
                      </a:lnTo>
                      <a:close/>
                    </a:path>
                  </a:pathLst>
                </a:custGeom>
                <a:solidFill>
                  <a:srgbClr val="7EBFCE"/>
                </a:solidFill>
                <a:ln w="13829" cap="flat">
                  <a:noFill/>
                  <a:prstDash val="solid"/>
                  <a:miter/>
                </a:ln>
              </p:spPr>
              <p:txBody>
                <a:bodyPr rtlCol="0" anchor="ctr"/>
                <a:lstStyle/>
                <a:p>
                  <a:endParaRPr lang="tr-TR"/>
                </a:p>
              </p:txBody>
            </p:sp>
            <p:sp>
              <p:nvSpPr>
                <p:cNvPr id="564" name="Serbest Form: Şekil 563">
                  <a:extLst>
                    <a:ext uri="{FF2B5EF4-FFF2-40B4-BE49-F238E27FC236}">
                      <a16:creationId xmlns="" xmlns:a16="http://schemas.microsoft.com/office/drawing/2014/main" id="{E7235985-9B77-4306-8E74-C23C3702DE76}"/>
                    </a:ext>
                  </a:extLst>
                </p:cNvPr>
                <p:cNvSpPr/>
                <p:nvPr/>
              </p:nvSpPr>
              <p:spPr>
                <a:xfrm>
                  <a:off x="3171600" y="4519506"/>
                  <a:ext cx="133116" cy="11093"/>
                </a:xfrm>
                <a:custGeom>
                  <a:avLst/>
                  <a:gdLst>
                    <a:gd name="connsiteX0" fmla="*/ 0 w 133116"/>
                    <a:gd name="connsiteY0" fmla="*/ 0 h 11093"/>
                    <a:gd name="connsiteX1" fmla="*/ 133116 w 133116"/>
                    <a:gd name="connsiteY1" fmla="*/ 0 h 11093"/>
                    <a:gd name="connsiteX2" fmla="*/ 133116 w 133116"/>
                    <a:gd name="connsiteY2" fmla="*/ 11093 h 11093"/>
                    <a:gd name="connsiteX3" fmla="*/ 0 w 133116"/>
                    <a:gd name="connsiteY3" fmla="*/ 11093 h 11093"/>
                  </a:gdLst>
                  <a:ahLst/>
                  <a:cxnLst>
                    <a:cxn ang="0">
                      <a:pos x="connsiteX0" y="connsiteY0"/>
                    </a:cxn>
                    <a:cxn ang="0">
                      <a:pos x="connsiteX1" y="connsiteY1"/>
                    </a:cxn>
                    <a:cxn ang="0">
                      <a:pos x="connsiteX2" y="connsiteY2"/>
                    </a:cxn>
                    <a:cxn ang="0">
                      <a:pos x="connsiteX3" y="connsiteY3"/>
                    </a:cxn>
                  </a:cxnLst>
                  <a:rect l="l" t="t" r="r" b="b"/>
                  <a:pathLst>
                    <a:path w="133116" h="11093">
                      <a:moveTo>
                        <a:pt x="0" y="0"/>
                      </a:moveTo>
                      <a:lnTo>
                        <a:pt x="133116" y="0"/>
                      </a:lnTo>
                      <a:lnTo>
                        <a:pt x="133116" y="11093"/>
                      </a:lnTo>
                      <a:lnTo>
                        <a:pt x="0" y="11093"/>
                      </a:lnTo>
                      <a:close/>
                    </a:path>
                  </a:pathLst>
                </a:custGeom>
                <a:solidFill>
                  <a:srgbClr val="7EBFCE"/>
                </a:solidFill>
                <a:ln w="13829" cap="flat">
                  <a:noFill/>
                  <a:prstDash val="solid"/>
                  <a:miter/>
                </a:ln>
              </p:spPr>
              <p:txBody>
                <a:bodyPr rtlCol="0" anchor="ctr"/>
                <a:lstStyle/>
                <a:p>
                  <a:endParaRPr lang="tr-TR"/>
                </a:p>
              </p:txBody>
            </p:sp>
          </p:grpSp>
          <p:sp>
            <p:nvSpPr>
              <p:cNvPr id="565" name="Serbest Form: Şekil 564">
                <a:extLst>
                  <a:ext uri="{FF2B5EF4-FFF2-40B4-BE49-F238E27FC236}">
                    <a16:creationId xmlns="" xmlns:a16="http://schemas.microsoft.com/office/drawing/2014/main" id="{69A3764E-79B7-4DB0-8B26-B4BBD95F36BB}"/>
                  </a:ext>
                </a:extLst>
              </p:cNvPr>
              <p:cNvSpPr/>
              <p:nvPr/>
            </p:nvSpPr>
            <p:spPr>
              <a:xfrm>
                <a:off x="3081469" y="4215834"/>
                <a:ext cx="76264" cy="79037"/>
              </a:xfrm>
              <a:custGeom>
                <a:avLst/>
                <a:gdLst>
                  <a:gd name="connsiteX0" fmla="*/ 69331 w 76264"/>
                  <a:gd name="connsiteY0" fmla="*/ 0 h 79037"/>
                  <a:gd name="connsiteX1" fmla="*/ 31892 w 76264"/>
                  <a:gd name="connsiteY1" fmla="*/ 63785 h 79037"/>
                  <a:gd name="connsiteX2" fmla="*/ 6933 w 76264"/>
                  <a:gd name="connsiteY2" fmla="*/ 20799 h 79037"/>
                  <a:gd name="connsiteX3" fmla="*/ 0 w 76264"/>
                  <a:gd name="connsiteY3" fmla="*/ 24959 h 79037"/>
                  <a:gd name="connsiteX4" fmla="*/ 31892 w 76264"/>
                  <a:gd name="connsiteY4" fmla="*/ 79038 h 79037"/>
                  <a:gd name="connsiteX5" fmla="*/ 76265 w 76264"/>
                  <a:gd name="connsiteY5" fmla="*/ 2773 h 7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64" h="79037">
                    <a:moveTo>
                      <a:pt x="69331" y="0"/>
                    </a:moveTo>
                    <a:lnTo>
                      <a:pt x="31892" y="63785"/>
                    </a:lnTo>
                    <a:lnTo>
                      <a:pt x="6933" y="20799"/>
                    </a:lnTo>
                    <a:lnTo>
                      <a:pt x="0" y="24959"/>
                    </a:lnTo>
                    <a:lnTo>
                      <a:pt x="31892" y="79038"/>
                    </a:lnTo>
                    <a:lnTo>
                      <a:pt x="76265" y="2773"/>
                    </a:lnTo>
                    <a:close/>
                  </a:path>
                </a:pathLst>
              </a:custGeom>
              <a:solidFill>
                <a:srgbClr val="EB4747"/>
              </a:solidFill>
              <a:ln w="13829" cap="flat">
                <a:noFill/>
                <a:prstDash val="solid"/>
                <a:miter/>
              </a:ln>
            </p:spPr>
            <p:txBody>
              <a:bodyPr rtlCol="0" anchor="ctr"/>
              <a:lstStyle/>
              <a:p>
                <a:endParaRPr lang="tr-TR"/>
              </a:p>
            </p:txBody>
          </p:sp>
          <p:sp>
            <p:nvSpPr>
              <p:cNvPr id="566" name="Serbest Form: Şekil 565">
                <a:extLst>
                  <a:ext uri="{FF2B5EF4-FFF2-40B4-BE49-F238E27FC236}">
                    <a16:creationId xmlns="" xmlns:a16="http://schemas.microsoft.com/office/drawing/2014/main" id="{FDC32F38-FE4F-48A2-A425-6A4DD7C4914C}"/>
                  </a:ext>
                </a:extLst>
              </p:cNvPr>
              <p:cNvSpPr/>
              <p:nvPr/>
            </p:nvSpPr>
            <p:spPr>
              <a:xfrm>
                <a:off x="3085629" y="4297645"/>
                <a:ext cx="76264" cy="79038"/>
              </a:xfrm>
              <a:custGeom>
                <a:avLst/>
                <a:gdLst>
                  <a:gd name="connsiteX0" fmla="*/ 69331 w 76264"/>
                  <a:gd name="connsiteY0" fmla="*/ 0 h 79038"/>
                  <a:gd name="connsiteX1" fmla="*/ 31892 w 76264"/>
                  <a:gd name="connsiteY1" fmla="*/ 63785 h 79038"/>
                  <a:gd name="connsiteX2" fmla="*/ 6933 w 76264"/>
                  <a:gd name="connsiteY2" fmla="*/ 20799 h 79038"/>
                  <a:gd name="connsiteX3" fmla="*/ 0 w 76264"/>
                  <a:gd name="connsiteY3" fmla="*/ 23573 h 79038"/>
                  <a:gd name="connsiteX4" fmla="*/ 31892 w 76264"/>
                  <a:gd name="connsiteY4" fmla="*/ 79038 h 79038"/>
                  <a:gd name="connsiteX5" fmla="*/ 76265 w 76264"/>
                  <a:gd name="connsiteY5" fmla="*/ 2773 h 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64" h="79038">
                    <a:moveTo>
                      <a:pt x="69331" y="0"/>
                    </a:moveTo>
                    <a:lnTo>
                      <a:pt x="31892" y="63785"/>
                    </a:lnTo>
                    <a:lnTo>
                      <a:pt x="6933" y="20799"/>
                    </a:lnTo>
                    <a:lnTo>
                      <a:pt x="0" y="23573"/>
                    </a:lnTo>
                    <a:lnTo>
                      <a:pt x="31892" y="79038"/>
                    </a:lnTo>
                    <a:lnTo>
                      <a:pt x="76265" y="2773"/>
                    </a:lnTo>
                    <a:close/>
                  </a:path>
                </a:pathLst>
              </a:custGeom>
              <a:solidFill>
                <a:srgbClr val="EB4747"/>
              </a:solidFill>
              <a:ln w="13829" cap="flat">
                <a:noFill/>
                <a:prstDash val="solid"/>
                <a:miter/>
              </a:ln>
            </p:spPr>
            <p:txBody>
              <a:bodyPr rtlCol="0" anchor="ctr"/>
              <a:lstStyle/>
              <a:p>
                <a:endParaRPr lang="tr-TR"/>
              </a:p>
            </p:txBody>
          </p:sp>
        </p:grpSp>
        <p:grpSp>
          <p:nvGrpSpPr>
            <p:cNvPr id="567" name="Grafik 4">
              <a:extLst>
                <a:ext uri="{FF2B5EF4-FFF2-40B4-BE49-F238E27FC236}">
                  <a16:creationId xmlns="" xmlns:a16="http://schemas.microsoft.com/office/drawing/2014/main" id="{A0C417CE-A35A-47F6-888A-555595F38BB7}"/>
                </a:ext>
              </a:extLst>
            </p:cNvPr>
            <p:cNvGrpSpPr/>
            <p:nvPr/>
          </p:nvGrpSpPr>
          <p:grpSpPr>
            <a:xfrm>
              <a:off x="4235144" y="5307111"/>
              <a:ext cx="374389" cy="532465"/>
              <a:chOff x="4235144" y="5307111"/>
              <a:chExt cx="374389" cy="532465"/>
            </a:xfrm>
          </p:grpSpPr>
          <p:grpSp>
            <p:nvGrpSpPr>
              <p:cNvPr id="568" name="Grafik 4">
                <a:extLst>
                  <a:ext uri="{FF2B5EF4-FFF2-40B4-BE49-F238E27FC236}">
                    <a16:creationId xmlns="" xmlns:a16="http://schemas.microsoft.com/office/drawing/2014/main" id="{A0C417CE-A35A-47F6-888A-555595F38BB7}"/>
                  </a:ext>
                </a:extLst>
              </p:cNvPr>
              <p:cNvGrpSpPr/>
              <p:nvPr/>
            </p:nvGrpSpPr>
            <p:grpSpPr>
              <a:xfrm>
                <a:off x="4235144" y="5456867"/>
                <a:ext cx="209380" cy="339724"/>
                <a:chOff x="4235144" y="5456867"/>
                <a:chExt cx="209380" cy="339724"/>
              </a:xfrm>
            </p:grpSpPr>
            <p:sp>
              <p:nvSpPr>
                <p:cNvPr id="569" name="Serbest Form: Şekil 568">
                  <a:extLst>
                    <a:ext uri="{FF2B5EF4-FFF2-40B4-BE49-F238E27FC236}">
                      <a16:creationId xmlns="" xmlns:a16="http://schemas.microsoft.com/office/drawing/2014/main" id="{D0D6EE21-AAC4-43CE-AAA3-DA0DEADA9F2C}"/>
                    </a:ext>
                  </a:extLst>
                </p:cNvPr>
                <p:cNvSpPr/>
                <p:nvPr/>
              </p:nvSpPr>
              <p:spPr>
                <a:xfrm>
                  <a:off x="4235144" y="5458253"/>
                  <a:ext cx="106770" cy="338337"/>
                </a:xfrm>
                <a:custGeom>
                  <a:avLst/>
                  <a:gdLst>
                    <a:gd name="connsiteX0" fmla="*/ 106770 w 106770"/>
                    <a:gd name="connsiteY0" fmla="*/ 336951 h 338337"/>
                    <a:gd name="connsiteX1" fmla="*/ 106770 w 106770"/>
                    <a:gd name="connsiteY1" fmla="*/ 0 h 338337"/>
                    <a:gd name="connsiteX2" fmla="*/ 0 w 106770"/>
                    <a:gd name="connsiteY2" fmla="*/ 0 h 338337"/>
                    <a:gd name="connsiteX3" fmla="*/ 31892 w 106770"/>
                    <a:gd name="connsiteY3" fmla="*/ 317538 h 338337"/>
                    <a:gd name="connsiteX4" fmla="*/ 54078 w 106770"/>
                    <a:gd name="connsiteY4" fmla="*/ 338337 h 338337"/>
                    <a:gd name="connsiteX5" fmla="*/ 106770 w 106770"/>
                    <a:gd name="connsiteY5" fmla="*/ 338337 h 33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770" h="338337">
                      <a:moveTo>
                        <a:pt x="106770" y="336951"/>
                      </a:moveTo>
                      <a:lnTo>
                        <a:pt x="106770" y="0"/>
                      </a:lnTo>
                      <a:lnTo>
                        <a:pt x="0" y="0"/>
                      </a:lnTo>
                      <a:lnTo>
                        <a:pt x="31892" y="317538"/>
                      </a:lnTo>
                      <a:cubicBezTo>
                        <a:pt x="33279" y="328631"/>
                        <a:pt x="42985" y="338337"/>
                        <a:pt x="54078" y="338337"/>
                      </a:cubicBezTo>
                      <a:lnTo>
                        <a:pt x="106770" y="338337"/>
                      </a:lnTo>
                      <a:close/>
                    </a:path>
                  </a:pathLst>
                </a:custGeom>
                <a:solidFill>
                  <a:srgbClr val="8AD1E2"/>
                </a:solidFill>
                <a:ln w="13829" cap="flat">
                  <a:noFill/>
                  <a:prstDash val="solid"/>
                  <a:miter/>
                </a:ln>
              </p:spPr>
              <p:txBody>
                <a:bodyPr rtlCol="0" anchor="ctr"/>
                <a:lstStyle/>
                <a:p>
                  <a:endParaRPr lang="tr-TR"/>
                </a:p>
              </p:txBody>
            </p:sp>
            <p:sp>
              <p:nvSpPr>
                <p:cNvPr id="570" name="Serbest Form: Şekil 569">
                  <a:extLst>
                    <a:ext uri="{FF2B5EF4-FFF2-40B4-BE49-F238E27FC236}">
                      <a16:creationId xmlns="" xmlns:a16="http://schemas.microsoft.com/office/drawing/2014/main" id="{1C32EC6A-88FE-4027-95C7-AB84BD50D8F5}"/>
                    </a:ext>
                  </a:extLst>
                </p:cNvPr>
                <p:cNvSpPr/>
                <p:nvPr/>
              </p:nvSpPr>
              <p:spPr>
                <a:xfrm>
                  <a:off x="4340528" y="5456867"/>
                  <a:ext cx="103997" cy="337083"/>
                </a:xfrm>
                <a:custGeom>
                  <a:avLst/>
                  <a:gdLst>
                    <a:gd name="connsiteX0" fmla="*/ 72105 w 103997"/>
                    <a:gd name="connsiteY0" fmla="*/ 317538 h 337083"/>
                    <a:gd name="connsiteX1" fmla="*/ 103997 w 103997"/>
                    <a:gd name="connsiteY1" fmla="*/ 0 h 337083"/>
                    <a:gd name="connsiteX2" fmla="*/ 0 w 103997"/>
                    <a:gd name="connsiteY2" fmla="*/ 0 h 337083"/>
                    <a:gd name="connsiteX3" fmla="*/ 0 w 103997"/>
                    <a:gd name="connsiteY3" fmla="*/ 336951 h 337083"/>
                    <a:gd name="connsiteX4" fmla="*/ 48532 w 103997"/>
                    <a:gd name="connsiteY4" fmla="*/ 336951 h 337083"/>
                    <a:gd name="connsiteX5" fmla="*/ 72105 w 103997"/>
                    <a:gd name="connsiteY5" fmla="*/ 317538 h 33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97" h="337083">
                      <a:moveTo>
                        <a:pt x="72105" y="317538"/>
                      </a:moveTo>
                      <a:lnTo>
                        <a:pt x="103997" y="0"/>
                      </a:lnTo>
                      <a:lnTo>
                        <a:pt x="0" y="0"/>
                      </a:lnTo>
                      <a:lnTo>
                        <a:pt x="0" y="336951"/>
                      </a:lnTo>
                      <a:lnTo>
                        <a:pt x="48532" y="336951"/>
                      </a:lnTo>
                      <a:cubicBezTo>
                        <a:pt x="62398" y="338337"/>
                        <a:pt x="70718" y="328631"/>
                        <a:pt x="72105" y="317538"/>
                      </a:cubicBezTo>
                      <a:close/>
                    </a:path>
                  </a:pathLst>
                </a:custGeom>
                <a:solidFill>
                  <a:srgbClr val="6EC4D9"/>
                </a:solidFill>
                <a:ln w="13829" cap="flat">
                  <a:noFill/>
                  <a:prstDash val="solid"/>
                  <a:miter/>
                </a:ln>
              </p:spPr>
              <p:txBody>
                <a:bodyPr rtlCol="0" anchor="ctr"/>
                <a:lstStyle/>
                <a:p>
                  <a:endParaRPr lang="tr-TR"/>
                </a:p>
              </p:txBody>
            </p:sp>
            <p:sp>
              <p:nvSpPr>
                <p:cNvPr id="571" name="Serbest Form: Şekil 570">
                  <a:extLst>
                    <a:ext uri="{FF2B5EF4-FFF2-40B4-BE49-F238E27FC236}">
                      <a16:creationId xmlns="" xmlns:a16="http://schemas.microsoft.com/office/drawing/2014/main" id="{D10DC569-D3D0-4839-BB15-906301AC3A8A}"/>
                    </a:ext>
                  </a:extLst>
                </p:cNvPr>
                <p:cNvSpPr/>
                <p:nvPr/>
              </p:nvSpPr>
              <p:spPr>
                <a:xfrm>
                  <a:off x="4341915" y="5456867"/>
                  <a:ext cx="90130" cy="56851"/>
                </a:xfrm>
                <a:custGeom>
                  <a:avLst/>
                  <a:gdLst>
                    <a:gd name="connsiteX0" fmla="*/ 90131 w 90130"/>
                    <a:gd name="connsiteY0" fmla="*/ 0 h 56851"/>
                    <a:gd name="connsiteX1" fmla="*/ 0 w 90130"/>
                    <a:gd name="connsiteY1" fmla="*/ 0 h 56851"/>
                    <a:gd name="connsiteX2" fmla="*/ 0 w 90130"/>
                    <a:gd name="connsiteY2" fmla="*/ 56852 h 56851"/>
                    <a:gd name="connsiteX3" fmla="*/ 84584 w 90130"/>
                    <a:gd name="connsiteY3" fmla="*/ 56852 h 56851"/>
                  </a:gdLst>
                  <a:ahLst/>
                  <a:cxnLst>
                    <a:cxn ang="0">
                      <a:pos x="connsiteX0" y="connsiteY0"/>
                    </a:cxn>
                    <a:cxn ang="0">
                      <a:pos x="connsiteX1" y="connsiteY1"/>
                    </a:cxn>
                    <a:cxn ang="0">
                      <a:pos x="connsiteX2" y="connsiteY2"/>
                    </a:cxn>
                    <a:cxn ang="0">
                      <a:pos x="connsiteX3" y="connsiteY3"/>
                    </a:cxn>
                  </a:cxnLst>
                  <a:rect l="l" t="t" r="r" b="b"/>
                  <a:pathLst>
                    <a:path w="90130" h="56851">
                      <a:moveTo>
                        <a:pt x="90131" y="0"/>
                      </a:moveTo>
                      <a:lnTo>
                        <a:pt x="0" y="0"/>
                      </a:lnTo>
                      <a:lnTo>
                        <a:pt x="0" y="56852"/>
                      </a:lnTo>
                      <a:lnTo>
                        <a:pt x="84584" y="56852"/>
                      </a:lnTo>
                      <a:close/>
                    </a:path>
                  </a:pathLst>
                </a:custGeom>
                <a:solidFill>
                  <a:srgbClr val="9BD8EA"/>
                </a:solidFill>
                <a:ln w="13829" cap="flat">
                  <a:noFill/>
                  <a:prstDash val="solid"/>
                  <a:miter/>
                </a:ln>
              </p:spPr>
              <p:txBody>
                <a:bodyPr rtlCol="0" anchor="ctr"/>
                <a:lstStyle/>
                <a:p>
                  <a:endParaRPr lang="tr-TR"/>
                </a:p>
              </p:txBody>
            </p:sp>
            <p:sp>
              <p:nvSpPr>
                <p:cNvPr id="572" name="Serbest Form: Şekil 571">
                  <a:extLst>
                    <a:ext uri="{FF2B5EF4-FFF2-40B4-BE49-F238E27FC236}">
                      <a16:creationId xmlns="" xmlns:a16="http://schemas.microsoft.com/office/drawing/2014/main" id="{EED518EF-C629-4B67-99B4-613B9044DDB3}"/>
                    </a:ext>
                  </a:extLst>
                </p:cNvPr>
                <p:cNvSpPr/>
                <p:nvPr/>
              </p:nvSpPr>
              <p:spPr>
                <a:xfrm>
                  <a:off x="4341915" y="5513719"/>
                  <a:ext cx="84584" cy="260686"/>
                </a:xfrm>
                <a:custGeom>
                  <a:avLst/>
                  <a:gdLst>
                    <a:gd name="connsiteX0" fmla="*/ 0 w 84584"/>
                    <a:gd name="connsiteY0" fmla="*/ 0 h 260686"/>
                    <a:gd name="connsiteX1" fmla="*/ 0 w 84584"/>
                    <a:gd name="connsiteY1" fmla="*/ 260686 h 260686"/>
                    <a:gd name="connsiteX2" fmla="*/ 18026 w 84584"/>
                    <a:gd name="connsiteY2" fmla="*/ 260686 h 260686"/>
                    <a:gd name="connsiteX3" fmla="*/ 61012 w 84584"/>
                    <a:gd name="connsiteY3" fmla="*/ 216314 h 260686"/>
                    <a:gd name="connsiteX4" fmla="*/ 84584 w 84584"/>
                    <a:gd name="connsiteY4" fmla="*/ 0 h 260686"/>
                    <a:gd name="connsiteX5" fmla="*/ 0 w 84584"/>
                    <a:gd name="connsiteY5" fmla="*/ 0 h 2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4" h="260686">
                      <a:moveTo>
                        <a:pt x="0" y="0"/>
                      </a:moveTo>
                      <a:lnTo>
                        <a:pt x="0" y="260686"/>
                      </a:lnTo>
                      <a:lnTo>
                        <a:pt x="18026" y="260686"/>
                      </a:lnTo>
                      <a:cubicBezTo>
                        <a:pt x="40212" y="260686"/>
                        <a:pt x="58238" y="241273"/>
                        <a:pt x="61012" y="216314"/>
                      </a:cubicBezTo>
                      <a:lnTo>
                        <a:pt x="84584" y="0"/>
                      </a:lnTo>
                      <a:lnTo>
                        <a:pt x="0" y="0"/>
                      </a:lnTo>
                      <a:close/>
                    </a:path>
                  </a:pathLst>
                </a:custGeom>
                <a:solidFill>
                  <a:srgbClr val="F15A29"/>
                </a:solidFill>
                <a:ln w="13829" cap="flat">
                  <a:noFill/>
                  <a:prstDash val="solid"/>
                  <a:miter/>
                </a:ln>
              </p:spPr>
              <p:txBody>
                <a:bodyPr rtlCol="0" anchor="ctr"/>
                <a:lstStyle/>
                <a:p>
                  <a:endParaRPr lang="tr-TR"/>
                </a:p>
              </p:txBody>
            </p:sp>
            <p:sp>
              <p:nvSpPr>
                <p:cNvPr id="573" name="Serbest Form: Şekil 572">
                  <a:extLst>
                    <a:ext uri="{FF2B5EF4-FFF2-40B4-BE49-F238E27FC236}">
                      <a16:creationId xmlns="" xmlns:a16="http://schemas.microsoft.com/office/drawing/2014/main" id="{52B5D7A6-C52D-4D69-90EA-7D9259A47C10}"/>
                    </a:ext>
                  </a:extLst>
                </p:cNvPr>
                <p:cNvSpPr/>
                <p:nvPr/>
              </p:nvSpPr>
              <p:spPr>
                <a:xfrm>
                  <a:off x="4249010" y="5456867"/>
                  <a:ext cx="92904" cy="56851"/>
                </a:xfrm>
                <a:custGeom>
                  <a:avLst/>
                  <a:gdLst>
                    <a:gd name="connsiteX0" fmla="*/ 92904 w 92904"/>
                    <a:gd name="connsiteY0" fmla="*/ 0 h 56851"/>
                    <a:gd name="connsiteX1" fmla="*/ 0 w 92904"/>
                    <a:gd name="connsiteY1" fmla="*/ 0 h 56851"/>
                    <a:gd name="connsiteX2" fmla="*/ 6933 w 92904"/>
                    <a:gd name="connsiteY2" fmla="*/ 56852 h 56851"/>
                    <a:gd name="connsiteX3" fmla="*/ 92904 w 92904"/>
                    <a:gd name="connsiteY3" fmla="*/ 56852 h 56851"/>
                  </a:gdLst>
                  <a:ahLst/>
                  <a:cxnLst>
                    <a:cxn ang="0">
                      <a:pos x="connsiteX0" y="connsiteY0"/>
                    </a:cxn>
                    <a:cxn ang="0">
                      <a:pos x="connsiteX1" y="connsiteY1"/>
                    </a:cxn>
                    <a:cxn ang="0">
                      <a:pos x="connsiteX2" y="connsiteY2"/>
                    </a:cxn>
                    <a:cxn ang="0">
                      <a:pos x="connsiteX3" y="connsiteY3"/>
                    </a:cxn>
                  </a:cxnLst>
                  <a:rect l="l" t="t" r="r" b="b"/>
                  <a:pathLst>
                    <a:path w="92904" h="56851">
                      <a:moveTo>
                        <a:pt x="92904" y="0"/>
                      </a:moveTo>
                      <a:lnTo>
                        <a:pt x="0" y="0"/>
                      </a:lnTo>
                      <a:lnTo>
                        <a:pt x="6933" y="56852"/>
                      </a:lnTo>
                      <a:lnTo>
                        <a:pt x="92904" y="56852"/>
                      </a:lnTo>
                      <a:close/>
                    </a:path>
                  </a:pathLst>
                </a:custGeom>
                <a:solidFill>
                  <a:srgbClr val="B9E7F3"/>
                </a:solidFill>
                <a:ln w="13829" cap="flat">
                  <a:noFill/>
                  <a:prstDash val="solid"/>
                  <a:miter/>
                </a:ln>
              </p:spPr>
              <p:txBody>
                <a:bodyPr rtlCol="0" anchor="ctr"/>
                <a:lstStyle/>
                <a:p>
                  <a:endParaRPr lang="tr-TR"/>
                </a:p>
              </p:txBody>
            </p:sp>
            <p:sp>
              <p:nvSpPr>
                <p:cNvPr id="574" name="Serbest Form: Şekil 573">
                  <a:extLst>
                    <a:ext uri="{FF2B5EF4-FFF2-40B4-BE49-F238E27FC236}">
                      <a16:creationId xmlns="" xmlns:a16="http://schemas.microsoft.com/office/drawing/2014/main" id="{AC929EB9-AF67-4440-ACE7-287FA4D65C92}"/>
                    </a:ext>
                  </a:extLst>
                </p:cNvPr>
                <p:cNvSpPr/>
                <p:nvPr/>
              </p:nvSpPr>
              <p:spPr>
                <a:xfrm>
                  <a:off x="4255944" y="5513719"/>
                  <a:ext cx="87357" cy="260686"/>
                </a:xfrm>
                <a:custGeom>
                  <a:avLst/>
                  <a:gdLst>
                    <a:gd name="connsiteX0" fmla="*/ 0 w 87357"/>
                    <a:gd name="connsiteY0" fmla="*/ 0 h 260686"/>
                    <a:gd name="connsiteX1" fmla="*/ 23573 w 87357"/>
                    <a:gd name="connsiteY1" fmla="*/ 216314 h 260686"/>
                    <a:gd name="connsiteX2" fmla="*/ 66558 w 87357"/>
                    <a:gd name="connsiteY2" fmla="*/ 260686 h 260686"/>
                    <a:gd name="connsiteX3" fmla="*/ 87358 w 87357"/>
                    <a:gd name="connsiteY3" fmla="*/ 260686 h 260686"/>
                    <a:gd name="connsiteX4" fmla="*/ 87358 w 87357"/>
                    <a:gd name="connsiteY4" fmla="*/ 0 h 260686"/>
                    <a:gd name="connsiteX5" fmla="*/ 0 w 87357"/>
                    <a:gd name="connsiteY5" fmla="*/ 0 h 2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57" h="260686">
                      <a:moveTo>
                        <a:pt x="0" y="0"/>
                      </a:moveTo>
                      <a:lnTo>
                        <a:pt x="23573" y="216314"/>
                      </a:lnTo>
                      <a:cubicBezTo>
                        <a:pt x="26346" y="241273"/>
                        <a:pt x="44372" y="260686"/>
                        <a:pt x="66558" y="260686"/>
                      </a:cubicBezTo>
                      <a:lnTo>
                        <a:pt x="87358" y="260686"/>
                      </a:lnTo>
                      <a:lnTo>
                        <a:pt x="87358" y="0"/>
                      </a:lnTo>
                      <a:lnTo>
                        <a:pt x="0" y="0"/>
                      </a:lnTo>
                      <a:close/>
                    </a:path>
                  </a:pathLst>
                </a:custGeom>
                <a:solidFill>
                  <a:srgbClr val="EF7A2B"/>
                </a:solidFill>
                <a:ln w="13829" cap="flat">
                  <a:noFill/>
                  <a:prstDash val="solid"/>
                  <a:miter/>
                </a:ln>
              </p:spPr>
              <p:txBody>
                <a:bodyPr rtlCol="0" anchor="ctr"/>
                <a:lstStyle/>
                <a:p>
                  <a:endParaRPr lang="tr-TR"/>
                </a:p>
              </p:txBody>
            </p:sp>
            <p:sp>
              <p:nvSpPr>
                <p:cNvPr id="575" name="Serbest Form: Şekil 574">
                  <a:extLst>
                    <a:ext uri="{FF2B5EF4-FFF2-40B4-BE49-F238E27FC236}">
                      <a16:creationId xmlns="" xmlns:a16="http://schemas.microsoft.com/office/drawing/2014/main" id="{03C2C6D2-8928-4BEE-BA8A-E1D8989AF895}"/>
                    </a:ext>
                  </a:extLst>
                </p:cNvPr>
                <p:cNvSpPr/>
                <p:nvPr/>
              </p:nvSpPr>
              <p:spPr>
                <a:xfrm>
                  <a:off x="4264263" y="5456867"/>
                  <a:ext cx="48531" cy="206607"/>
                </a:xfrm>
                <a:custGeom>
                  <a:avLst/>
                  <a:gdLst>
                    <a:gd name="connsiteX0" fmla="*/ 48532 w 48531"/>
                    <a:gd name="connsiteY0" fmla="*/ 206608 h 206607"/>
                    <a:gd name="connsiteX1" fmla="*/ 18026 w 48531"/>
                    <a:gd name="connsiteY1" fmla="*/ 206608 h 206607"/>
                    <a:gd name="connsiteX2" fmla="*/ 0 w 48531"/>
                    <a:gd name="connsiteY2" fmla="*/ 0 h 206607"/>
                    <a:gd name="connsiteX3" fmla="*/ 40212 w 48531"/>
                    <a:gd name="connsiteY3" fmla="*/ 0 h 206607"/>
                  </a:gdLst>
                  <a:ahLst/>
                  <a:cxnLst>
                    <a:cxn ang="0">
                      <a:pos x="connsiteX0" y="connsiteY0"/>
                    </a:cxn>
                    <a:cxn ang="0">
                      <a:pos x="connsiteX1" y="connsiteY1"/>
                    </a:cxn>
                    <a:cxn ang="0">
                      <a:pos x="connsiteX2" y="connsiteY2"/>
                    </a:cxn>
                    <a:cxn ang="0">
                      <a:pos x="connsiteX3" y="connsiteY3"/>
                    </a:cxn>
                  </a:cxnLst>
                  <a:rect l="l" t="t" r="r" b="b"/>
                  <a:pathLst>
                    <a:path w="48531" h="206607">
                      <a:moveTo>
                        <a:pt x="48532" y="206608"/>
                      </a:moveTo>
                      <a:lnTo>
                        <a:pt x="18026" y="206608"/>
                      </a:lnTo>
                      <a:lnTo>
                        <a:pt x="0" y="0"/>
                      </a:lnTo>
                      <a:lnTo>
                        <a:pt x="40212" y="0"/>
                      </a:lnTo>
                      <a:close/>
                    </a:path>
                  </a:pathLst>
                </a:custGeom>
                <a:solidFill>
                  <a:srgbClr val="B6E7F2">
                    <a:alpha val="54000"/>
                  </a:srgbClr>
                </a:solidFill>
                <a:ln w="13829" cap="flat">
                  <a:noFill/>
                  <a:prstDash val="solid"/>
                  <a:miter/>
                </a:ln>
              </p:spPr>
              <p:txBody>
                <a:bodyPr rtlCol="0" anchor="ctr"/>
                <a:lstStyle/>
                <a:p>
                  <a:endParaRPr lang="tr-TR"/>
                </a:p>
              </p:txBody>
            </p:sp>
            <p:sp>
              <p:nvSpPr>
                <p:cNvPr id="576" name="Serbest Form: Şekil 575">
                  <a:extLst>
                    <a:ext uri="{FF2B5EF4-FFF2-40B4-BE49-F238E27FC236}">
                      <a16:creationId xmlns="" xmlns:a16="http://schemas.microsoft.com/office/drawing/2014/main" id="{97BE5AB5-0C3B-4222-9E7E-6C5E8BB7AA8D}"/>
                    </a:ext>
                  </a:extLst>
                </p:cNvPr>
                <p:cNvSpPr/>
                <p:nvPr/>
              </p:nvSpPr>
              <p:spPr>
                <a:xfrm>
                  <a:off x="4371034" y="5562251"/>
                  <a:ext cx="22186" cy="24959"/>
                </a:xfrm>
                <a:custGeom>
                  <a:avLst/>
                  <a:gdLst>
                    <a:gd name="connsiteX0" fmla="*/ 22186 w 22186"/>
                    <a:gd name="connsiteY0" fmla="*/ 12480 h 24959"/>
                    <a:gd name="connsiteX1" fmla="*/ 11093 w 22186"/>
                    <a:gd name="connsiteY1" fmla="*/ 24959 h 24959"/>
                    <a:gd name="connsiteX2" fmla="*/ 0 w 22186"/>
                    <a:gd name="connsiteY2" fmla="*/ 12480 h 24959"/>
                    <a:gd name="connsiteX3" fmla="*/ 11093 w 22186"/>
                    <a:gd name="connsiteY3" fmla="*/ 0 h 24959"/>
                    <a:gd name="connsiteX4" fmla="*/ 22186 w 22186"/>
                    <a:gd name="connsiteY4" fmla="*/ 12480 h 24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86" h="24959">
                      <a:moveTo>
                        <a:pt x="22186" y="12480"/>
                      </a:moveTo>
                      <a:cubicBezTo>
                        <a:pt x="22186" y="19372"/>
                        <a:pt x="17220" y="24959"/>
                        <a:pt x="11093" y="24959"/>
                      </a:cubicBezTo>
                      <a:cubicBezTo>
                        <a:pt x="4966" y="24959"/>
                        <a:pt x="0" y="19372"/>
                        <a:pt x="0" y="12480"/>
                      </a:cubicBezTo>
                      <a:cubicBezTo>
                        <a:pt x="0" y="5587"/>
                        <a:pt x="4966" y="0"/>
                        <a:pt x="11093" y="0"/>
                      </a:cubicBezTo>
                      <a:cubicBezTo>
                        <a:pt x="17219" y="0"/>
                        <a:pt x="22186" y="5588"/>
                        <a:pt x="22186" y="12480"/>
                      </a:cubicBezTo>
                      <a:close/>
                    </a:path>
                  </a:pathLst>
                </a:custGeom>
                <a:solidFill>
                  <a:srgbClr val="B6E7F2"/>
                </a:solidFill>
                <a:ln w="13829" cap="flat">
                  <a:noFill/>
                  <a:prstDash val="solid"/>
                  <a:miter/>
                </a:ln>
              </p:spPr>
              <p:txBody>
                <a:bodyPr rtlCol="0" anchor="ctr"/>
                <a:lstStyle/>
                <a:p>
                  <a:endParaRPr lang="tr-TR"/>
                </a:p>
              </p:txBody>
            </p:sp>
            <p:sp>
              <p:nvSpPr>
                <p:cNvPr id="577" name="Serbest Form: Şekil 576">
                  <a:extLst>
                    <a:ext uri="{FF2B5EF4-FFF2-40B4-BE49-F238E27FC236}">
                      <a16:creationId xmlns="" xmlns:a16="http://schemas.microsoft.com/office/drawing/2014/main" id="{C661A5BC-64D2-4E34-977D-C4B6CBA31F12}"/>
                    </a:ext>
                  </a:extLst>
                </p:cNvPr>
                <p:cNvSpPr/>
                <p:nvPr/>
              </p:nvSpPr>
              <p:spPr>
                <a:xfrm>
                  <a:off x="4359941" y="5721713"/>
                  <a:ext cx="22186" cy="24959"/>
                </a:xfrm>
                <a:custGeom>
                  <a:avLst/>
                  <a:gdLst>
                    <a:gd name="connsiteX0" fmla="*/ 22186 w 22186"/>
                    <a:gd name="connsiteY0" fmla="*/ 12480 h 24959"/>
                    <a:gd name="connsiteX1" fmla="*/ 11093 w 22186"/>
                    <a:gd name="connsiteY1" fmla="*/ 24959 h 24959"/>
                    <a:gd name="connsiteX2" fmla="*/ 0 w 22186"/>
                    <a:gd name="connsiteY2" fmla="*/ 12480 h 24959"/>
                    <a:gd name="connsiteX3" fmla="*/ 11093 w 22186"/>
                    <a:gd name="connsiteY3" fmla="*/ 0 h 24959"/>
                    <a:gd name="connsiteX4" fmla="*/ 22186 w 22186"/>
                    <a:gd name="connsiteY4" fmla="*/ 12480 h 24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86" h="24959">
                      <a:moveTo>
                        <a:pt x="22186" y="12480"/>
                      </a:moveTo>
                      <a:cubicBezTo>
                        <a:pt x="22186" y="19372"/>
                        <a:pt x="17220" y="24959"/>
                        <a:pt x="11093" y="24959"/>
                      </a:cubicBezTo>
                      <a:cubicBezTo>
                        <a:pt x="4967" y="24959"/>
                        <a:pt x="0" y="19372"/>
                        <a:pt x="0" y="12480"/>
                      </a:cubicBezTo>
                      <a:cubicBezTo>
                        <a:pt x="0" y="5587"/>
                        <a:pt x="4966" y="0"/>
                        <a:pt x="11093" y="0"/>
                      </a:cubicBezTo>
                      <a:cubicBezTo>
                        <a:pt x="17219" y="0"/>
                        <a:pt x="22186" y="5588"/>
                        <a:pt x="22186" y="12480"/>
                      </a:cubicBezTo>
                      <a:close/>
                    </a:path>
                  </a:pathLst>
                </a:custGeom>
                <a:solidFill>
                  <a:srgbClr val="B6E7F2"/>
                </a:solidFill>
                <a:ln w="13829" cap="flat">
                  <a:noFill/>
                  <a:prstDash val="solid"/>
                  <a:miter/>
                </a:ln>
              </p:spPr>
              <p:txBody>
                <a:bodyPr rtlCol="0" anchor="ctr"/>
                <a:lstStyle/>
                <a:p>
                  <a:endParaRPr lang="tr-TR"/>
                </a:p>
              </p:txBody>
            </p:sp>
            <p:sp>
              <p:nvSpPr>
                <p:cNvPr id="578" name="Serbest Form: Şekil 577">
                  <a:extLst>
                    <a:ext uri="{FF2B5EF4-FFF2-40B4-BE49-F238E27FC236}">
                      <a16:creationId xmlns="" xmlns:a16="http://schemas.microsoft.com/office/drawing/2014/main" id="{627405C3-1BBE-412C-B9F7-B51BE6C0AD2E}"/>
                    </a:ext>
                  </a:extLst>
                </p:cNvPr>
                <p:cNvSpPr/>
                <p:nvPr/>
              </p:nvSpPr>
              <p:spPr>
                <a:xfrm>
                  <a:off x="4300316" y="5709233"/>
                  <a:ext cx="22186" cy="24959"/>
                </a:xfrm>
                <a:custGeom>
                  <a:avLst/>
                  <a:gdLst>
                    <a:gd name="connsiteX0" fmla="*/ 22186 w 22186"/>
                    <a:gd name="connsiteY0" fmla="*/ 12480 h 24959"/>
                    <a:gd name="connsiteX1" fmla="*/ 11093 w 22186"/>
                    <a:gd name="connsiteY1" fmla="*/ 24959 h 24959"/>
                    <a:gd name="connsiteX2" fmla="*/ 0 w 22186"/>
                    <a:gd name="connsiteY2" fmla="*/ 12480 h 24959"/>
                    <a:gd name="connsiteX3" fmla="*/ 11093 w 22186"/>
                    <a:gd name="connsiteY3" fmla="*/ 0 h 24959"/>
                    <a:gd name="connsiteX4" fmla="*/ 22186 w 22186"/>
                    <a:gd name="connsiteY4" fmla="*/ 12480 h 24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86" h="24959">
                      <a:moveTo>
                        <a:pt x="22186" y="12480"/>
                      </a:moveTo>
                      <a:cubicBezTo>
                        <a:pt x="22186" y="19372"/>
                        <a:pt x="17220" y="24959"/>
                        <a:pt x="11093" y="24959"/>
                      </a:cubicBezTo>
                      <a:cubicBezTo>
                        <a:pt x="4966" y="24959"/>
                        <a:pt x="0" y="19372"/>
                        <a:pt x="0" y="12480"/>
                      </a:cubicBezTo>
                      <a:cubicBezTo>
                        <a:pt x="0" y="5587"/>
                        <a:pt x="4966" y="0"/>
                        <a:pt x="11093" y="0"/>
                      </a:cubicBezTo>
                      <a:cubicBezTo>
                        <a:pt x="17219" y="0"/>
                        <a:pt x="22186" y="5588"/>
                        <a:pt x="22186" y="12480"/>
                      </a:cubicBezTo>
                      <a:close/>
                    </a:path>
                  </a:pathLst>
                </a:custGeom>
                <a:solidFill>
                  <a:srgbClr val="B6E7F2"/>
                </a:solidFill>
                <a:ln w="13829" cap="flat">
                  <a:noFill/>
                  <a:prstDash val="solid"/>
                  <a:miter/>
                </a:ln>
              </p:spPr>
              <p:txBody>
                <a:bodyPr rtlCol="0" anchor="ctr"/>
                <a:lstStyle/>
                <a:p>
                  <a:endParaRPr lang="tr-TR"/>
                </a:p>
              </p:txBody>
            </p:sp>
            <p:sp>
              <p:nvSpPr>
                <p:cNvPr id="579" name="Serbest Form: Şekil 578">
                  <a:extLst>
                    <a:ext uri="{FF2B5EF4-FFF2-40B4-BE49-F238E27FC236}">
                      <a16:creationId xmlns="" xmlns:a16="http://schemas.microsoft.com/office/drawing/2014/main" id="{D8F2449A-ECF4-49FA-B1FD-922FA35D1B4A}"/>
                    </a:ext>
                  </a:extLst>
                </p:cNvPr>
                <p:cNvSpPr/>
                <p:nvPr/>
              </p:nvSpPr>
              <p:spPr>
                <a:xfrm>
                  <a:off x="4368260" y="5646835"/>
                  <a:ext cx="27732" cy="30505"/>
                </a:xfrm>
                <a:custGeom>
                  <a:avLst/>
                  <a:gdLst>
                    <a:gd name="connsiteX0" fmla="*/ 27733 w 27732"/>
                    <a:gd name="connsiteY0" fmla="*/ 15253 h 30505"/>
                    <a:gd name="connsiteX1" fmla="*/ 13866 w 27732"/>
                    <a:gd name="connsiteY1" fmla="*/ 30506 h 30505"/>
                    <a:gd name="connsiteX2" fmla="*/ 0 w 27732"/>
                    <a:gd name="connsiteY2" fmla="*/ 15253 h 30505"/>
                    <a:gd name="connsiteX3" fmla="*/ 13866 w 27732"/>
                    <a:gd name="connsiteY3" fmla="*/ 0 h 30505"/>
                    <a:gd name="connsiteX4" fmla="*/ 27733 w 27732"/>
                    <a:gd name="connsiteY4" fmla="*/ 15253 h 3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2" h="30505">
                      <a:moveTo>
                        <a:pt x="27733" y="15253"/>
                      </a:moveTo>
                      <a:cubicBezTo>
                        <a:pt x="27733" y="23677"/>
                        <a:pt x="21524" y="30506"/>
                        <a:pt x="13866" y="30506"/>
                      </a:cubicBezTo>
                      <a:cubicBezTo>
                        <a:pt x="6208" y="30506"/>
                        <a:pt x="0" y="23677"/>
                        <a:pt x="0" y="15253"/>
                      </a:cubicBezTo>
                      <a:cubicBezTo>
                        <a:pt x="0" y="6829"/>
                        <a:pt x="6208" y="0"/>
                        <a:pt x="13866" y="0"/>
                      </a:cubicBezTo>
                      <a:cubicBezTo>
                        <a:pt x="21524" y="0"/>
                        <a:pt x="27733" y="6829"/>
                        <a:pt x="27733" y="15253"/>
                      </a:cubicBezTo>
                      <a:close/>
                    </a:path>
                  </a:pathLst>
                </a:custGeom>
                <a:solidFill>
                  <a:srgbClr val="B6E7F2"/>
                </a:solidFill>
                <a:ln w="13829" cap="flat">
                  <a:noFill/>
                  <a:prstDash val="solid"/>
                  <a:miter/>
                </a:ln>
              </p:spPr>
              <p:txBody>
                <a:bodyPr rtlCol="0" anchor="ctr"/>
                <a:lstStyle/>
                <a:p>
                  <a:endParaRPr lang="tr-TR"/>
                </a:p>
              </p:txBody>
            </p:sp>
            <p:sp>
              <p:nvSpPr>
                <p:cNvPr id="580" name="Serbest Form: Şekil 579">
                  <a:extLst>
                    <a:ext uri="{FF2B5EF4-FFF2-40B4-BE49-F238E27FC236}">
                      <a16:creationId xmlns="" xmlns:a16="http://schemas.microsoft.com/office/drawing/2014/main" id="{10013A01-6327-4087-80BF-EC949767837A}"/>
                    </a:ext>
                  </a:extLst>
                </p:cNvPr>
                <p:cNvSpPr/>
                <p:nvPr/>
              </p:nvSpPr>
              <p:spPr>
                <a:xfrm>
                  <a:off x="4308635" y="5585823"/>
                  <a:ext cx="27732" cy="30505"/>
                </a:xfrm>
                <a:custGeom>
                  <a:avLst/>
                  <a:gdLst>
                    <a:gd name="connsiteX0" fmla="*/ 27733 w 27732"/>
                    <a:gd name="connsiteY0" fmla="*/ 15253 h 30505"/>
                    <a:gd name="connsiteX1" fmla="*/ 13866 w 27732"/>
                    <a:gd name="connsiteY1" fmla="*/ 30506 h 30505"/>
                    <a:gd name="connsiteX2" fmla="*/ 0 w 27732"/>
                    <a:gd name="connsiteY2" fmla="*/ 15253 h 30505"/>
                    <a:gd name="connsiteX3" fmla="*/ 13866 w 27732"/>
                    <a:gd name="connsiteY3" fmla="*/ 0 h 30505"/>
                    <a:gd name="connsiteX4" fmla="*/ 27733 w 27732"/>
                    <a:gd name="connsiteY4" fmla="*/ 15253 h 3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2" h="30505">
                      <a:moveTo>
                        <a:pt x="27733" y="15253"/>
                      </a:moveTo>
                      <a:cubicBezTo>
                        <a:pt x="27733" y="23677"/>
                        <a:pt x="21524" y="30506"/>
                        <a:pt x="13866" y="30506"/>
                      </a:cubicBezTo>
                      <a:cubicBezTo>
                        <a:pt x="6208" y="30506"/>
                        <a:pt x="0" y="23677"/>
                        <a:pt x="0" y="15253"/>
                      </a:cubicBezTo>
                      <a:cubicBezTo>
                        <a:pt x="0" y="6829"/>
                        <a:pt x="6208" y="0"/>
                        <a:pt x="13866" y="0"/>
                      </a:cubicBezTo>
                      <a:cubicBezTo>
                        <a:pt x="21524" y="0"/>
                        <a:pt x="27733" y="6829"/>
                        <a:pt x="27733" y="15253"/>
                      </a:cubicBezTo>
                      <a:close/>
                    </a:path>
                  </a:pathLst>
                </a:custGeom>
                <a:solidFill>
                  <a:srgbClr val="B6E7F2"/>
                </a:solidFill>
                <a:ln w="13829" cap="flat">
                  <a:noFill/>
                  <a:prstDash val="solid"/>
                  <a:miter/>
                </a:ln>
              </p:spPr>
              <p:txBody>
                <a:bodyPr rtlCol="0" anchor="ctr"/>
                <a:lstStyle/>
                <a:p>
                  <a:endParaRPr lang="tr-TR"/>
                </a:p>
              </p:txBody>
            </p:sp>
          </p:grpSp>
          <p:grpSp>
            <p:nvGrpSpPr>
              <p:cNvPr id="581" name="Grafik 4">
                <a:extLst>
                  <a:ext uri="{FF2B5EF4-FFF2-40B4-BE49-F238E27FC236}">
                    <a16:creationId xmlns="" xmlns:a16="http://schemas.microsoft.com/office/drawing/2014/main" id="{A0C417CE-A35A-47F6-888A-555595F38BB7}"/>
                  </a:ext>
                </a:extLst>
              </p:cNvPr>
              <p:cNvGrpSpPr/>
              <p:nvPr/>
            </p:nvGrpSpPr>
            <p:grpSpPr>
              <a:xfrm>
                <a:off x="4401540" y="5573343"/>
                <a:ext cx="207994" cy="207994"/>
                <a:chOff x="4401540" y="5573343"/>
                <a:chExt cx="207994" cy="207994"/>
              </a:xfrm>
            </p:grpSpPr>
            <p:sp>
              <p:nvSpPr>
                <p:cNvPr id="582" name="Serbest Form: Şekil 581">
                  <a:extLst>
                    <a:ext uri="{FF2B5EF4-FFF2-40B4-BE49-F238E27FC236}">
                      <a16:creationId xmlns="" xmlns:a16="http://schemas.microsoft.com/office/drawing/2014/main" id="{12F08F74-D847-4FE8-ADAC-F622E5ADAD7D}"/>
                    </a:ext>
                  </a:extLst>
                </p:cNvPr>
                <p:cNvSpPr/>
                <p:nvPr/>
              </p:nvSpPr>
              <p:spPr>
                <a:xfrm>
                  <a:off x="4401540" y="5573343"/>
                  <a:ext cx="105383" cy="207994"/>
                </a:xfrm>
                <a:custGeom>
                  <a:avLst/>
                  <a:gdLst>
                    <a:gd name="connsiteX0" fmla="*/ 103997 w 105383"/>
                    <a:gd name="connsiteY0" fmla="*/ 0 h 207994"/>
                    <a:gd name="connsiteX1" fmla="*/ 0 w 105383"/>
                    <a:gd name="connsiteY1" fmla="*/ 103997 h 207994"/>
                    <a:gd name="connsiteX2" fmla="*/ 103997 w 105383"/>
                    <a:gd name="connsiteY2" fmla="*/ 207994 h 207994"/>
                    <a:gd name="connsiteX3" fmla="*/ 105384 w 105383"/>
                    <a:gd name="connsiteY3" fmla="*/ 207994 h 207994"/>
                    <a:gd name="connsiteX4" fmla="*/ 103997 w 105383"/>
                    <a:gd name="connsiteY4" fmla="*/ 0 h 207994"/>
                    <a:gd name="connsiteX5" fmla="*/ 103997 w 105383"/>
                    <a:gd name="connsiteY5" fmla="*/ 0 h 20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83" h="207994">
                      <a:moveTo>
                        <a:pt x="103997" y="0"/>
                      </a:moveTo>
                      <a:cubicBezTo>
                        <a:pt x="47145" y="0"/>
                        <a:pt x="0" y="45759"/>
                        <a:pt x="0" y="103997"/>
                      </a:cubicBezTo>
                      <a:cubicBezTo>
                        <a:pt x="0" y="162236"/>
                        <a:pt x="45759" y="207994"/>
                        <a:pt x="103997" y="207994"/>
                      </a:cubicBezTo>
                      <a:cubicBezTo>
                        <a:pt x="103997" y="207994"/>
                        <a:pt x="103997" y="207994"/>
                        <a:pt x="105384" y="207994"/>
                      </a:cubicBezTo>
                      <a:lnTo>
                        <a:pt x="103997" y="0"/>
                      </a:lnTo>
                      <a:cubicBezTo>
                        <a:pt x="103997" y="0"/>
                        <a:pt x="103997" y="0"/>
                        <a:pt x="103997" y="0"/>
                      </a:cubicBezTo>
                      <a:close/>
                    </a:path>
                  </a:pathLst>
                </a:custGeom>
                <a:solidFill>
                  <a:srgbClr val="FF9000"/>
                </a:solidFill>
                <a:ln w="13829" cap="flat">
                  <a:noFill/>
                  <a:prstDash val="solid"/>
                  <a:miter/>
                </a:ln>
              </p:spPr>
              <p:txBody>
                <a:bodyPr rtlCol="0" anchor="ctr"/>
                <a:lstStyle/>
                <a:p>
                  <a:endParaRPr lang="tr-TR"/>
                </a:p>
              </p:txBody>
            </p:sp>
            <p:sp>
              <p:nvSpPr>
                <p:cNvPr id="583" name="Serbest Form: Şekil 582">
                  <a:extLst>
                    <a:ext uri="{FF2B5EF4-FFF2-40B4-BE49-F238E27FC236}">
                      <a16:creationId xmlns="" xmlns:a16="http://schemas.microsoft.com/office/drawing/2014/main" id="{64CA2BFA-5726-4DC3-9D57-A821AAB68151}"/>
                    </a:ext>
                  </a:extLst>
                </p:cNvPr>
                <p:cNvSpPr/>
                <p:nvPr/>
              </p:nvSpPr>
              <p:spPr>
                <a:xfrm>
                  <a:off x="4506923" y="5573343"/>
                  <a:ext cx="102610" cy="206637"/>
                </a:xfrm>
                <a:custGeom>
                  <a:avLst/>
                  <a:gdLst>
                    <a:gd name="connsiteX0" fmla="*/ 102611 w 102610"/>
                    <a:gd name="connsiteY0" fmla="*/ 103997 h 206637"/>
                    <a:gd name="connsiteX1" fmla="*/ 0 w 102610"/>
                    <a:gd name="connsiteY1" fmla="*/ 0 h 206637"/>
                    <a:gd name="connsiteX2" fmla="*/ 0 w 102610"/>
                    <a:gd name="connsiteY2" fmla="*/ 206608 h 206637"/>
                    <a:gd name="connsiteX3" fmla="*/ 102611 w 102610"/>
                    <a:gd name="connsiteY3" fmla="*/ 103997 h 206637"/>
                  </a:gdLst>
                  <a:ahLst/>
                  <a:cxnLst>
                    <a:cxn ang="0">
                      <a:pos x="connsiteX0" y="connsiteY0"/>
                    </a:cxn>
                    <a:cxn ang="0">
                      <a:pos x="connsiteX1" y="connsiteY1"/>
                    </a:cxn>
                    <a:cxn ang="0">
                      <a:pos x="connsiteX2" y="connsiteY2"/>
                    </a:cxn>
                    <a:cxn ang="0">
                      <a:pos x="connsiteX3" y="connsiteY3"/>
                    </a:cxn>
                  </a:cxnLst>
                  <a:rect l="l" t="t" r="r" b="b"/>
                  <a:pathLst>
                    <a:path w="102610" h="206637">
                      <a:moveTo>
                        <a:pt x="102611" y="103997"/>
                      </a:moveTo>
                      <a:cubicBezTo>
                        <a:pt x="102611" y="47145"/>
                        <a:pt x="56852" y="1387"/>
                        <a:pt x="0" y="0"/>
                      </a:cubicBezTo>
                      <a:lnTo>
                        <a:pt x="0" y="206608"/>
                      </a:lnTo>
                      <a:cubicBezTo>
                        <a:pt x="56852" y="207994"/>
                        <a:pt x="102611" y="160849"/>
                        <a:pt x="102611" y="103997"/>
                      </a:cubicBezTo>
                      <a:close/>
                    </a:path>
                  </a:pathLst>
                </a:custGeom>
                <a:solidFill>
                  <a:srgbClr val="EF7A2B"/>
                </a:solidFill>
                <a:ln w="13829" cap="flat">
                  <a:noFill/>
                  <a:prstDash val="solid"/>
                  <a:miter/>
                </a:ln>
              </p:spPr>
              <p:txBody>
                <a:bodyPr rtlCol="0" anchor="ctr"/>
                <a:lstStyle/>
                <a:p>
                  <a:endParaRPr lang="tr-TR"/>
                </a:p>
              </p:txBody>
            </p:sp>
            <p:sp>
              <p:nvSpPr>
                <p:cNvPr id="584" name="Serbest Form: Şekil 583">
                  <a:extLst>
                    <a:ext uri="{FF2B5EF4-FFF2-40B4-BE49-F238E27FC236}">
                      <a16:creationId xmlns="" xmlns:a16="http://schemas.microsoft.com/office/drawing/2014/main" id="{934FF6A6-ABB0-4C8F-8EEF-510C41CC5DED}"/>
                    </a:ext>
                  </a:extLst>
                </p:cNvPr>
                <p:cNvSpPr/>
                <p:nvPr/>
              </p:nvSpPr>
              <p:spPr>
                <a:xfrm>
                  <a:off x="4448685" y="5602463"/>
                  <a:ext cx="24959" cy="24959"/>
                </a:xfrm>
                <a:custGeom>
                  <a:avLst/>
                  <a:gdLst>
                    <a:gd name="connsiteX0" fmla="*/ 24959 w 24959"/>
                    <a:gd name="connsiteY0" fmla="*/ 12480 h 24959"/>
                    <a:gd name="connsiteX1" fmla="*/ 12480 w 24959"/>
                    <a:gd name="connsiteY1" fmla="*/ 24959 h 24959"/>
                    <a:gd name="connsiteX2" fmla="*/ 0 w 24959"/>
                    <a:gd name="connsiteY2" fmla="*/ 12480 h 24959"/>
                    <a:gd name="connsiteX3" fmla="*/ 12480 w 24959"/>
                    <a:gd name="connsiteY3" fmla="*/ 0 h 24959"/>
                    <a:gd name="connsiteX4" fmla="*/ 24959 w 24959"/>
                    <a:gd name="connsiteY4" fmla="*/ 12480 h 24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9" h="24959">
                      <a:moveTo>
                        <a:pt x="24959" y="12480"/>
                      </a:moveTo>
                      <a:cubicBezTo>
                        <a:pt x="24959" y="19372"/>
                        <a:pt x="19372" y="24959"/>
                        <a:pt x="12480" y="24959"/>
                      </a:cubicBezTo>
                      <a:cubicBezTo>
                        <a:pt x="5587" y="24959"/>
                        <a:pt x="0" y="19372"/>
                        <a:pt x="0" y="12480"/>
                      </a:cubicBezTo>
                      <a:cubicBezTo>
                        <a:pt x="0" y="5587"/>
                        <a:pt x="5587" y="0"/>
                        <a:pt x="12480" y="0"/>
                      </a:cubicBezTo>
                      <a:cubicBezTo>
                        <a:pt x="19372" y="0"/>
                        <a:pt x="24959" y="5587"/>
                        <a:pt x="24959" y="12480"/>
                      </a:cubicBezTo>
                      <a:close/>
                    </a:path>
                  </a:pathLst>
                </a:custGeom>
                <a:solidFill>
                  <a:srgbClr val="F9A43E"/>
                </a:solidFill>
                <a:ln w="13829" cap="flat">
                  <a:noFill/>
                  <a:prstDash val="solid"/>
                  <a:miter/>
                </a:ln>
              </p:spPr>
              <p:txBody>
                <a:bodyPr rtlCol="0" anchor="ctr"/>
                <a:lstStyle/>
                <a:p>
                  <a:endParaRPr lang="tr-TR"/>
                </a:p>
              </p:txBody>
            </p:sp>
            <p:sp>
              <p:nvSpPr>
                <p:cNvPr id="585" name="Serbest Form: Şekil 584">
                  <a:extLst>
                    <a:ext uri="{FF2B5EF4-FFF2-40B4-BE49-F238E27FC236}">
                      <a16:creationId xmlns="" xmlns:a16="http://schemas.microsoft.com/office/drawing/2014/main" id="{C071A49B-05E9-400A-9811-FCF9EC05754B}"/>
                    </a:ext>
                  </a:extLst>
                </p:cNvPr>
                <p:cNvSpPr/>
                <p:nvPr/>
              </p:nvSpPr>
              <p:spPr>
                <a:xfrm>
                  <a:off x="4472258" y="5638515"/>
                  <a:ext cx="24959" cy="24959"/>
                </a:xfrm>
                <a:custGeom>
                  <a:avLst/>
                  <a:gdLst>
                    <a:gd name="connsiteX0" fmla="*/ 24959 w 24959"/>
                    <a:gd name="connsiteY0" fmla="*/ 12480 h 24959"/>
                    <a:gd name="connsiteX1" fmla="*/ 12480 w 24959"/>
                    <a:gd name="connsiteY1" fmla="*/ 24959 h 24959"/>
                    <a:gd name="connsiteX2" fmla="*/ 0 w 24959"/>
                    <a:gd name="connsiteY2" fmla="*/ 12480 h 24959"/>
                    <a:gd name="connsiteX3" fmla="*/ 12480 w 24959"/>
                    <a:gd name="connsiteY3" fmla="*/ 0 h 24959"/>
                    <a:gd name="connsiteX4" fmla="*/ 24959 w 24959"/>
                    <a:gd name="connsiteY4" fmla="*/ 12480 h 24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9" h="24959">
                      <a:moveTo>
                        <a:pt x="24959" y="12480"/>
                      </a:moveTo>
                      <a:cubicBezTo>
                        <a:pt x="24959" y="19372"/>
                        <a:pt x="19372" y="24959"/>
                        <a:pt x="12480" y="24959"/>
                      </a:cubicBezTo>
                      <a:cubicBezTo>
                        <a:pt x="5587" y="24959"/>
                        <a:pt x="0" y="19372"/>
                        <a:pt x="0" y="12480"/>
                      </a:cubicBezTo>
                      <a:cubicBezTo>
                        <a:pt x="0" y="5587"/>
                        <a:pt x="5587" y="0"/>
                        <a:pt x="12480" y="0"/>
                      </a:cubicBezTo>
                      <a:cubicBezTo>
                        <a:pt x="19372" y="0"/>
                        <a:pt x="24959" y="5588"/>
                        <a:pt x="24959" y="12480"/>
                      </a:cubicBezTo>
                      <a:close/>
                    </a:path>
                  </a:pathLst>
                </a:custGeom>
                <a:solidFill>
                  <a:srgbClr val="F9A43E"/>
                </a:solidFill>
                <a:ln w="13829" cap="flat">
                  <a:noFill/>
                  <a:prstDash val="solid"/>
                  <a:miter/>
                </a:ln>
              </p:spPr>
              <p:txBody>
                <a:bodyPr rtlCol="0" anchor="ctr"/>
                <a:lstStyle/>
                <a:p>
                  <a:endParaRPr lang="tr-TR"/>
                </a:p>
              </p:txBody>
            </p:sp>
            <p:sp>
              <p:nvSpPr>
                <p:cNvPr id="586" name="Serbest Form: Şekil 585">
                  <a:extLst>
                    <a:ext uri="{FF2B5EF4-FFF2-40B4-BE49-F238E27FC236}">
                      <a16:creationId xmlns="" xmlns:a16="http://schemas.microsoft.com/office/drawing/2014/main" id="{28C289F3-C786-417E-B9F6-51FD620F5350}"/>
                    </a:ext>
                  </a:extLst>
                </p:cNvPr>
                <p:cNvSpPr/>
                <p:nvPr/>
              </p:nvSpPr>
              <p:spPr>
                <a:xfrm>
                  <a:off x="4524949" y="5614942"/>
                  <a:ext cx="24959" cy="24959"/>
                </a:xfrm>
                <a:custGeom>
                  <a:avLst/>
                  <a:gdLst>
                    <a:gd name="connsiteX0" fmla="*/ 24959 w 24959"/>
                    <a:gd name="connsiteY0" fmla="*/ 12479 h 24959"/>
                    <a:gd name="connsiteX1" fmla="*/ 12480 w 24959"/>
                    <a:gd name="connsiteY1" fmla="*/ 24959 h 24959"/>
                    <a:gd name="connsiteX2" fmla="*/ 0 w 24959"/>
                    <a:gd name="connsiteY2" fmla="*/ 12479 h 24959"/>
                    <a:gd name="connsiteX3" fmla="*/ 12480 w 24959"/>
                    <a:gd name="connsiteY3" fmla="*/ 0 h 24959"/>
                    <a:gd name="connsiteX4" fmla="*/ 24959 w 24959"/>
                    <a:gd name="connsiteY4" fmla="*/ 12479 h 24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9" h="24959">
                      <a:moveTo>
                        <a:pt x="24959" y="12479"/>
                      </a:moveTo>
                      <a:cubicBezTo>
                        <a:pt x="24959" y="19372"/>
                        <a:pt x="19372" y="24959"/>
                        <a:pt x="12480" y="24959"/>
                      </a:cubicBezTo>
                      <a:cubicBezTo>
                        <a:pt x="5587" y="24959"/>
                        <a:pt x="0" y="19372"/>
                        <a:pt x="0" y="12479"/>
                      </a:cubicBezTo>
                      <a:cubicBezTo>
                        <a:pt x="0" y="5587"/>
                        <a:pt x="5587" y="0"/>
                        <a:pt x="12480" y="0"/>
                      </a:cubicBezTo>
                      <a:cubicBezTo>
                        <a:pt x="19372" y="0"/>
                        <a:pt x="24959" y="5587"/>
                        <a:pt x="24959" y="12479"/>
                      </a:cubicBezTo>
                      <a:close/>
                    </a:path>
                  </a:pathLst>
                </a:custGeom>
                <a:solidFill>
                  <a:srgbClr val="FF9000"/>
                </a:solidFill>
                <a:ln w="13829" cap="flat">
                  <a:noFill/>
                  <a:prstDash val="solid"/>
                  <a:miter/>
                </a:ln>
              </p:spPr>
              <p:txBody>
                <a:bodyPr rtlCol="0" anchor="ctr"/>
                <a:lstStyle/>
                <a:p>
                  <a:endParaRPr lang="tr-TR"/>
                </a:p>
              </p:txBody>
            </p:sp>
            <p:sp>
              <p:nvSpPr>
                <p:cNvPr id="587" name="Serbest Form: Şekil 586">
                  <a:extLst>
                    <a:ext uri="{FF2B5EF4-FFF2-40B4-BE49-F238E27FC236}">
                      <a16:creationId xmlns="" xmlns:a16="http://schemas.microsoft.com/office/drawing/2014/main" id="{FAD15ED1-197E-4BBC-9C09-222419D67429}"/>
                    </a:ext>
                  </a:extLst>
                </p:cNvPr>
                <p:cNvSpPr/>
                <p:nvPr/>
              </p:nvSpPr>
              <p:spPr>
                <a:xfrm>
                  <a:off x="4513856" y="5585823"/>
                  <a:ext cx="24959" cy="24959"/>
                </a:xfrm>
                <a:custGeom>
                  <a:avLst/>
                  <a:gdLst>
                    <a:gd name="connsiteX0" fmla="*/ 24959 w 24959"/>
                    <a:gd name="connsiteY0" fmla="*/ 12480 h 24959"/>
                    <a:gd name="connsiteX1" fmla="*/ 12480 w 24959"/>
                    <a:gd name="connsiteY1" fmla="*/ 24959 h 24959"/>
                    <a:gd name="connsiteX2" fmla="*/ 0 w 24959"/>
                    <a:gd name="connsiteY2" fmla="*/ 12480 h 24959"/>
                    <a:gd name="connsiteX3" fmla="*/ 12480 w 24959"/>
                    <a:gd name="connsiteY3" fmla="*/ 0 h 24959"/>
                    <a:gd name="connsiteX4" fmla="*/ 24959 w 24959"/>
                    <a:gd name="connsiteY4" fmla="*/ 12480 h 24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9" h="24959">
                      <a:moveTo>
                        <a:pt x="24959" y="12480"/>
                      </a:moveTo>
                      <a:cubicBezTo>
                        <a:pt x="24959" y="19372"/>
                        <a:pt x="19372" y="24959"/>
                        <a:pt x="12480" y="24959"/>
                      </a:cubicBezTo>
                      <a:cubicBezTo>
                        <a:pt x="5587" y="24959"/>
                        <a:pt x="0" y="19372"/>
                        <a:pt x="0" y="12480"/>
                      </a:cubicBezTo>
                      <a:cubicBezTo>
                        <a:pt x="0" y="5587"/>
                        <a:pt x="5587" y="0"/>
                        <a:pt x="12480" y="0"/>
                      </a:cubicBezTo>
                      <a:cubicBezTo>
                        <a:pt x="19372" y="0"/>
                        <a:pt x="24959" y="5588"/>
                        <a:pt x="24959" y="12480"/>
                      </a:cubicBezTo>
                      <a:close/>
                    </a:path>
                  </a:pathLst>
                </a:custGeom>
                <a:solidFill>
                  <a:srgbClr val="FF9000"/>
                </a:solidFill>
                <a:ln w="13829" cap="flat">
                  <a:noFill/>
                  <a:prstDash val="solid"/>
                  <a:miter/>
                </a:ln>
              </p:spPr>
              <p:txBody>
                <a:bodyPr rtlCol="0" anchor="ctr"/>
                <a:lstStyle/>
                <a:p>
                  <a:endParaRPr lang="tr-TR"/>
                </a:p>
              </p:txBody>
            </p:sp>
            <p:sp>
              <p:nvSpPr>
                <p:cNvPr id="588" name="Serbest Form: Şekil 587">
                  <a:extLst>
                    <a:ext uri="{FF2B5EF4-FFF2-40B4-BE49-F238E27FC236}">
                      <a16:creationId xmlns="" xmlns:a16="http://schemas.microsoft.com/office/drawing/2014/main" id="{16FE6CD7-0A89-4431-B4C8-44EA58C35987}"/>
                    </a:ext>
                  </a:extLst>
                </p:cNvPr>
                <p:cNvSpPr/>
                <p:nvPr/>
              </p:nvSpPr>
              <p:spPr>
                <a:xfrm>
                  <a:off x="4429272" y="5627422"/>
                  <a:ext cx="24959" cy="24959"/>
                </a:xfrm>
                <a:custGeom>
                  <a:avLst/>
                  <a:gdLst>
                    <a:gd name="connsiteX0" fmla="*/ 24959 w 24959"/>
                    <a:gd name="connsiteY0" fmla="*/ 12480 h 24959"/>
                    <a:gd name="connsiteX1" fmla="*/ 12480 w 24959"/>
                    <a:gd name="connsiteY1" fmla="*/ 24959 h 24959"/>
                    <a:gd name="connsiteX2" fmla="*/ 0 w 24959"/>
                    <a:gd name="connsiteY2" fmla="*/ 12480 h 24959"/>
                    <a:gd name="connsiteX3" fmla="*/ 12480 w 24959"/>
                    <a:gd name="connsiteY3" fmla="*/ 0 h 24959"/>
                    <a:gd name="connsiteX4" fmla="*/ 24959 w 24959"/>
                    <a:gd name="connsiteY4" fmla="*/ 12480 h 24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9" h="24959">
                      <a:moveTo>
                        <a:pt x="24959" y="12480"/>
                      </a:moveTo>
                      <a:cubicBezTo>
                        <a:pt x="24959" y="19372"/>
                        <a:pt x="19372" y="24959"/>
                        <a:pt x="12480" y="24959"/>
                      </a:cubicBezTo>
                      <a:cubicBezTo>
                        <a:pt x="5587" y="24959"/>
                        <a:pt x="0" y="19372"/>
                        <a:pt x="0" y="12480"/>
                      </a:cubicBezTo>
                      <a:cubicBezTo>
                        <a:pt x="0" y="5587"/>
                        <a:pt x="5587" y="0"/>
                        <a:pt x="12480" y="0"/>
                      </a:cubicBezTo>
                      <a:cubicBezTo>
                        <a:pt x="19372" y="0"/>
                        <a:pt x="24959" y="5588"/>
                        <a:pt x="24959" y="12480"/>
                      </a:cubicBezTo>
                      <a:close/>
                    </a:path>
                  </a:pathLst>
                </a:custGeom>
                <a:solidFill>
                  <a:srgbClr val="F9A43E"/>
                </a:solidFill>
                <a:ln w="13829" cap="flat">
                  <a:noFill/>
                  <a:prstDash val="solid"/>
                  <a:miter/>
                </a:ln>
              </p:spPr>
              <p:txBody>
                <a:bodyPr rtlCol="0" anchor="ctr"/>
                <a:lstStyle/>
                <a:p>
                  <a:endParaRPr lang="tr-TR"/>
                </a:p>
              </p:txBody>
            </p:sp>
            <p:sp>
              <p:nvSpPr>
                <p:cNvPr id="589" name="Serbest Form: Şekil 588">
                  <a:extLst>
                    <a:ext uri="{FF2B5EF4-FFF2-40B4-BE49-F238E27FC236}">
                      <a16:creationId xmlns="" xmlns:a16="http://schemas.microsoft.com/office/drawing/2014/main" id="{1F6D807A-A827-4C3C-9450-4F5EF519E133}"/>
                    </a:ext>
                  </a:extLst>
                </p:cNvPr>
                <p:cNvSpPr/>
                <p:nvPr/>
              </p:nvSpPr>
              <p:spPr>
                <a:xfrm>
                  <a:off x="4472258" y="5585823"/>
                  <a:ext cx="24959" cy="24959"/>
                </a:xfrm>
                <a:custGeom>
                  <a:avLst/>
                  <a:gdLst>
                    <a:gd name="connsiteX0" fmla="*/ 24959 w 24959"/>
                    <a:gd name="connsiteY0" fmla="*/ 12480 h 24959"/>
                    <a:gd name="connsiteX1" fmla="*/ 12480 w 24959"/>
                    <a:gd name="connsiteY1" fmla="*/ 24959 h 24959"/>
                    <a:gd name="connsiteX2" fmla="*/ 0 w 24959"/>
                    <a:gd name="connsiteY2" fmla="*/ 12480 h 24959"/>
                    <a:gd name="connsiteX3" fmla="*/ 12480 w 24959"/>
                    <a:gd name="connsiteY3" fmla="*/ 0 h 24959"/>
                    <a:gd name="connsiteX4" fmla="*/ 24959 w 24959"/>
                    <a:gd name="connsiteY4" fmla="*/ 12480 h 24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9" h="24959">
                      <a:moveTo>
                        <a:pt x="24959" y="12480"/>
                      </a:moveTo>
                      <a:cubicBezTo>
                        <a:pt x="24959" y="19372"/>
                        <a:pt x="19372" y="24959"/>
                        <a:pt x="12480" y="24959"/>
                      </a:cubicBezTo>
                      <a:cubicBezTo>
                        <a:pt x="5587" y="24959"/>
                        <a:pt x="0" y="19372"/>
                        <a:pt x="0" y="12480"/>
                      </a:cubicBezTo>
                      <a:cubicBezTo>
                        <a:pt x="0" y="5587"/>
                        <a:pt x="5587" y="0"/>
                        <a:pt x="12480" y="0"/>
                      </a:cubicBezTo>
                      <a:cubicBezTo>
                        <a:pt x="19372" y="0"/>
                        <a:pt x="24959" y="5588"/>
                        <a:pt x="24959" y="12480"/>
                      </a:cubicBezTo>
                      <a:close/>
                    </a:path>
                  </a:pathLst>
                </a:custGeom>
                <a:solidFill>
                  <a:srgbClr val="F9A43E"/>
                </a:solidFill>
                <a:ln w="13829" cap="flat">
                  <a:noFill/>
                  <a:prstDash val="solid"/>
                  <a:miter/>
                </a:ln>
              </p:spPr>
              <p:txBody>
                <a:bodyPr rtlCol="0" anchor="ctr"/>
                <a:lstStyle/>
                <a:p>
                  <a:endParaRPr lang="tr-TR"/>
                </a:p>
              </p:txBody>
            </p:sp>
          </p:grpSp>
          <p:grpSp>
            <p:nvGrpSpPr>
              <p:cNvPr id="590" name="Grafik 4">
                <a:extLst>
                  <a:ext uri="{FF2B5EF4-FFF2-40B4-BE49-F238E27FC236}">
                    <a16:creationId xmlns="" xmlns:a16="http://schemas.microsoft.com/office/drawing/2014/main" id="{A0C417CE-A35A-47F6-888A-555595F38BB7}"/>
                  </a:ext>
                </a:extLst>
              </p:cNvPr>
              <p:cNvGrpSpPr/>
              <p:nvPr/>
            </p:nvGrpSpPr>
            <p:grpSpPr>
              <a:xfrm>
                <a:off x="4333595" y="5307111"/>
                <a:ext cx="177488" cy="429855"/>
                <a:chOff x="4333595" y="5307111"/>
                <a:chExt cx="177488" cy="429855"/>
              </a:xfrm>
            </p:grpSpPr>
            <p:sp>
              <p:nvSpPr>
                <p:cNvPr id="591" name="Serbest Form: Şekil 590">
                  <a:extLst>
                    <a:ext uri="{FF2B5EF4-FFF2-40B4-BE49-F238E27FC236}">
                      <a16:creationId xmlns="" xmlns:a16="http://schemas.microsoft.com/office/drawing/2014/main" id="{EF5DAB8A-5F24-4E57-A0C7-6E282FE43FAA}"/>
                    </a:ext>
                  </a:extLst>
                </p:cNvPr>
                <p:cNvSpPr/>
                <p:nvPr/>
              </p:nvSpPr>
              <p:spPr>
                <a:xfrm>
                  <a:off x="4333595" y="5515105"/>
                  <a:ext cx="54078" cy="221860"/>
                </a:xfrm>
                <a:custGeom>
                  <a:avLst/>
                  <a:gdLst>
                    <a:gd name="connsiteX0" fmla="*/ 38826 w 54078"/>
                    <a:gd name="connsiteY0" fmla="*/ 2773 h 221860"/>
                    <a:gd name="connsiteX1" fmla="*/ 0 w 54078"/>
                    <a:gd name="connsiteY1" fmla="*/ 219087 h 221860"/>
                    <a:gd name="connsiteX2" fmla="*/ 15253 w 54078"/>
                    <a:gd name="connsiteY2" fmla="*/ 221861 h 221860"/>
                    <a:gd name="connsiteX3" fmla="*/ 54079 w 54078"/>
                    <a:gd name="connsiteY3" fmla="*/ 0 h 221860"/>
                    <a:gd name="connsiteX4" fmla="*/ 37439 w 54078"/>
                    <a:gd name="connsiteY4" fmla="*/ 0 h 221860"/>
                    <a:gd name="connsiteX5" fmla="*/ 38826 w 54078"/>
                    <a:gd name="connsiteY5" fmla="*/ 2773 h 22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78" h="221860">
                      <a:moveTo>
                        <a:pt x="38826" y="2773"/>
                      </a:moveTo>
                      <a:cubicBezTo>
                        <a:pt x="23573" y="90131"/>
                        <a:pt x="1387" y="217700"/>
                        <a:pt x="0" y="219087"/>
                      </a:cubicBezTo>
                      <a:lnTo>
                        <a:pt x="15253" y="221861"/>
                      </a:lnTo>
                      <a:cubicBezTo>
                        <a:pt x="24959" y="166395"/>
                        <a:pt x="44372" y="61012"/>
                        <a:pt x="54079" y="0"/>
                      </a:cubicBezTo>
                      <a:lnTo>
                        <a:pt x="37439" y="0"/>
                      </a:lnTo>
                      <a:cubicBezTo>
                        <a:pt x="38826" y="1386"/>
                        <a:pt x="38826" y="1386"/>
                        <a:pt x="38826" y="2773"/>
                      </a:cubicBezTo>
                      <a:close/>
                    </a:path>
                  </a:pathLst>
                </a:custGeom>
                <a:solidFill>
                  <a:srgbClr val="B6E7F2"/>
                </a:solidFill>
                <a:ln w="13829" cap="flat">
                  <a:noFill/>
                  <a:prstDash val="solid"/>
                  <a:miter/>
                </a:ln>
              </p:spPr>
              <p:txBody>
                <a:bodyPr rtlCol="0" anchor="ctr"/>
                <a:lstStyle/>
                <a:p>
                  <a:endParaRPr lang="tr-TR"/>
                </a:p>
              </p:txBody>
            </p:sp>
            <p:sp>
              <p:nvSpPr>
                <p:cNvPr id="592" name="Serbest Form: Şekil 591">
                  <a:extLst>
                    <a:ext uri="{FF2B5EF4-FFF2-40B4-BE49-F238E27FC236}">
                      <a16:creationId xmlns="" xmlns:a16="http://schemas.microsoft.com/office/drawing/2014/main" id="{9B158371-7B4D-485F-821C-3F4C94D10265}"/>
                    </a:ext>
                  </a:extLst>
                </p:cNvPr>
                <p:cNvSpPr/>
                <p:nvPr/>
              </p:nvSpPr>
              <p:spPr>
                <a:xfrm>
                  <a:off x="4372420" y="5307111"/>
                  <a:ext cx="138662" cy="206607"/>
                </a:xfrm>
                <a:custGeom>
                  <a:avLst/>
                  <a:gdLst>
                    <a:gd name="connsiteX0" fmla="*/ 138663 w 138662"/>
                    <a:gd name="connsiteY0" fmla="*/ 15253 h 206607"/>
                    <a:gd name="connsiteX1" fmla="*/ 134503 w 138662"/>
                    <a:gd name="connsiteY1" fmla="*/ 0 h 206607"/>
                    <a:gd name="connsiteX2" fmla="*/ 40212 w 138662"/>
                    <a:gd name="connsiteY2" fmla="*/ 27733 h 206607"/>
                    <a:gd name="connsiteX3" fmla="*/ 31892 w 138662"/>
                    <a:gd name="connsiteY3" fmla="*/ 37439 h 206607"/>
                    <a:gd name="connsiteX4" fmla="*/ 29119 w 138662"/>
                    <a:gd name="connsiteY4" fmla="*/ 48532 h 206607"/>
                    <a:gd name="connsiteX5" fmla="*/ 20799 w 138662"/>
                    <a:gd name="connsiteY5" fmla="*/ 88744 h 206607"/>
                    <a:gd name="connsiteX6" fmla="*/ 0 w 138662"/>
                    <a:gd name="connsiteY6" fmla="*/ 206608 h 206607"/>
                    <a:gd name="connsiteX7" fmla="*/ 16640 w 138662"/>
                    <a:gd name="connsiteY7" fmla="*/ 206608 h 206607"/>
                    <a:gd name="connsiteX8" fmla="*/ 47145 w 138662"/>
                    <a:gd name="connsiteY8" fmla="*/ 41599 h 206607"/>
                    <a:gd name="connsiteX9" fmla="*/ 138663 w 138662"/>
                    <a:gd name="connsiteY9" fmla="*/ 15253 h 206607"/>
                    <a:gd name="connsiteX10" fmla="*/ 41599 w 138662"/>
                    <a:gd name="connsiteY10" fmla="*/ 42986 h 206607"/>
                    <a:gd name="connsiteX11" fmla="*/ 41599 w 138662"/>
                    <a:gd name="connsiteY11" fmla="*/ 42986 h 206607"/>
                    <a:gd name="connsiteX12" fmla="*/ 42986 w 138662"/>
                    <a:gd name="connsiteY12" fmla="*/ 42986 h 206607"/>
                    <a:gd name="connsiteX13" fmla="*/ 41599 w 138662"/>
                    <a:gd name="connsiteY13" fmla="*/ 42986 h 206607"/>
                    <a:gd name="connsiteX14" fmla="*/ 41599 w 138662"/>
                    <a:gd name="connsiteY14" fmla="*/ 42986 h 20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662" h="206607">
                      <a:moveTo>
                        <a:pt x="138663" y="15253"/>
                      </a:moveTo>
                      <a:lnTo>
                        <a:pt x="134503" y="0"/>
                      </a:lnTo>
                      <a:cubicBezTo>
                        <a:pt x="101224" y="9706"/>
                        <a:pt x="47145" y="26346"/>
                        <a:pt x="40212" y="27733"/>
                      </a:cubicBezTo>
                      <a:cubicBezTo>
                        <a:pt x="34666" y="27733"/>
                        <a:pt x="33279" y="34666"/>
                        <a:pt x="31892" y="37439"/>
                      </a:cubicBezTo>
                      <a:cubicBezTo>
                        <a:pt x="31892" y="40212"/>
                        <a:pt x="30506" y="44372"/>
                        <a:pt x="29119" y="48532"/>
                      </a:cubicBezTo>
                      <a:cubicBezTo>
                        <a:pt x="27733" y="58238"/>
                        <a:pt x="24959" y="70718"/>
                        <a:pt x="20799" y="88744"/>
                      </a:cubicBezTo>
                      <a:cubicBezTo>
                        <a:pt x="15253" y="117863"/>
                        <a:pt x="8320" y="158076"/>
                        <a:pt x="0" y="206608"/>
                      </a:cubicBezTo>
                      <a:lnTo>
                        <a:pt x="16640" y="206608"/>
                      </a:lnTo>
                      <a:cubicBezTo>
                        <a:pt x="30506" y="126183"/>
                        <a:pt x="42986" y="58238"/>
                        <a:pt x="47145" y="41599"/>
                      </a:cubicBezTo>
                      <a:cubicBezTo>
                        <a:pt x="55465" y="40212"/>
                        <a:pt x="79038" y="33279"/>
                        <a:pt x="138663" y="15253"/>
                      </a:cubicBezTo>
                      <a:close/>
                      <a:moveTo>
                        <a:pt x="41599" y="42986"/>
                      </a:moveTo>
                      <a:cubicBezTo>
                        <a:pt x="41599" y="42986"/>
                        <a:pt x="41599" y="42986"/>
                        <a:pt x="41599" y="42986"/>
                      </a:cubicBezTo>
                      <a:cubicBezTo>
                        <a:pt x="42986" y="42986"/>
                        <a:pt x="42986" y="42986"/>
                        <a:pt x="42986" y="42986"/>
                      </a:cubicBezTo>
                      <a:cubicBezTo>
                        <a:pt x="42986" y="42986"/>
                        <a:pt x="41599" y="42986"/>
                        <a:pt x="41599" y="42986"/>
                      </a:cubicBezTo>
                      <a:cubicBezTo>
                        <a:pt x="41599" y="42986"/>
                        <a:pt x="41599" y="42986"/>
                        <a:pt x="41599" y="42986"/>
                      </a:cubicBezTo>
                      <a:close/>
                    </a:path>
                  </a:pathLst>
                </a:custGeom>
                <a:solidFill>
                  <a:srgbClr val="FED45C"/>
                </a:solidFill>
                <a:ln w="13829" cap="flat">
                  <a:noFill/>
                  <a:prstDash val="solid"/>
                  <a:miter/>
                </a:ln>
              </p:spPr>
              <p:txBody>
                <a:bodyPr rtlCol="0" anchor="ctr"/>
                <a:lstStyle/>
                <a:p>
                  <a:endParaRPr lang="tr-TR"/>
                </a:p>
              </p:txBody>
            </p:sp>
            <p:sp>
              <p:nvSpPr>
                <p:cNvPr id="593" name="Serbest Form: Şekil 592">
                  <a:extLst>
                    <a:ext uri="{FF2B5EF4-FFF2-40B4-BE49-F238E27FC236}">
                      <a16:creationId xmlns="" xmlns:a16="http://schemas.microsoft.com/office/drawing/2014/main" id="{535957AA-4D7A-4E21-9D69-20744026C04F}"/>
                    </a:ext>
                  </a:extLst>
                </p:cNvPr>
                <p:cNvSpPr/>
                <p:nvPr/>
              </p:nvSpPr>
              <p:spPr>
                <a:xfrm>
                  <a:off x="4414019" y="5350096"/>
                  <a:ext cx="13866" cy="13866"/>
                </a:xfrm>
                <a:custGeom>
                  <a:avLst/>
                  <a:gdLst>
                    <a:gd name="connsiteX0" fmla="*/ 0 w 13866"/>
                    <a:gd name="connsiteY0" fmla="*/ 0 h 13866"/>
                    <a:gd name="connsiteX1" fmla="*/ 0 w 13866"/>
                    <a:gd name="connsiteY1" fmla="*/ 0 h 13866"/>
                    <a:gd name="connsiteX2" fmla="*/ 0 w 13866"/>
                    <a:gd name="connsiteY2" fmla="*/ 0 h 13866"/>
                  </a:gdLst>
                  <a:ahLst/>
                  <a:cxnLst>
                    <a:cxn ang="0">
                      <a:pos x="connsiteX0" y="connsiteY0"/>
                    </a:cxn>
                    <a:cxn ang="0">
                      <a:pos x="connsiteX1" y="connsiteY1"/>
                    </a:cxn>
                    <a:cxn ang="0">
                      <a:pos x="connsiteX2" y="connsiteY2"/>
                    </a:cxn>
                  </a:cxnLst>
                  <a:rect l="l" t="t" r="r" b="b"/>
                  <a:pathLst>
                    <a:path w="13866" h="13866">
                      <a:moveTo>
                        <a:pt x="0" y="0"/>
                      </a:moveTo>
                      <a:cubicBezTo>
                        <a:pt x="0" y="0"/>
                        <a:pt x="0" y="0"/>
                        <a:pt x="0" y="0"/>
                      </a:cubicBezTo>
                      <a:cubicBezTo>
                        <a:pt x="0" y="0"/>
                        <a:pt x="0" y="0"/>
                        <a:pt x="0" y="0"/>
                      </a:cubicBezTo>
                      <a:close/>
                    </a:path>
                  </a:pathLst>
                </a:custGeom>
                <a:solidFill>
                  <a:srgbClr val="A6DAE8"/>
                </a:solidFill>
                <a:ln w="13829" cap="flat">
                  <a:noFill/>
                  <a:prstDash val="solid"/>
                  <a:miter/>
                </a:ln>
              </p:spPr>
              <p:txBody>
                <a:bodyPr rtlCol="0" anchor="ctr"/>
                <a:lstStyle/>
                <a:p>
                  <a:endParaRPr lang="tr-TR"/>
                </a:p>
              </p:txBody>
            </p:sp>
          </p:grpSp>
          <p:grpSp>
            <p:nvGrpSpPr>
              <p:cNvPr id="594" name="Grafik 4">
                <a:extLst>
                  <a:ext uri="{FF2B5EF4-FFF2-40B4-BE49-F238E27FC236}">
                    <a16:creationId xmlns="" xmlns:a16="http://schemas.microsoft.com/office/drawing/2014/main" id="{A0C417CE-A35A-47F6-888A-555595F38BB7}"/>
                  </a:ext>
                </a:extLst>
              </p:cNvPr>
              <p:cNvGrpSpPr/>
              <p:nvPr/>
            </p:nvGrpSpPr>
            <p:grpSpPr>
              <a:xfrm>
                <a:off x="4334981" y="5626035"/>
                <a:ext cx="213540" cy="213540"/>
                <a:chOff x="4334981" y="5626035"/>
                <a:chExt cx="213540" cy="213540"/>
              </a:xfrm>
            </p:grpSpPr>
            <p:sp>
              <p:nvSpPr>
                <p:cNvPr id="595" name="Serbest Form: Şekil 594">
                  <a:extLst>
                    <a:ext uri="{FF2B5EF4-FFF2-40B4-BE49-F238E27FC236}">
                      <a16:creationId xmlns="" xmlns:a16="http://schemas.microsoft.com/office/drawing/2014/main" id="{695038A1-829D-4D6C-99F3-E1A50C771CD0}"/>
                    </a:ext>
                  </a:extLst>
                </p:cNvPr>
                <p:cNvSpPr/>
                <p:nvPr/>
              </p:nvSpPr>
              <p:spPr>
                <a:xfrm>
                  <a:off x="4334981" y="5626035"/>
                  <a:ext cx="213540" cy="213540"/>
                </a:xfrm>
                <a:custGeom>
                  <a:avLst/>
                  <a:gdLst>
                    <a:gd name="connsiteX0" fmla="*/ 213541 w 213540"/>
                    <a:gd name="connsiteY0" fmla="*/ 106770 h 213540"/>
                    <a:gd name="connsiteX1" fmla="*/ 106770 w 213540"/>
                    <a:gd name="connsiteY1" fmla="*/ 213541 h 213540"/>
                    <a:gd name="connsiteX2" fmla="*/ 0 w 213540"/>
                    <a:gd name="connsiteY2" fmla="*/ 106770 h 213540"/>
                    <a:gd name="connsiteX3" fmla="*/ 106770 w 213540"/>
                    <a:gd name="connsiteY3" fmla="*/ 0 h 213540"/>
                    <a:gd name="connsiteX4" fmla="*/ 213541 w 213540"/>
                    <a:gd name="connsiteY4" fmla="*/ 106770 h 213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40" h="213540">
                      <a:moveTo>
                        <a:pt x="213541" y="106770"/>
                      </a:moveTo>
                      <a:cubicBezTo>
                        <a:pt x="213541" y="165738"/>
                        <a:pt x="165738" y="213541"/>
                        <a:pt x="106770" y="213541"/>
                      </a:cubicBezTo>
                      <a:cubicBezTo>
                        <a:pt x="47803" y="213541"/>
                        <a:pt x="0" y="165738"/>
                        <a:pt x="0" y="106770"/>
                      </a:cubicBezTo>
                      <a:cubicBezTo>
                        <a:pt x="0" y="47803"/>
                        <a:pt x="47803" y="0"/>
                        <a:pt x="106770" y="0"/>
                      </a:cubicBezTo>
                      <a:cubicBezTo>
                        <a:pt x="165738" y="0"/>
                        <a:pt x="213541" y="47803"/>
                        <a:pt x="213541" y="106770"/>
                      </a:cubicBezTo>
                      <a:close/>
                    </a:path>
                  </a:pathLst>
                </a:custGeom>
                <a:solidFill>
                  <a:srgbClr val="EF7A2B"/>
                </a:solidFill>
                <a:ln w="13829" cap="flat">
                  <a:noFill/>
                  <a:prstDash val="solid"/>
                  <a:miter/>
                </a:ln>
              </p:spPr>
              <p:txBody>
                <a:bodyPr rtlCol="0" anchor="ctr"/>
                <a:lstStyle/>
                <a:p>
                  <a:endParaRPr lang="tr-TR"/>
                </a:p>
              </p:txBody>
            </p:sp>
            <p:sp>
              <p:nvSpPr>
                <p:cNvPr id="596" name="Serbest Form: Şekil 595">
                  <a:extLst>
                    <a:ext uri="{FF2B5EF4-FFF2-40B4-BE49-F238E27FC236}">
                      <a16:creationId xmlns="" xmlns:a16="http://schemas.microsoft.com/office/drawing/2014/main" id="{3EF8C856-2D59-4099-8953-0264C92505CD}"/>
                    </a:ext>
                  </a:extLst>
                </p:cNvPr>
                <p:cNvSpPr/>
                <p:nvPr/>
              </p:nvSpPr>
              <p:spPr>
                <a:xfrm>
                  <a:off x="4343301" y="5634355"/>
                  <a:ext cx="196901" cy="196901"/>
                </a:xfrm>
                <a:custGeom>
                  <a:avLst/>
                  <a:gdLst>
                    <a:gd name="connsiteX0" fmla="*/ 196901 w 196901"/>
                    <a:gd name="connsiteY0" fmla="*/ 98451 h 196901"/>
                    <a:gd name="connsiteX1" fmla="*/ 98451 w 196901"/>
                    <a:gd name="connsiteY1" fmla="*/ 196901 h 196901"/>
                    <a:gd name="connsiteX2" fmla="*/ 0 w 196901"/>
                    <a:gd name="connsiteY2" fmla="*/ 98451 h 196901"/>
                    <a:gd name="connsiteX3" fmla="*/ 98451 w 196901"/>
                    <a:gd name="connsiteY3" fmla="*/ 0 h 196901"/>
                    <a:gd name="connsiteX4" fmla="*/ 196901 w 196901"/>
                    <a:gd name="connsiteY4" fmla="*/ 98451 h 196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01" h="196901">
                      <a:moveTo>
                        <a:pt x="196901" y="98451"/>
                      </a:moveTo>
                      <a:cubicBezTo>
                        <a:pt x="196901" y="152824"/>
                        <a:pt x="152823" y="196901"/>
                        <a:pt x="98451" y="196901"/>
                      </a:cubicBezTo>
                      <a:cubicBezTo>
                        <a:pt x="44078" y="196901"/>
                        <a:pt x="0" y="152824"/>
                        <a:pt x="0" y="98451"/>
                      </a:cubicBezTo>
                      <a:cubicBezTo>
                        <a:pt x="0" y="44078"/>
                        <a:pt x="44078" y="0"/>
                        <a:pt x="98451" y="0"/>
                      </a:cubicBezTo>
                      <a:cubicBezTo>
                        <a:pt x="152823" y="0"/>
                        <a:pt x="196901" y="44078"/>
                        <a:pt x="196901" y="98451"/>
                      </a:cubicBezTo>
                      <a:close/>
                    </a:path>
                  </a:pathLst>
                </a:custGeom>
                <a:solidFill>
                  <a:srgbClr val="FED45C"/>
                </a:solidFill>
                <a:ln w="13829" cap="flat">
                  <a:noFill/>
                  <a:prstDash val="solid"/>
                  <a:miter/>
                </a:ln>
              </p:spPr>
              <p:txBody>
                <a:bodyPr rtlCol="0" anchor="ctr"/>
                <a:lstStyle/>
                <a:p>
                  <a:endParaRPr lang="tr-TR"/>
                </a:p>
              </p:txBody>
            </p:sp>
            <p:sp>
              <p:nvSpPr>
                <p:cNvPr id="597" name="Serbest Form: Şekil 596">
                  <a:extLst>
                    <a:ext uri="{FF2B5EF4-FFF2-40B4-BE49-F238E27FC236}">
                      <a16:creationId xmlns="" xmlns:a16="http://schemas.microsoft.com/office/drawing/2014/main" id="{FE57F8F3-CE70-44AC-AE3A-C6F541B30598}"/>
                    </a:ext>
                  </a:extLst>
                </p:cNvPr>
                <p:cNvSpPr/>
                <p:nvPr/>
              </p:nvSpPr>
              <p:spPr>
                <a:xfrm>
                  <a:off x="4402926" y="5645924"/>
                  <a:ext cx="44372" cy="74140"/>
                </a:xfrm>
                <a:custGeom>
                  <a:avLst/>
                  <a:gdLst>
                    <a:gd name="connsiteX0" fmla="*/ 0 w 44372"/>
                    <a:gd name="connsiteY0" fmla="*/ 10617 h 74140"/>
                    <a:gd name="connsiteX1" fmla="*/ 19413 w 44372"/>
                    <a:gd name="connsiteY1" fmla="*/ 2297 h 74140"/>
                    <a:gd name="connsiteX2" fmla="*/ 44372 w 44372"/>
                    <a:gd name="connsiteY2" fmla="*/ 911 h 74140"/>
                    <a:gd name="connsiteX3" fmla="*/ 40212 w 44372"/>
                    <a:gd name="connsiteY3" fmla="*/ 70242 h 74140"/>
                    <a:gd name="connsiteX4" fmla="*/ 31892 w 44372"/>
                    <a:gd name="connsiteY4" fmla="*/ 71629 h 74140"/>
                    <a:gd name="connsiteX5" fmla="*/ 0 w 44372"/>
                    <a:gd name="connsiteY5" fmla="*/ 10617 h 7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72" h="74140">
                      <a:moveTo>
                        <a:pt x="0" y="10617"/>
                      </a:moveTo>
                      <a:cubicBezTo>
                        <a:pt x="4160" y="7844"/>
                        <a:pt x="11093" y="3684"/>
                        <a:pt x="19413" y="2297"/>
                      </a:cubicBezTo>
                      <a:cubicBezTo>
                        <a:pt x="29119" y="-476"/>
                        <a:pt x="38826" y="-476"/>
                        <a:pt x="44372" y="911"/>
                      </a:cubicBezTo>
                      <a:cubicBezTo>
                        <a:pt x="42985" y="24483"/>
                        <a:pt x="41599" y="46669"/>
                        <a:pt x="40212" y="70242"/>
                      </a:cubicBezTo>
                      <a:cubicBezTo>
                        <a:pt x="40212" y="74402"/>
                        <a:pt x="33279" y="75789"/>
                        <a:pt x="31892" y="71629"/>
                      </a:cubicBezTo>
                      <a:lnTo>
                        <a:pt x="0" y="10617"/>
                      </a:lnTo>
                      <a:close/>
                    </a:path>
                  </a:pathLst>
                </a:custGeom>
                <a:solidFill>
                  <a:srgbClr val="FCA235"/>
                </a:solidFill>
                <a:ln w="13829" cap="flat">
                  <a:noFill/>
                  <a:prstDash val="solid"/>
                  <a:miter/>
                </a:ln>
              </p:spPr>
              <p:txBody>
                <a:bodyPr rtlCol="0" anchor="ctr"/>
                <a:lstStyle/>
                <a:p>
                  <a:endParaRPr lang="tr-TR"/>
                </a:p>
              </p:txBody>
            </p:sp>
            <p:sp>
              <p:nvSpPr>
                <p:cNvPr id="598" name="Serbest Form: Şekil 597">
                  <a:extLst>
                    <a:ext uri="{FF2B5EF4-FFF2-40B4-BE49-F238E27FC236}">
                      <a16:creationId xmlns="" xmlns:a16="http://schemas.microsoft.com/office/drawing/2014/main" id="{3016C9E4-C277-483C-A754-536530663948}"/>
                    </a:ext>
                  </a:extLst>
                </p:cNvPr>
                <p:cNvSpPr/>
                <p:nvPr/>
              </p:nvSpPr>
              <p:spPr>
                <a:xfrm>
                  <a:off x="4364101" y="5662088"/>
                  <a:ext cx="72473" cy="65447"/>
                </a:xfrm>
                <a:custGeom>
                  <a:avLst/>
                  <a:gdLst>
                    <a:gd name="connsiteX0" fmla="*/ 0 w 72473"/>
                    <a:gd name="connsiteY0" fmla="*/ 37439 h 65447"/>
                    <a:gd name="connsiteX1" fmla="*/ 9706 w 72473"/>
                    <a:gd name="connsiteY1" fmla="*/ 18026 h 65447"/>
                    <a:gd name="connsiteX2" fmla="*/ 27733 w 72473"/>
                    <a:gd name="connsiteY2" fmla="*/ 0 h 65447"/>
                    <a:gd name="connsiteX3" fmla="*/ 72105 w 72473"/>
                    <a:gd name="connsiteY3" fmla="*/ 59625 h 65447"/>
                    <a:gd name="connsiteX4" fmla="*/ 67945 w 72473"/>
                    <a:gd name="connsiteY4" fmla="*/ 65172 h 65447"/>
                    <a:gd name="connsiteX5" fmla="*/ 0 w 72473"/>
                    <a:gd name="connsiteY5" fmla="*/ 37439 h 6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3" h="65447">
                      <a:moveTo>
                        <a:pt x="0" y="37439"/>
                      </a:moveTo>
                      <a:cubicBezTo>
                        <a:pt x="1387" y="31893"/>
                        <a:pt x="4160" y="24960"/>
                        <a:pt x="9706" y="18026"/>
                      </a:cubicBezTo>
                      <a:cubicBezTo>
                        <a:pt x="15253" y="9707"/>
                        <a:pt x="22186" y="4160"/>
                        <a:pt x="27733" y="0"/>
                      </a:cubicBezTo>
                      <a:cubicBezTo>
                        <a:pt x="42985" y="19413"/>
                        <a:pt x="56852" y="40213"/>
                        <a:pt x="72105" y="59625"/>
                      </a:cubicBezTo>
                      <a:cubicBezTo>
                        <a:pt x="73491" y="62398"/>
                        <a:pt x="70718" y="66558"/>
                        <a:pt x="67945" y="65172"/>
                      </a:cubicBezTo>
                      <a:lnTo>
                        <a:pt x="0" y="37439"/>
                      </a:lnTo>
                      <a:close/>
                    </a:path>
                  </a:pathLst>
                </a:custGeom>
                <a:solidFill>
                  <a:srgbClr val="FCA235"/>
                </a:solidFill>
                <a:ln w="13829" cap="flat">
                  <a:noFill/>
                  <a:prstDash val="solid"/>
                  <a:miter/>
                </a:ln>
              </p:spPr>
              <p:txBody>
                <a:bodyPr rtlCol="0" anchor="ctr"/>
                <a:lstStyle/>
                <a:p>
                  <a:endParaRPr lang="tr-TR"/>
                </a:p>
              </p:txBody>
            </p:sp>
            <p:sp>
              <p:nvSpPr>
                <p:cNvPr id="599" name="Serbest Form: Şekil 598">
                  <a:extLst>
                    <a:ext uri="{FF2B5EF4-FFF2-40B4-BE49-F238E27FC236}">
                      <a16:creationId xmlns="" xmlns:a16="http://schemas.microsoft.com/office/drawing/2014/main" id="{990AAAAC-9052-477F-B16A-5E7CD18DFE04}"/>
                    </a:ext>
                  </a:extLst>
                </p:cNvPr>
                <p:cNvSpPr/>
                <p:nvPr/>
              </p:nvSpPr>
              <p:spPr>
                <a:xfrm>
                  <a:off x="4355403" y="5712006"/>
                  <a:ext cx="76989" cy="45758"/>
                </a:xfrm>
                <a:custGeom>
                  <a:avLst/>
                  <a:gdLst>
                    <a:gd name="connsiteX0" fmla="*/ 5924 w 76989"/>
                    <a:gd name="connsiteY0" fmla="*/ 45759 h 45758"/>
                    <a:gd name="connsiteX1" fmla="*/ 378 w 76989"/>
                    <a:gd name="connsiteY1" fmla="*/ 24960 h 45758"/>
                    <a:gd name="connsiteX2" fmla="*/ 3151 w 76989"/>
                    <a:gd name="connsiteY2" fmla="*/ 0 h 45758"/>
                    <a:gd name="connsiteX3" fmla="*/ 73869 w 76989"/>
                    <a:gd name="connsiteY3" fmla="*/ 16640 h 45758"/>
                    <a:gd name="connsiteX4" fmla="*/ 73869 w 76989"/>
                    <a:gd name="connsiteY4" fmla="*/ 24960 h 45758"/>
                    <a:gd name="connsiteX5" fmla="*/ 5924 w 76989"/>
                    <a:gd name="connsiteY5" fmla="*/ 45759 h 4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89" h="45758">
                      <a:moveTo>
                        <a:pt x="5924" y="45759"/>
                      </a:moveTo>
                      <a:cubicBezTo>
                        <a:pt x="4538" y="41599"/>
                        <a:pt x="1765" y="33279"/>
                        <a:pt x="378" y="24960"/>
                      </a:cubicBezTo>
                      <a:cubicBezTo>
                        <a:pt x="-1009" y="13866"/>
                        <a:pt x="1765" y="5546"/>
                        <a:pt x="3151" y="0"/>
                      </a:cubicBezTo>
                      <a:cubicBezTo>
                        <a:pt x="26724" y="5546"/>
                        <a:pt x="50297" y="11093"/>
                        <a:pt x="73869" y="16640"/>
                      </a:cubicBezTo>
                      <a:cubicBezTo>
                        <a:pt x="78029" y="18026"/>
                        <a:pt x="78029" y="23573"/>
                        <a:pt x="73869" y="24960"/>
                      </a:cubicBezTo>
                      <a:lnTo>
                        <a:pt x="5924" y="45759"/>
                      </a:lnTo>
                      <a:close/>
                    </a:path>
                  </a:pathLst>
                </a:custGeom>
                <a:solidFill>
                  <a:srgbClr val="FCA235"/>
                </a:solidFill>
                <a:ln w="13829" cap="flat">
                  <a:noFill/>
                  <a:prstDash val="solid"/>
                  <a:miter/>
                </a:ln>
              </p:spPr>
              <p:txBody>
                <a:bodyPr rtlCol="0" anchor="ctr"/>
                <a:lstStyle/>
                <a:p>
                  <a:endParaRPr lang="tr-TR"/>
                </a:p>
              </p:txBody>
            </p:sp>
            <p:sp>
              <p:nvSpPr>
                <p:cNvPr id="600" name="Serbest Form: Şekil 599">
                  <a:extLst>
                    <a:ext uri="{FF2B5EF4-FFF2-40B4-BE49-F238E27FC236}">
                      <a16:creationId xmlns="" xmlns:a16="http://schemas.microsoft.com/office/drawing/2014/main" id="{89B75BA6-7C4D-4A81-A761-066D80745CFA}"/>
                    </a:ext>
                  </a:extLst>
                </p:cNvPr>
                <p:cNvSpPr/>
                <p:nvPr/>
              </p:nvSpPr>
              <p:spPr>
                <a:xfrm>
                  <a:off x="4364101" y="5738077"/>
                  <a:ext cx="71078" cy="65447"/>
                </a:xfrm>
                <a:custGeom>
                  <a:avLst/>
                  <a:gdLst>
                    <a:gd name="connsiteX0" fmla="*/ 31892 w 71078"/>
                    <a:gd name="connsiteY0" fmla="*/ 65447 h 65447"/>
                    <a:gd name="connsiteX1" fmla="*/ 13866 w 71078"/>
                    <a:gd name="connsiteY1" fmla="*/ 52967 h 65447"/>
                    <a:gd name="connsiteX2" fmla="*/ 0 w 71078"/>
                    <a:gd name="connsiteY2" fmla="*/ 32168 h 65447"/>
                    <a:gd name="connsiteX3" fmla="*/ 65172 w 71078"/>
                    <a:gd name="connsiteY3" fmla="*/ 275 h 65447"/>
                    <a:gd name="connsiteX4" fmla="*/ 70718 w 71078"/>
                    <a:gd name="connsiteY4" fmla="*/ 5822 h 65447"/>
                    <a:gd name="connsiteX5" fmla="*/ 31892 w 71078"/>
                    <a:gd name="connsiteY5" fmla="*/ 65447 h 6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78" h="65447">
                      <a:moveTo>
                        <a:pt x="31892" y="65447"/>
                      </a:moveTo>
                      <a:cubicBezTo>
                        <a:pt x="27733" y="62674"/>
                        <a:pt x="20799" y="58514"/>
                        <a:pt x="13866" y="52967"/>
                      </a:cubicBezTo>
                      <a:cubicBezTo>
                        <a:pt x="6933" y="46034"/>
                        <a:pt x="2773" y="37714"/>
                        <a:pt x="0" y="32168"/>
                      </a:cubicBezTo>
                      <a:cubicBezTo>
                        <a:pt x="22186" y="21075"/>
                        <a:pt x="42985" y="11369"/>
                        <a:pt x="65172" y="275"/>
                      </a:cubicBezTo>
                      <a:cubicBezTo>
                        <a:pt x="69331" y="-1111"/>
                        <a:pt x="72105" y="3049"/>
                        <a:pt x="70718" y="5822"/>
                      </a:cubicBezTo>
                      <a:lnTo>
                        <a:pt x="31892" y="65447"/>
                      </a:lnTo>
                      <a:close/>
                    </a:path>
                  </a:pathLst>
                </a:custGeom>
                <a:solidFill>
                  <a:srgbClr val="FCA235"/>
                </a:solidFill>
                <a:ln w="13829" cap="flat">
                  <a:noFill/>
                  <a:prstDash val="solid"/>
                  <a:miter/>
                </a:ln>
              </p:spPr>
              <p:txBody>
                <a:bodyPr rtlCol="0" anchor="ctr"/>
                <a:lstStyle/>
                <a:p>
                  <a:endParaRPr lang="tr-TR"/>
                </a:p>
              </p:txBody>
            </p:sp>
            <p:sp>
              <p:nvSpPr>
                <p:cNvPr id="601" name="Serbest Form: Şekil 600">
                  <a:extLst>
                    <a:ext uri="{FF2B5EF4-FFF2-40B4-BE49-F238E27FC236}">
                      <a16:creationId xmlns="" xmlns:a16="http://schemas.microsoft.com/office/drawing/2014/main" id="{D46B36CA-3D08-4D36-8097-7F0872DCB637}"/>
                    </a:ext>
                  </a:extLst>
                </p:cNvPr>
                <p:cNvSpPr/>
                <p:nvPr/>
              </p:nvSpPr>
              <p:spPr>
                <a:xfrm>
                  <a:off x="4407086" y="5742774"/>
                  <a:ext cx="45758" cy="76577"/>
                </a:xfrm>
                <a:custGeom>
                  <a:avLst/>
                  <a:gdLst>
                    <a:gd name="connsiteX0" fmla="*/ 45759 w 45758"/>
                    <a:gd name="connsiteY0" fmla="*/ 74616 h 76577"/>
                    <a:gd name="connsiteX1" fmla="*/ 23573 w 45758"/>
                    <a:gd name="connsiteY1" fmla="*/ 76003 h 76577"/>
                    <a:gd name="connsiteX2" fmla="*/ 0 w 45758"/>
                    <a:gd name="connsiteY2" fmla="*/ 69070 h 76577"/>
                    <a:gd name="connsiteX3" fmla="*/ 29119 w 45758"/>
                    <a:gd name="connsiteY3" fmla="*/ 2512 h 76577"/>
                    <a:gd name="connsiteX4" fmla="*/ 37439 w 45758"/>
                    <a:gd name="connsiteY4" fmla="*/ 3898 h 76577"/>
                    <a:gd name="connsiteX5" fmla="*/ 45759 w 45758"/>
                    <a:gd name="connsiteY5" fmla="*/ 74616 h 7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8" h="76577">
                      <a:moveTo>
                        <a:pt x="45759" y="74616"/>
                      </a:moveTo>
                      <a:cubicBezTo>
                        <a:pt x="40212" y="76003"/>
                        <a:pt x="33279" y="77390"/>
                        <a:pt x="23573" y="76003"/>
                      </a:cubicBezTo>
                      <a:cubicBezTo>
                        <a:pt x="12480" y="74616"/>
                        <a:pt x="4160" y="71843"/>
                        <a:pt x="0" y="69070"/>
                      </a:cubicBezTo>
                      <a:cubicBezTo>
                        <a:pt x="9706" y="46884"/>
                        <a:pt x="19413" y="24698"/>
                        <a:pt x="29119" y="2512"/>
                      </a:cubicBezTo>
                      <a:cubicBezTo>
                        <a:pt x="30506" y="-1648"/>
                        <a:pt x="36052" y="-261"/>
                        <a:pt x="37439" y="3898"/>
                      </a:cubicBezTo>
                      <a:lnTo>
                        <a:pt x="45759" y="74616"/>
                      </a:lnTo>
                      <a:close/>
                    </a:path>
                  </a:pathLst>
                </a:custGeom>
                <a:solidFill>
                  <a:srgbClr val="FCA235"/>
                </a:solidFill>
                <a:ln w="13829" cap="flat">
                  <a:noFill/>
                  <a:prstDash val="solid"/>
                  <a:miter/>
                </a:ln>
              </p:spPr>
              <p:txBody>
                <a:bodyPr rtlCol="0" anchor="ctr"/>
                <a:lstStyle/>
                <a:p>
                  <a:endParaRPr lang="tr-TR"/>
                </a:p>
              </p:txBody>
            </p:sp>
            <p:sp>
              <p:nvSpPr>
                <p:cNvPr id="602" name="Serbest Form: Şekil 601">
                  <a:extLst>
                    <a:ext uri="{FF2B5EF4-FFF2-40B4-BE49-F238E27FC236}">
                      <a16:creationId xmlns="" xmlns:a16="http://schemas.microsoft.com/office/drawing/2014/main" id="{C099A927-6482-4FA7-AE0A-89D4201EF15D}"/>
                    </a:ext>
                  </a:extLst>
                </p:cNvPr>
                <p:cNvSpPr/>
                <p:nvPr/>
              </p:nvSpPr>
              <p:spPr>
                <a:xfrm>
                  <a:off x="4445693" y="5740009"/>
                  <a:ext cx="58457" cy="74607"/>
                </a:xfrm>
                <a:custGeom>
                  <a:avLst/>
                  <a:gdLst>
                    <a:gd name="connsiteX0" fmla="*/ 58457 w 58457"/>
                    <a:gd name="connsiteY0" fmla="*/ 49648 h 74607"/>
                    <a:gd name="connsiteX1" fmla="*/ 43204 w 58457"/>
                    <a:gd name="connsiteY1" fmla="*/ 64901 h 74607"/>
                    <a:gd name="connsiteX2" fmla="*/ 21018 w 58457"/>
                    <a:gd name="connsiteY2" fmla="*/ 74608 h 74607"/>
                    <a:gd name="connsiteX3" fmla="*/ 219 w 58457"/>
                    <a:gd name="connsiteY3" fmla="*/ 5276 h 74607"/>
                    <a:gd name="connsiteX4" fmla="*/ 7152 w 58457"/>
                    <a:gd name="connsiteY4" fmla="*/ 1116 h 74607"/>
                    <a:gd name="connsiteX5" fmla="*/ 58457 w 58457"/>
                    <a:gd name="connsiteY5" fmla="*/ 49648 h 7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57" h="74607">
                      <a:moveTo>
                        <a:pt x="58457" y="49648"/>
                      </a:moveTo>
                      <a:cubicBezTo>
                        <a:pt x="55684" y="53808"/>
                        <a:pt x="50137" y="59355"/>
                        <a:pt x="43204" y="64901"/>
                      </a:cubicBezTo>
                      <a:cubicBezTo>
                        <a:pt x="34885" y="70448"/>
                        <a:pt x="26565" y="73221"/>
                        <a:pt x="21018" y="74608"/>
                      </a:cubicBezTo>
                      <a:cubicBezTo>
                        <a:pt x="14085" y="51035"/>
                        <a:pt x="7152" y="28849"/>
                        <a:pt x="219" y="5276"/>
                      </a:cubicBezTo>
                      <a:cubicBezTo>
                        <a:pt x="-1168" y="1116"/>
                        <a:pt x="4379" y="-1657"/>
                        <a:pt x="7152" y="1116"/>
                      </a:cubicBezTo>
                      <a:lnTo>
                        <a:pt x="58457" y="49648"/>
                      </a:lnTo>
                      <a:close/>
                    </a:path>
                  </a:pathLst>
                </a:custGeom>
                <a:solidFill>
                  <a:srgbClr val="FCA235"/>
                </a:solidFill>
                <a:ln w="13829" cap="flat">
                  <a:noFill/>
                  <a:prstDash val="solid"/>
                  <a:miter/>
                </a:ln>
              </p:spPr>
              <p:txBody>
                <a:bodyPr rtlCol="0" anchor="ctr"/>
                <a:lstStyle/>
                <a:p>
                  <a:endParaRPr lang="tr-TR"/>
                </a:p>
              </p:txBody>
            </p:sp>
            <p:sp>
              <p:nvSpPr>
                <p:cNvPr id="603" name="Serbest Form: Şekil 602">
                  <a:extLst>
                    <a:ext uri="{FF2B5EF4-FFF2-40B4-BE49-F238E27FC236}">
                      <a16:creationId xmlns="" xmlns:a16="http://schemas.microsoft.com/office/drawing/2014/main" id="{A2487CC2-6E09-4C4B-B443-C9DDAFAF695B}"/>
                    </a:ext>
                  </a:extLst>
                </p:cNvPr>
                <p:cNvSpPr/>
                <p:nvPr/>
              </p:nvSpPr>
              <p:spPr>
                <a:xfrm>
                  <a:off x="4448560" y="5734192"/>
                  <a:ext cx="79162" cy="47145"/>
                </a:xfrm>
                <a:custGeom>
                  <a:avLst/>
                  <a:gdLst>
                    <a:gd name="connsiteX0" fmla="*/ 79163 w 79162"/>
                    <a:gd name="connsiteY0" fmla="*/ 2773 h 47145"/>
                    <a:gd name="connsiteX1" fmla="*/ 76390 w 79162"/>
                    <a:gd name="connsiteY1" fmla="*/ 24959 h 47145"/>
                    <a:gd name="connsiteX2" fmla="*/ 65297 w 79162"/>
                    <a:gd name="connsiteY2" fmla="*/ 47145 h 47145"/>
                    <a:gd name="connsiteX3" fmla="*/ 1512 w 79162"/>
                    <a:gd name="connsiteY3" fmla="*/ 5546 h 47145"/>
                    <a:gd name="connsiteX4" fmla="*/ 2898 w 79162"/>
                    <a:gd name="connsiteY4" fmla="*/ 0 h 47145"/>
                    <a:gd name="connsiteX5" fmla="*/ 79163 w 79162"/>
                    <a:gd name="connsiteY5" fmla="*/ 2773 h 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62" h="47145">
                      <a:moveTo>
                        <a:pt x="79163" y="2773"/>
                      </a:moveTo>
                      <a:cubicBezTo>
                        <a:pt x="79163" y="8320"/>
                        <a:pt x="79163" y="15253"/>
                        <a:pt x="76390" y="24959"/>
                      </a:cubicBezTo>
                      <a:cubicBezTo>
                        <a:pt x="73616" y="34666"/>
                        <a:pt x="69456" y="42986"/>
                        <a:pt x="65297" y="47145"/>
                      </a:cubicBezTo>
                      <a:cubicBezTo>
                        <a:pt x="44497" y="33279"/>
                        <a:pt x="23698" y="19413"/>
                        <a:pt x="1512" y="5546"/>
                      </a:cubicBezTo>
                      <a:cubicBezTo>
                        <a:pt x="-1262" y="4160"/>
                        <a:pt x="125" y="0"/>
                        <a:pt x="2898" y="0"/>
                      </a:cubicBezTo>
                      <a:lnTo>
                        <a:pt x="79163" y="2773"/>
                      </a:lnTo>
                      <a:close/>
                    </a:path>
                  </a:pathLst>
                </a:custGeom>
                <a:solidFill>
                  <a:srgbClr val="FCA235"/>
                </a:solidFill>
                <a:ln w="13829" cap="flat">
                  <a:noFill/>
                  <a:prstDash val="solid"/>
                  <a:miter/>
                </a:ln>
              </p:spPr>
              <p:txBody>
                <a:bodyPr rtlCol="0" anchor="ctr"/>
                <a:lstStyle/>
                <a:p>
                  <a:endParaRPr lang="tr-TR"/>
                </a:p>
              </p:txBody>
            </p:sp>
            <p:sp>
              <p:nvSpPr>
                <p:cNvPr id="604" name="Serbest Form: Şekil 603">
                  <a:extLst>
                    <a:ext uri="{FF2B5EF4-FFF2-40B4-BE49-F238E27FC236}">
                      <a16:creationId xmlns="" xmlns:a16="http://schemas.microsoft.com/office/drawing/2014/main" id="{E93653EB-A4E4-4E12-884A-37C493FB79BF}"/>
                    </a:ext>
                  </a:extLst>
                </p:cNvPr>
                <p:cNvSpPr/>
                <p:nvPr/>
              </p:nvSpPr>
              <p:spPr>
                <a:xfrm>
                  <a:off x="4452789" y="5681501"/>
                  <a:ext cx="76320" cy="49918"/>
                </a:xfrm>
                <a:custGeom>
                  <a:avLst/>
                  <a:gdLst>
                    <a:gd name="connsiteX0" fmla="*/ 56908 w 76320"/>
                    <a:gd name="connsiteY0" fmla="*/ 0 h 49918"/>
                    <a:gd name="connsiteX1" fmla="*/ 69388 w 76320"/>
                    <a:gd name="connsiteY1" fmla="*/ 18026 h 49918"/>
                    <a:gd name="connsiteX2" fmla="*/ 76321 w 76320"/>
                    <a:gd name="connsiteY2" fmla="*/ 41599 h 49918"/>
                    <a:gd name="connsiteX3" fmla="*/ 4216 w 76320"/>
                    <a:gd name="connsiteY3" fmla="*/ 49918 h 49918"/>
                    <a:gd name="connsiteX4" fmla="*/ 1443 w 76320"/>
                    <a:gd name="connsiteY4" fmla="*/ 42985 h 49918"/>
                    <a:gd name="connsiteX5" fmla="*/ 56908 w 76320"/>
                    <a:gd name="connsiteY5" fmla="*/ 0 h 4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20" h="49918">
                      <a:moveTo>
                        <a:pt x="56908" y="0"/>
                      </a:moveTo>
                      <a:cubicBezTo>
                        <a:pt x="61068" y="4160"/>
                        <a:pt x="65228" y="9706"/>
                        <a:pt x="69388" y="18026"/>
                      </a:cubicBezTo>
                      <a:cubicBezTo>
                        <a:pt x="73548" y="27733"/>
                        <a:pt x="74934" y="36052"/>
                        <a:pt x="76321" y="41599"/>
                      </a:cubicBezTo>
                      <a:cubicBezTo>
                        <a:pt x="52748" y="44372"/>
                        <a:pt x="27789" y="47145"/>
                        <a:pt x="4216" y="49918"/>
                      </a:cubicBezTo>
                      <a:cubicBezTo>
                        <a:pt x="56" y="49918"/>
                        <a:pt x="-1330" y="45759"/>
                        <a:pt x="1443" y="42985"/>
                      </a:cubicBezTo>
                      <a:lnTo>
                        <a:pt x="56908" y="0"/>
                      </a:lnTo>
                      <a:close/>
                    </a:path>
                  </a:pathLst>
                </a:custGeom>
                <a:solidFill>
                  <a:srgbClr val="FCA235"/>
                </a:solidFill>
                <a:ln w="13829" cap="flat">
                  <a:noFill/>
                  <a:prstDash val="solid"/>
                  <a:miter/>
                </a:ln>
              </p:spPr>
              <p:txBody>
                <a:bodyPr rtlCol="0" anchor="ctr"/>
                <a:lstStyle/>
                <a:p>
                  <a:endParaRPr lang="tr-TR"/>
                </a:p>
              </p:txBody>
            </p:sp>
            <p:sp>
              <p:nvSpPr>
                <p:cNvPr id="605" name="Serbest Form: Şekil 604">
                  <a:extLst>
                    <a:ext uri="{FF2B5EF4-FFF2-40B4-BE49-F238E27FC236}">
                      <a16:creationId xmlns="" xmlns:a16="http://schemas.microsoft.com/office/drawing/2014/main" id="{0EAE2CD6-216E-41F1-B465-702A951AFD06}"/>
                    </a:ext>
                  </a:extLst>
                </p:cNvPr>
                <p:cNvSpPr/>
                <p:nvPr/>
              </p:nvSpPr>
              <p:spPr>
                <a:xfrm>
                  <a:off x="4445693" y="5649608"/>
                  <a:ext cx="57070" cy="73221"/>
                </a:xfrm>
                <a:custGeom>
                  <a:avLst/>
                  <a:gdLst>
                    <a:gd name="connsiteX0" fmla="*/ 15472 w 57070"/>
                    <a:gd name="connsiteY0" fmla="*/ 0 h 73221"/>
                    <a:gd name="connsiteX1" fmla="*/ 36271 w 57070"/>
                    <a:gd name="connsiteY1" fmla="*/ 5546 h 73221"/>
                    <a:gd name="connsiteX2" fmla="*/ 57071 w 57070"/>
                    <a:gd name="connsiteY2" fmla="*/ 19413 h 73221"/>
                    <a:gd name="connsiteX3" fmla="*/ 7152 w 57070"/>
                    <a:gd name="connsiteY3" fmla="*/ 72105 h 73221"/>
                    <a:gd name="connsiteX4" fmla="*/ 219 w 57070"/>
                    <a:gd name="connsiteY4" fmla="*/ 67945 h 73221"/>
                    <a:gd name="connsiteX5" fmla="*/ 15472 w 57070"/>
                    <a:gd name="connsiteY5" fmla="*/ 0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0" h="73221">
                      <a:moveTo>
                        <a:pt x="15472" y="0"/>
                      </a:moveTo>
                      <a:cubicBezTo>
                        <a:pt x="21018" y="0"/>
                        <a:pt x="27951" y="2773"/>
                        <a:pt x="36271" y="5546"/>
                      </a:cubicBezTo>
                      <a:cubicBezTo>
                        <a:pt x="45978" y="9707"/>
                        <a:pt x="52911" y="15253"/>
                        <a:pt x="57071" y="19413"/>
                      </a:cubicBezTo>
                      <a:cubicBezTo>
                        <a:pt x="40431" y="37439"/>
                        <a:pt x="23792" y="54078"/>
                        <a:pt x="7152" y="72105"/>
                      </a:cubicBezTo>
                      <a:cubicBezTo>
                        <a:pt x="4379" y="74878"/>
                        <a:pt x="-1168" y="72105"/>
                        <a:pt x="219" y="67945"/>
                      </a:cubicBezTo>
                      <a:lnTo>
                        <a:pt x="15472" y="0"/>
                      </a:lnTo>
                      <a:close/>
                    </a:path>
                  </a:pathLst>
                </a:custGeom>
                <a:solidFill>
                  <a:srgbClr val="FCA235"/>
                </a:solidFill>
                <a:ln w="13829" cap="flat">
                  <a:noFill/>
                  <a:prstDash val="solid"/>
                  <a:miter/>
                </a:ln>
              </p:spPr>
              <p:txBody>
                <a:bodyPr rtlCol="0" anchor="ctr"/>
                <a:lstStyle/>
                <a:p>
                  <a:endParaRPr lang="tr-TR"/>
                </a:p>
              </p:txBody>
            </p:sp>
          </p:grpSp>
        </p:grpSp>
        <p:grpSp>
          <p:nvGrpSpPr>
            <p:cNvPr id="606" name="Grafik 4">
              <a:extLst>
                <a:ext uri="{FF2B5EF4-FFF2-40B4-BE49-F238E27FC236}">
                  <a16:creationId xmlns="" xmlns:a16="http://schemas.microsoft.com/office/drawing/2014/main" id="{A0C417CE-A35A-47F6-888A-555595F38BB7}"/>
                </a:ext>
              </a:extLst>
            </p:cNvPr>
            <p:cNvGrpSpPr/>
            <p:nvPr/>
          </p:nvGrpSpPr>
          <p:grpSpPr>
            <a:xfrm>
              <a:off x="5319025" y="4149276"/>
              <a:ext cx="580190" cy="450654"/>
              <a:chOff x="5319025" y="4149276"/>
              <a:chExt cx="580190" cy="450654"/>
            </a:xfrm>
          </p:grpSpPr>
          <p:grpSp>
            <p:nvGrpSpPr>
              <p:cNvPr id="607" name="Grafik 4">
                <a:extLst>
                  <a:ext uri="{FF2B5EF4-FFF2-40B4-BE49-F238E27FC236}">
                    <a16:creationId xmlns="" xmlns:a16="http://schemas.microsoft.com/office/drawing/2014/main" id="{A0C417CE-A35A-47F6-888A-555595F38BB7}"/>
                  </a:ext>
                </a:extLst>
              </p:cNvPr>
              <p:cNvGrpSpPr/>
              <p:nvPr/>
            </p:nvGrpSpPr>
            <p:grpSpPr>
              <a:xfrm>
                <a:off x="5383272" y="4149276"/>
                <a:ext cx="443721" cy="450654"/>
                <a:chOff x="5383272" y="4149276"/>
                <a:chExt cx="443721" cy="450654"/>
              </a:xfrm>
            </p:grpSpPr>
            <p:sp>
              <p:nvSpPr>
                <p:cNvPr id="608" name="Serbest Form: Şekil 607">
                  <a:extLst>
                    <a:ext uri="{FF2B5EF4-FFF2-40B4-BE49-F238E27FC236}">
                      <a16:creationId xmlns="" xmlns:a16="http://schemas.microsoft.com/office/drawing/2014/main" id="{2CFA8348-C6FD-4291-87BA-A455FAB36098}"/>
                    </a:ext>
                  </a:extLst>
                </p:cNvPr>
                <p:cNvSpPr/>
                <p:nvPr/>
              </p:nvSpPr>
              <p:spPr>
                <a:xfrm>
                  <a:off x="5383272" y="4156209"/>
                  <a:ext cx="443721" cy="443721"/>
                </a:xfrm>
                <a:custGeom>
                  <a:avLst/>
                  <a:gdLst>
                    <a:gd name="connsiteX0" fmla="*/ 443721 w 443721"/>
                    <a:gd name="connsiteY0" fmla="*/ 221861 h 443721"/>
                    <a:gd name="connsiteX1" fmla="*/ 221861 w 443721"/>
                    <a:gd name="connsiteY1" fmla="*/ 443721 h 443721"/>
                    <a:gd name="connsiteX2" fmla="*/ 0 w 443721"/>
                    <a:gd name="connsiteY2" fmla="*/ 221861 h 443721"/>
                    <a:gd name="connsiteX3" fmla="*/ 221861 w 443721"/>
                    <a:gd name="connsiteY3" fmla="*/ 0 h 443721"/>
                    <a:gd name="connsiteX4" fmla="*/ 443721 w 443721"/>
                    <a:gd name="connsiteY4" fmla="*/ 221861 h 443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21" h="443721">
                      <a:moveTo>
                        <a:pt x="443721" y="221861"/>
                      </a:moveTo>
                      <a:cubicBezTo>
                        <a:pt x="443721" y="344391"/>
                        <a:pt x="344391" y="443721"/>
                        <a:pt x="221861" y="443721"/>
                      </a:cubicBezTo>
                      <a:cubicBezTo>
                        <a:pt x="99330" y="443721"/>
                        <a:pt x="0" y="344391"/>
                        <a:pt x="0" y="221861"/>
                      </a:cubicBezTo>
                      <a:cubicBezTo>
                        <a:pt x="0" y="99330"/>
                        <a:pt x="99330" y="0"/>
                        <a:pt x="221861" y="0"/>
                      </a:cubicBezTo>
                      <a:cubicBezTo>
                        <a:pt x="344391" y="0"/>
                        <a:pt x="443721" y="99330"/>
                        <a:pt x="443721" y="221861"/>
                      </a:cubicBezTo>
                      <a:close/>
                    </a:path>
                  </a:pathLst>
                </a:custGeom>
                <a:solidFill>
                  <a:srgbClr val="58595B"/>
                </a:solidFill>
                <a:ln w="13829" cap="flat">
                  <a:noFill/>
                  <a:prstDash val="solid"/>
                  <a:miter/>
                </a:ln>
              </p:spPr>
              <p:txBody>
                <a:bodyPr rtlCol="0" anchor="ctr"/>
                <a:lstStyle/>
                <a:p>
                  <a:endParaRPr lang="tr-TR"/>
                </a:p>
              </p:txBody>
            </p:sp>
            <p:sp>
              <p:nvSpPr>
                <p:cNvPr id="609" name="Serbest Form: Şekil 608">
                  <a:extLst>
                    <a:ext uri="{FF2B5EF4-FFF2-40B4-BE49-F238E27FC236}">
                      <a16:creationId xmlns="" xmlns:a16="http://schemas.microsoft.com/office/drawing/2014/main" id="{FAEF0EA5-CEF4-4099-BFD2-D86A1518E9F5}"/>
                    </a:ext>
                  </a:extLst>
                </p:cNvPr>
                <p:cNvSpPr/>
                <p:nvPr/>
              </p:nvSpPr>
              <p:spPr>
                <a:xfrm>
                  <a:off x="5383272" y="4149276"/>
                  <a:ext cx="443721" cy="443721"/>
                </a:xfrm>
                <a:custGeom>
                  <a:avLst/>
                  <a:gdLst>
                    <a:gd name="connsiteX0" fmla="*/ 443721 w 443721"/>
                    <a:gd name="connsiteY0" fmla="*/ 221861 h 443721"/>
                    <a:gd name="connsiteX1" fmla="*/ 221861 w 443721"/>
                    <a:gd name="connsiteY1" fmla="*/ 443721 h 443721"/>
                    <a:gd name="connsiteX2" fmla="*/ 0 w 443721"/>
                    <a:gd name="connsiteY2" fmla="*/ 221861 h 443721"/>
                    <a:gd name="connsiteX3" fmla="*/ 221861 w 443721"/>
                    <a:gd name="connsiteY3" fmla="*/ 0 h 443721"/>
                    <a:gd name="connsiteX4" fmla="*/ 443721 w 443721"/>
                    <a:gd name="connsiteY4" fmla="*/ 221861 h 443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21" h="443721">
                      <a:moveTo>
                        <a:pt x="443721" y="221861"/>
                      </a:moveTo>
                      <a:cubicBezTo>
                        <a:pt x="443721" y="344391"/>
                        <a:pt x="344391" y="443721"/>
                        <a:pt x="221861" y="443721"/>
                      </a:cubicBezTo>
                      <a:cubicBezTo>
                        <a:pt x="99330" y="443721"/>
                        <a:pt x="0" y="344391"/>
                        <a:pt x="0" y="221861"/>
                      </a:cubicBezTo>
                      <a:cubicBezTo>
                        <a:pt x="0" y="99330"/>
                        <a:pt x="99330" y="0"/>
                        <a:pt x="221861" y="0"/>
                      </a:cubicBezTo>
                      <a:cubicBezTo>
                        <a:pt x="344391" y="0"/>
                        <a:pt x="443721" y="99330"/>
                        <a:pt x="443721" y="221861"/>
                      </a:cubicBezTo>
                      <a:close/>
                    </a:path>
                  </a:pathLst>
                </a:custGeom>
                <a:solidFill>
                  <a:srgbClr val="B6E5EF"/>
                </a:solidFill>
                <a:ln w="13829" cap="flat">
                  <a:noFill/>
                  <a:prstDash val="solid"/>
                  <a:miter/>
                </a:ln>
              </p:spPr>
              <p:txBody>
                <a:bodyPr rtlCol="0" anchor="ctr"/>
                <a:lstStyle/>
                <a:p>
                  <a:endParaRPr lang="tr-TR"/>
                </a:p>
              </p:txBody>
            </p:sp>
            <p:sp>
              <p:nvSpPr>
                <p:cNvPr id="610" name="Serbest Form: Şekil 609">
                  <a:extLst>
                    <a:ext uri="{FF2B5EF4-FFF2-40B4-BE49-F238E27FC236}">
                      <a16:creationId xmlns="" xmlns:a16="http://schemas.microsoft.com/office/drawing/2014/main" id="{BB12A1B1-5BBD-4D17-8F26-59DF9A566554}"/>
                    </a:ext>
                  </a:extLst>
                </p:cNvPr>
                <p:cNvSpPr/>
                <p:nvPr/>
              </p:nvSpPr>
              <p:spPr>
                <a:xfrm>
                  <a:off x="5412392" y="4178395"/>
                  <a:ext cx="385482" cy="385482"/>
                </a:xfrm>
                <a:custGeom>
                  <a:avLst/>
                  <a:gdLst>
                    <a:gd name="connsiteX0" fmla="*/ 385483 w 385482"/>
                    <a:gd name="connsiteY0" fmla="*/ 192741 h 385482"/>
                    <a:gd name="connsiteX1" fmla="*/ 192741 w 385482"/>
                    <a:gd name="connsiteY1" fmla="*/ 385483 h 385482"/>
                    <a:gd name="connsiteX2" fmla="*/ 0 w 385482"/>
                    <a:gd name="connsiteY2" fmla="*/ 192741 h 385482"/>
                    <a:gd name="connsiteX3" fmla="*/ 192741 w 385482"/>
                    <a:gd name="connsiteY3" fmla="*/ 0 h 385482"/>
                    <a:gd name="connsiteX4" fmla="*/ 385483 w 385482"/>
                    <a:gd name="connsiteY4" fmla="*/ 192741 h 385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482" h="385482">
                      <a:moveTo>
                        <a:pt x="385483" y="192741"/>
                      </a:moveTo>
                      <a:cubicBezTo>
                        <a:pt x="385483" y="299189"/>
                        <a:pt x="299190" y="385483"/>
                        <a:pt x="192741" y="385483"/>
                      </a:cubicBezTo>
                      <a:cubicBezTo>
                        <a:pt x="86293" y="385483"/>
                        <a:pt x="0" y="299189"/>
                        <a:pt x="0" y="192741"/>
                      </a:cubicBezTo>
                      <a:cubicBezTo>
                        <a:pt x="0" y="86293"/>
                        <a:pt x="86293" y="0"/>
                        <a:pt x="192741" y="0"/>
                      </a:cubicBezTo>
                      <a:cubicBezTo>
                        <a:pt x="299190" y="0"/>
                        <a:pt x="385483" y="86293"/>
                        <a:pt x="385483" y="192741"/>
                      </a:cubicBezTo>
                      <a:close/>
                    </a:path>
                  </a:pathLst>
                </a:custGeom>
                <a:solidFill>
                  <a:srgbClr val="FFFFFF"/>
                </a:solidFill>
                <a:ln w="13829" cap="flat">
                  <a:noFill/>
                  <a:prstDash val="solid"/>
                  <a:miter/>
                </a:ln>
              </p:spPr>
              <p:txBody>
                <a:bodyPr rtlCol="0" anchor="ctr"/>
                <a:lstStyle/>
                <a:p>
                  <a:endParaRPr lang="tr-TR"/>
                </a:p>
              </p:txBody>
            </p:sp>
            <p:sp>
              <p:nvSpPr>
                <p:cNvPr id="611" name="Serbest Form: Şekil 610">
                  <a:extLst>
                    <a:ext uri="{FF2B5EF4-FFF2-40B4-BE49-F238E27FC236}">
                      <a16:creationId xmlns="" xmlns:a16="http://schemas.microsoft.com/office/drawing/2014/main" id="{3C57705A-8F44-471A-A181-9275BED7F9B6}"/>
                    </a:ext>
                  </a:extLst>
                </p:cNvPr>
                <p:cNvSpPr/>
                <p:nvPr/>
              </p:nvSpPr>
              <p:spPr>
                <a:xfrm>
                  <a:off x="5491429" y="4257433"/>
                  <a:ext cx="227407" cy="227407"/>
                </a:xfrm>
                <a:custGeom>
                  <a:avLst/>
                  <a:gdLst>
                    <a:gd name="connsiteX0" fmla="*/ 227407 w 227407"/>
                    <a:gd name="connsiteY0" fmla="*/ 113704 h 227407"/>
                    <a:gd name="connsiteX1" fmla="*/ 113704 w 227407"/>
                    <a:gd name="connsiteY1" fmla="*/ 227407 h 227407"/>
                    <a:gd name="connsiteX2" fmla="*/ 0 w 227407"/>
                    <a:gd name="connsiteY2" fmla="*/ 113704 h 227407"/>
                    <a:gd name="connsiteX3" fmla="*/ 113704 w 227407"/>
                    <a:gd name="connsiteY3" fmla="*/ 0 h 227407"/>
                    <a:gd name="connsiteX4" fmla="*/ 227407 w 227407"/>
                    <a:gd name="connsiteY4" fmla="*/ 113704 h 22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07" h="227407">
                      <a:moveTo>
                        <a:pt x="227407" y="113704"/>
                      </a:moveTo>
                      <a:cubicBezTo>
                        <a:pt x="227407" y="176500"/>
                        <a:pt x="176500" y="227407"/>
                        <a:pt x="113704" y="227407"/>
                      </a:cubicBezTo>
                      <a:cubicBezTo>
                        <a:pt x="50907" y="227407"/>
                        <a:pt x="0" y="176500"/>
                        <a:pt x="0" y="113704"/>
                      </a:cubicBezTo>
                      <a:cubicBezTo>
                        <a:pt x="0" y="50907"/>
                        <a:pt x="50907" y="0"/>
                        <a:pt x="113704" y="0"/>
                      </a:cubicBezTo>
                      <a:cubicBezTo>
                        <a:pt x="176500" y="0"/>
                        <a:pt x="227407" y="50907"/>
                        <a:pt x="227407" y="113704"/>
                      </a:cubicBezTo>
                      <a:close/>
                    </a:path>
                  </a:pathLst>
                </a:custGeom>
                <a:solidFill>
                  <a:srgbClr val="B6E5EF"/>
                </a:solidFill>
                <a:ln w="13829" cap="flat">
                  <a:noFill/>
                  <a:prstDash val="solid"/>
                  <a:miter/>
                </a:ln>
              </p:spPr>
              <p:txBody>
                <a:bodyPr rtlCol="0" anchor="ctr"/>
                <a:lstStyle/>
                <a:p>
                  <a:endParaRPr lang="tr-TR"/>
                </a:p>
              </p:txBody>
            </p:sp>
          </p:grpSp>
          <p:sp>
            <p:nvSpPr>
              <p:cNvPr id="612" name="Serbest Form: Şekil 611">
                <a:extLst>
                  <a:ext uri="{FF2B5EF4-FFF2-40B4-BE49-F238E27FC236}">
                    <a16:creationId xmlns="" xmlns:a16="http://schemas.microsoft.com/office/drawing/2014/main" id="{2FD30F9A-0682-46CC-A7AA-15DC6943FEA0}"/>
                  </a:ext>
                </a:extLst>
              </p:cNvPr>
              <p:cNvSpPr/>
              <p:nvPr/>
            </p:nvSpPr>
            <p:spPr>
              <a:xfrm>
                <a:off x="5345833" y="4279619"/>
                <a:ext cx="189621" cy="115224"/>
              </a:xfrm>
              <a:custGeom>
                <a:avLst/>
                <a:gdLst>
                  <a:gd name="connsiteX0" fmla="*/ 23573 w 189621"/>
                  <a:gd name="connsiteY0" fmla="*/ 11093 h 115224"/>
                  <a:gd name="connsiteX1" fmla="*/ 40212 w 189621"/>
                  <a:gd name="connsiteY1" fmla="*/ 30506 h 115224"/>
                  <a:gd name="connsiteX2" fmla="*/ 23573 w 189621"/>
                  <a:gd name="connsiteY2" fmla="*/ 20799 h 115224"/>
                  <a:gd name="connsiteX3" fmla="*/ 8320 w 189621"/>
                  <a:gd name="connsiteY3" fmla="*/ 16640 h 115224"/>
                  <a:gd name="connsiteX4" fmla="*/ 13866 w 189621"/>
                  <a:gd name="connsiteY4" fmla="*/ 22186 h 115224"/>
                  <a:gd name="connsiteX5" fmla="*/ 0 w 189621"/>
                  <a:gd name="connsiteY5" fmla="*/ 20799 h 115224"/>
                  <a:gd name="connsiteX6" fmla="*/ 18026 w 189621"/>
                  <a:gd name="connsiteY6" fmla="*/ 33279 h 115224"/>
                  <a:gd name="connsiteX7" fmla="*/ 11093 w 189621"/>
                  <a:gd name="connsiteY7" fmla="*/ 33279 h 115224"/>
                  <a:gd name="connsiteX8" fmla="*/ 33279 w 189621"/>
                  <a:gd name="connsiteY8" fmla="*/ 40212 h 115224"/>
                  <a:gd name="connsiteX9" fmla="*/ 27733 w 189621"/>
                  <a:gd name="connsiteY9" fmla="*/ 41599 h 115224"/>
                  <a:gd name="connsiteX10" fmla="*/ 20799 w 189621"/>
                  <a:gd name="connsiteY10" fmla="*/ 44372 h 115224"/>
                  <a:gd name="connsiteX11" fmla="*/ 36052 w 189621"/>
                  <a:gd name="connsiteY11" fmla="*/ 47145 h 115224"/>
                  <a:gd name="connsiteX12" fmla="*/ 31892 w 189621"/>
                  <a:gd name="connsiteY12" fmla="*/ 48532 h 115224"/>
                  <a:gd name="connsiteX13" fmla="*/ 49919 w 189621"/>
                  <a:gd name="connsiteY13" fmla="*/ 49919 h 115224"/>
                  <a:gd name="connsiteX14" fmla="*/ 80424 w 189621"/>
                  <a:gd name="connsiteY14" fmla="*/ 56852 h 115224"/>
                  <a:gd name="connsiteX15" fmla="*/ 65172 w 189621"/>
                  <a:gd name="connsiteY15" fmla="*/ 55465 h 115224"/>
                  <a:gd name="connsiteX16" fmla="*/ 48532 w 189621"/>
                  <a:gd name="connsiteY16" fmla="*/ 51305 h 115224"/>
                  <a:gd name="connsiteX17" fmla="*/ 54079 w 189621"/>
                  <a:gd name="connsiteY17" fmla="*/ 55465 h 115224"/>
                  <a:gd name="connsiteX18" fmla="*/ 44372 w 189621"/>
                  <a:gd name="connsiteY18" fmla="*/ 54078 h 115224"/>
                  <a:gd name="connsiteX19" fmla="*/ 37439 w 189621"/>
                  <a:gd name="connsiteY19" fmla="*/ 56852 h 115224"/>
                  <a:gd name="connsiteX20" fmla="*/ 51305 w 189621"/>
                  <a:gd name="connsiteY20" fmla="*/ 61012 h 115224"/>
                  <a:gd name="connsiteX21" fmla="*/ 45759 w 189621"/>
                  <a:gd name="connsiteY21" fmla="*/ 62398 h 115224"/>
                  <a:gd name="connsiteX22" fmla="*/ 58239 w 189621"/>
                  <a:gd name="connsiteY22" fmla="*/ 66558 h 115224"/>
                  <a:gd name="connsiteX23" fmla="*/ 70718 w 189621"/>
                  <a:gd name="connsiteY23" fmla="*/ 67945 h 115224"/>
                  <a:gd name="connsiteX24" fmla="*/ 58239 w 189621"/>
                  <a:gd name="connsiteY24" fmla="*/ 70718 h 115224"/>
                  <a:gd name="connsiteX25" fmla="*/ 77651 w 189621"/>
                  <a:gd name="connsiteY25" fmla="*/ 74878 h 115224"/>
                  <a:gd name="connsiteX26" fmla="*/ 110930 w 189621"/>
                  <a:gd name="connsiteY26" fmla="*/ 74878 h 115224"/>
                  <a:gd name="connsiteX27" fmla="*/ 135890 w 189621"/>
                  <a:gd name="connsiteY27" fmla="*/ 79038 h 115224"/>
                  <a:gd name="connsiteX28" fmla="*/ 126183 w 189621"/>
                  <a:gd name="connsiteY28" fmla="*/ 80424 h 115224"/>
                  <a:gd name="connsiteX29" fmla="*/ 91518 w 189621"/>
                  <a:gd name="connsiteY29" fmla="*/ 74878 h 115224"/>
                  <a:gd name="connsiteX30" fmla="*/ 97064 w 189621"/>
                  <a:gd name="connsiteY30" fmla="*/ 79038 h 115224"/>
                  <a:gd name="connsiteX31" fmla="*/ 76265 w 189621"/>
                  <a:gd name="connsiteY31" fmla="*/ 74878 h 115224"/>
                  <a:gd name="connsiteX32" fmla="*/ 84584 w 189621"/>
                  <a:gd name="connsiteY32" fmla="*/ 80424 h 115224"/>
                  <a:gd name="connsiteX33" fmla="*/ 58239 w 189621"/>
                  <a:gd name="connsiteY33" fmla="*/ 83198 h 115224"/>
                  <a:gd name="connsiteX34" fmla="*/ 62398 w 189621"/>
                  <a:gd name="connsiteY34" fmla="*/ 85971 h 115224"/>
                  <a:gd name="connsiteX35" fmla="*/ 54079 w 189621"/>
                  <a:gd name="connsiteY35" fmla="*/ 87357 h 115224"/>
                  <a:gd name="connsiteX36" fmla="*/ 67945 w 189621"/>
                  <a:gd name="connsiteY36" fmla="*/ 91517 h 115224"/>
                  <a:gd name="connsiteX37" fmla="*/ 63785 w 189621"/>
                  <a:gd name="connsiteY37" fmla="*/ 94291 h 115224"/>
                  <a:gd name="connsiteX38" fmla="*/ 81811 w 189621"/>
                  <a:gd name="connsiteY38" fmla="*/ 95677 h 115224"/>
                  <a:gd name="connsiteX39" fmla="*/ 74878 w 189621"/>
                  <a:gd name="connsiteY39" fmla="*/ 99837 h 115224"/>
                  <a:gd name="connsiteX40" fmla="*/ 94291 w 189621"/>
                  <a:gd name="connsiteY40" fmla="*/ 99837 h 115224"/>
                  <a:gd name="connsiteX41" fmla="*/ 119250 w 189621"/>
                  <a:gd name="connsiteY41" fmla="*/ 94291 h 115224"/>
                  <a:gd name="connsiteX42" fmla="*/ 92904 w 189621"/>
                  <a:gd name="connsiteY42" fmla="*/ 103997 h 115224"/>
                  <a:gd name="connsiteX43" fmla="*/ 97064 w 189621"/>
                  <a:gd name="connsiteY43" fmla="*/ 105384 h 115224"/>
                  <a:gd name="connsiteX44" fmla="*/ 91518 w 189621"/>
                  <a:gd name="connsiteY44" fmla="*/ 110930 h 115224"/>
                  <a:gd name="connsiteX45" fmla="*/ 101224 w 189621"/>
                  <a:gd name="connsiteY45" fmla="*/ 110930 h 115224"/>
                  <a:gd name="connsiteX46" fmla="*/ 108157 w 189621"/>
                  <a:gd name="connsiteY46" fmla="*/ 113704 h 115224"/>
                  <a:gd name="connsiteX47" fmla="*/ 117863 w 189621"/>
                  <a:gd name="connsiteY47" fmla="*/ 105384 h 115224"/>
                  <a:gd name="connsiteX48" fmla="*/ 115090 w 189621"/>
                  <a:gd name="connsiteY48" fmla="*/ 115090 h 115224"/>
                  <a:gd name="connsiteX49" fmla="*/ 133116 w 189621"/>
                  <a:gd name="connsiteY49" fmla="*/ 103997 h 115224"/>
                  <a:gd name="connsiteX50" fmla="*/ 162236 w 189621"/>
                  <a:gd name="connsiteY50" fmla="*/ 94291 h 115224"/>
                  <a:gd name="connsiteX51" fmla="*/ 173329 w 189621"/>
                  <a:gd name="connsiteY51" fmla="*/ 92904 h 115224"/>
                  <a:gd name="connsiteX52" fmla="*/ 188582 w 189621"/>
                  <a:gd name="connsiteY52" fmla="*/ 95677 h 115224"/>
                  <a:gd name="connsiteX53" fmla="*/ 188582 w 189621"/>
                  <a:gd name="connsiteY53" fmla="*/ 92904 h 115224"/>
                  <a:gd name="connsiteX54" fmla="*/ 184422 w 189621"/>
                  <a:gd name="connsiteY54" fmla="*/ 91517 h 115224"/>
                  <a:gd name="connsiteX55" fmla="*/ 169169 w 189621"/>
                  <a:gd name="connsiteY55" fmla="*/ 79038 h 115224"/>
                  <a:gd name="connsiteX56" fmla="*/ 170555 w 189621"/>
                  <a:gd name="connsiteY56" fmla="*/ 58238 h 115224"/>
                  <a:gd name="connsiteX57" fmla="*/ 178875 w 189621"/>
                  <a:gd name="connsiteY57" fmla="*/ 36052 h 115224"/>
                  <a:gd name="connsiteX58" fmla="*/ 166395 w 189621"/>
                  <a:gd name="connsiteY58" fmla="*/ 44372 h 115224"/>
                  <a:gd name="connsiteX59" fmla="*/ 173329 w 189621"/>
                  <a:gd name="connsiteY59" fmla="*/ 30506 h 115224"/>
                  <a:gd name="connsiteX60" fmla="*/ 166395 w 189621"/>
                  <a:gd name="connsiteY60" fmla="*/ 26346 h 115224"/>
                  <a:gd name="connsiteX61" fmla="*/ 160849 w 189621"/>
                  <a:gd name="connsiteY61" fmla="*/ 18026 h 115224"/>
                  <a:gd name="connsiteX62" fmla="*/ 155303 w 189621"/>
                  <a:gd name="connsiteY62" fmla="*/ 27733 h 115224"/>
                  <a:gd name="connsiteX63" fmla="*/ 151143 w 189621"/>
                  <a:gd name="connsiteY63" fmla="*/ 23573 h 115224"/>
                  <a:gd name="connsiteX64" fmla="*/ 153916 w 189621"/>
                  <a:gd name="connsiteY64" fmla="*/ 51305 h 115224"/>
                  <a:gd name="connsiteX65" fmla="*/ 145596 w 189621"/>
                  <a:gd name="connsiteY65" fmla="*/ 27733 h 115224"/>
                  <a:gd name="connsiteX66" fmla="*/ 131730 w 189621"/>
                  <a:gd name="connsiteY66" fmla="*/ 9706 h 115224"/>
                  <a:gd name="connsiteX67" fmla="*/ 130343 w 189621"/>
                  <a:gd name="connsiteY67" fmla="*/ 19413 h 115224"/>
                  <a:gd name="connsiteX68" fmla="*/ 116477 w 189621"/>
                  <a:gd name="connsiteY68" fmla="*/ 4160 h 115224"/>
                  <a:gd name="connsiteX69" fmla="*/ 116477 w 189621"/>
                  <a:gd name="connsiteY69" fmla="*/ 9706 h 115224"/>
                  <a:gd name="connsiteX70" fmla="*/ 101224 w 189621"/>
                  <a:gd name="connsiteY70" fmla="*/ 0 h 115224"/>
                  <a:gd name="connsiteX71" fmla="*/ 105384 w 189621"/>
                  <a:gd name="connsiteY71" fmla="*/ 8320 h 115224"/>
                  <a:gd name="connsiteX72" fmla="*/ 99837 w 189621"/>
                  <a:gd name="connsiteY72" fmla="*/ 6933 h 115224"/>
                  <a:gd name="connsiteX73" fmla="*/ 105384 w 189621"/>
                  <a:gd name="connsiteY73" fmla="*/ 19413 h 115224"/>
                  <a:gd name="connsiteX74" fmla="*/ 98451 w 189621"/>
                  <a:gd name="connsiteY74" fmla="*/ 19413 h 115224"/>
                  <a:gd name="connsiteX75" fmla="*/ 103997 w 189621"/>
                  <a:gd name="connsiteY75" fmla="*/ 24959 h 115224"/>
                  <a:gd name="connsiteX76" fmla="*/ 109544 w 189621"/>
                  <a:gd name="connsiteY76" fmla="*/ 29119 h 115224"/>
                  <a:gd name="connsiteX77" fmla="*/ 123410 w 189621"/>
                  <a:gd name="connsiteY77" fmla="*/ 38825 h 115224"/>
                  <a:gd name="connsiteX78" fmla="*/ 116477 w 189621"/>
                  <a:gd name="connsiteY78" fmla="*/ 38825 h 115224"/>
                  <a:gd name="connsiteX79" fmla="*/ 133116 w 189621"/>
                  <a:gd name="connsiteY79" fmla="*/ 54078 h 115224"/>
                  <a:gd name="connsiteX80" fmla="*/ 144209 w 189621"/>
                  <a:gd name="connsiteY80" fmla="*/ 67945 h 115224"/>
                  <a:gd name="connsiteX81" fmla="*/ 117863 w 189621"/>
                  <a:gd name="connsiteY81" fmla="*/ 47145 h 115224"/>
                  <a:gd name="connsiteX82" fmla="*/ 105384 w 189621"/>
                  <a:gd name="connsiteY82" fmla="*/ 30506 h 115224"/>
                  <a:gd name="connsiteX83" fmla="*/ 84584 w 189621"/>
                  <a:gd name="connsiteY83" fmla="*/ 12480 h 115224"/>
                  <a:gd name="connsiteX84" fmla="*/ 85971 w 189621"/>
                  <a:gd name="connsiteY84" fmla="*/ 23573 h 115224"/>
                  <a:gd name="connsiteX85" fmla="*/ 73491 w 189621"/>
                  <a:gd name="connsiteY85" fmla="*/ 6933 h 115224"/>
                  <a:gd name="connsiteX86" fmla="*/ 67945 w 189621"/>
                  <a:gd name="connsiteY86" fmla="*/ 8320 h 115224"/>
                  <a:gd name="connsiteX87" fmla="*/ 52692 w 189621"/>
                  <a:gd name="connsiteY87" fmla="*/ 2773 h 115224"/>
                  <a:gd name="connsiteX88" fmla="*/ 61012 w 189621"/>
                  <a:gd name="connsiteY88" fmla="*/ 12480 h 115224"/>
                  <a:gd name="connsiteX89" fmla="*/ 55465 w 189621"/>
                  <a:gd name="connsiteY89" fmla="*/ 11093 h 115224"/>
                  <a:gd name="connsiteX90" fmla="*/ 74878 w 189621"/>
                  <a:gd name="connsiteY90" fmla="*/ 33279 h 115224"/>
                  <a:gd name="connsiteX91" fmla="*/ 56852 w 189621"/>
                  <a:gd name="connsiteY91" fmla="*/ 19413 h 115224"/>
                  <a:gd name="connsiteX92" fmla="*/ 40212 w 189621"/>
                  <a:gd name="connsiteY92" fmla="*/ 6933 h 115224"/>
                  <a:gd name="connsiteX93" fmla="*/ 42986 w 189621"/>
                  <a:gd name="connsiteY93" fmla="*/ 12480 h 115224"/>
                  <a:gd name="connsiteX94" fmla="*/ 23573 w 189621"/>
                  <a:gd name="connsiteY94" fmla="*/ 11093 h 11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89621" h="115224">
                    <a:moveTo>
                      <a:pt x="23573" y="11093"/>
                    </a:moveTo>
                    <a:cubicBezTo>
                      <a:pt x="19413" y="18026"/>
                      <a:pt x="34666" y="26346"/>
                      <a:pt x="40212" y="30506"/>
                    </a:cubicBezTo>
                    <a:cubicBezTo>
                      <a:pt x="34666" y="30506"/>
                      <a:pt x="27733" y="23573"/>
                      <a:pt x="23573" y="20799"/>
                    </a:cubicBezTo>
                    <a:cubicBezTo>
                      <a:pt x="18026" y="18026"/>
                      <a:pt x="12480" y="16640"/>
                      <a:pt x="8320" y="16640"/>
                    </a:cubicBezTo>
                    <a:cubicBezTo>
                      <a:pt x="9707" y="18026"/>
                      <a:pt x="12480" y="20799"/>
                      <a:pt x="13866" y="22186"/>
                    </a:cubicBezTo>
                    <a:cubicBezTo>
                      <a:pt x="8320" y="19413"/>
                      <a:pt x="5547" y="22186"/>
                      <a:pt x="0" y="20799"/>
                    </a:cubicBezTo>
                    <a:cubicBezTo>
                      <a:pt x="2773" y="26346"/>
                      <a:pt x="11093" y="31892"/>
                      <a:pt x="18026" y="33279"/>
                    </a:cubicBezTo>
                    <a:cubicBezTo>
                      <a:pt x="16640" y="34666"/>
                      <a:pt x="13866" y="33279"/>
                      <a:pt x="11093" y="33279"/>
                    </a:cubicBezTo>
                    <a:cubicBezTo>
                      <a:pt x="19413" y="38825"/>
                      <a:pt x="24959" y="40212"/>
                      <a:pt x="33279" y="40212"/>
                    </a:cubicBezTo>
                    <a:cubicBezTo>
                      <a:pt x="30506" y="40212"/>
                      <a:pt x="29119" y="40212"/>
                      <a:pt x="27733" y="41599"/>
                    </a:cubicBezTo>
                    <a:cubicBezTo>
                      <a:pt x="26346" y="42985"/>
                      <a:pt x="24959" y="45759"/>
                      <a:pt x="20799" y="44372"/>
                    </a:cubicBezTo>
                    <a:cubicBezTo>
                      <a:pt x="26346" y="47145"/>
                      <a:pt x="30506" y="48532"/>
                      <a:pt x="36052" y="47145"/>
                    </a:cubicBezTo>
                    <a:cubicBezTo>
                      <a:pt x="34666" y="47145"/>
                      <a:pt x="33279" y="48532"/>
                      <a:pt x="31892" y="48532"/>
                    </a:cubicBezTo>
                    <a:cubicBezTo>
                      <a:pt x="37439" y="52692"/>
                      <a:pt x="44372" y="49919"/>
                      <a:pt x="49919" y="49919"/>
                    </a:cubicBezTo>
                    <a:cubicBezTo>
                      <a:pt x="59625" y="49919"/>
                      <a:pt x="72105" y="49919"/>
                      <a:pt x="80424" y="56852"/>
                    </a:cubicBezTo>
                    <a:cubicBezTo>
                      <a:pt x="91518" y="65172"/>
                      <a:pt x="69331" y="58238"/>
                      <a:pt x="65172" y="55465"/>
                    </a:cubicBezTo>
                    <a:cubicBezTo>
                      <a:pt x="59625" y="52692"/>
                      <a:pt x="55465" y="52692"/>
                      <a:pt x="48532" y="51305"/>
                    </a:cubicBezTo>
                    <a:cubicBezTo>
                      <a:pt x="49919" y="52692"/>
                      <a:pt x="52692" y="54078"/>
                      <a:pt x="54079" y="55465"/>
                    </a:cubicBezTo>
                    <a:cubicBezTo>
                      <a:pt x="51305" y="54078"/>
                      <a:pt x="47145" y="54078"/>
                      <a:pt x="44372" y="54078"/>
                    </a:cubicBezTo>
                    <a:cubicBezTo>
                      <a:pt x="41599" y="55465"/>
                      <a:pt x="41599" y="58238"/>
                      <a:pt x="37439" y="56852"/>
                    </a:cubicBezTo>
                    <a:cubicBezTo>
                      <a:pt x="41599" y="58238"/>
                      <a:pt x="45759" y="62398"/>
                      <a:pt x="51305" y="61012"/>
                    </a:cubicBezTo>
                    <a:cubicBezTo>
                      <a:pt x="49919" y="62398"/>
                      <a:pt x="47145" y="62398"/>
                      <a:pt x="45759" y="62398"/>
                    </a:cubicBezTo>
                    <a:cubicBezTo>
                      <a:pt x="49919" y="63785"/>
                      <a:pt x="52692" y="66558"/>
                      <a:pt x="58239" y="66558"/>
                    </a:cubicBezTo>
                    <a:cubicBezTo>
                      <a:pt x="62398" y="66558"/>
                      <a:pt x="66558" y="66558"/>
                      <a:pt x="70718" y="67945"/>
                    </a:cubicBezTo>
                    <a:cubicBezTo>
                      <a:pt x="65172" y="67945"/>
                      <a:pt x="63785" y="70718"/>
                      <a:pt x="58239" y="70718"/>
                    </a:cubicBezTo>
                    <a:cubicBezTo>
                      <a:pt x="65172" y="72105"/>
                      <a:pt x="70718" y="74878"/>
                      <a:pt x="77651" y="74878"/>
                    </a:cubicBezTo>
                    <a:cubicBezTo>
                      <a:pt x="88744" y="74878"/>
                      <a:pt x="99837" y="73491"/>
                      <a:pt x="110930" y="74878"/>
                    </a:cubicBezTo>
                    <a:cubicBezTo>
                      <a:pt x="119250" y="76265"/>
                      <a:pt x="128956" y="76265"/>
                      <a:pt x="135890" y="79038"/>
                    </a:cubicBezTo>
                    <a:cubicBezTo>
                      <a:pt x="133116" y="79038"/>
                      <a:pt x="128956" y="80424"/>
                      <a:pt x="126183" y="80424"/>
                    </a:cubicBezTo>
                    <a:cubicBezTo>
                      <a:pt x="115090" y="81811"/>
                      <a:pt x="102611" y="77651"/>
                      <a:pt x="91518" y="74878"/>
                    </a:cubicBezTo>
                    <a:cubicBezTo>
                      <a:pt x="92904" y="76265"/>
                      <a:pt x="95677" y="77651"/>
                      <a:pt x="97064" y="79038"/>
                    </a:cubicBezTo>
                    <a:cubicBezTo>
                      <a:pt x="91518" y="76265"/>
                      <a:pt x="83198" y="76265"/>
                      <a:pt x="76265" y="74878"/>
                    </a:cubicBezTo>
                    <a:cubicBezTo>
                      <a:pt x="79038" y="76265"/>
                      <a:pt x="81811" y="79038"/>
                      <a:pt x="84584" y="80424"/>
                    </a:cubicBezTo>
                    <a:cubicBezTo>
                      <a:pt x="76265" y="79038"/>
                      <a:pt x="61012" y="76265"/>
                      <a:pt x="58239" y="83198"/>
                    </a:cubicBezTo>
                    <a:cubicBezTo>
                      <a:pt x="59625" y="84584"/>
                      <a:pt x="61012" y="84584"/>
                      <a:pt x="62398" y="85971"/>
                    </a:cubicBezTo>
                    <a:cubicBezTo>
                      <a:pt x="59625" y="85971"/>
                      <a:pt x="56852" y="87357"/>
                      <a:pt x="54079" y="87357"/>
                    </a:cubicBezTo>
                    <a:cubicBezTo>
                      <a:pt x="58239" y="90131"/>
                      <a:pt x="62398" y="92904"/>
                      <a:pt x="67945" y="91517"/>
                    </a:cubicBezTo>
                    <a:cubicBezTo>
                      <a:pt x="66558" y="91517"/>
                      <a:pt x="65172" y="92904"/>
                      <a:pt x="63785" y="94291"/>
                    </a:cubicBezTo>
                    <a:cubicBezTo>
                      <a:pt x="70718" y="95677"/>
                      <a:pt x="74878" y="97064"/>
                      <a:pt x="81811" y="95677"/>
                    </a:cubicBezTo>
                    <a:cubicBezTo>
                      <a:pt x="79038" y="97064"/>
                      <a:pt x="76265" y="97064"/>
                      <a:pt x="74878" y="99837"/>
                    </a:cubicBezTo>
                    <a:cubicBezTo>
                      <a:pt x="81811" y="101224"/>
                      <a:pt x="88744" y="101224"/>
                      <a:pt x="94291" y="99837"/>
                    </a:cubicBezTo>
                    <a:cubicBezTo>
                      <a:pt x="101224" y="98451"/>
                      <a:pt x="110930" y="94291"/>
                      <a:pt x="119250" y="94291"/>
                    </a:cubicBezTo>
                    <a:cubicBezTo>
                      <a:pt x="119250" y="102610"/>
                      <a:pt x="97064" y="98451"/>
                      <a:pt x="92904" y="103997"/>
                    </a:cubicBezTo>
                    <a:cubicBezTo>
                      <a:pt x="94291" y="103997"/>
                      <a:pt x="95677" y="105384"/>
                      <a:pt x="97064" y="105384"/>
                    </a:cubicBezTo>
                    <a:cubicBezTo>
                      <a:pt x="94291" y="106770"/>
                      <a:pt x="91518" y="108157"/>
                      <a:pt x="91518" y="110930"/>
                    </a:cubicBezTo>
                    <a:cubicBezTo>
                      <a:pt x="95677" y="112317"/>
                      <a:pt x="97064" y="112317"/>
                      <a:pt x="101224" y="110930"/>
                    </a:cubicBezTo>
                    <a:cubicBezTo>
                      <a:pt x="98451" y="113704"/>
                      <a:pt x="105384" y="113704"/>
                      <a:pt x="108157" y="113704"/>
                    </a:cubicBezTo>
                    <a:cubicBezTo>
                      <a:pt x="112317" y="112317"/>
                      <a:pt x="112317" y="106770"/>
                      <a:pt x="117863" y="105384"/>
                    </a:cubicBezTo>
                    <a:cubicBezTo>
                      <a:pt x="116477" y="106770"/>
                      <a:pt x="109544" y="113704"/>
                      <a:pt x="115090" y="115090"/>
                    </a:cubicBezTo>
                    <a:cubicBezTo>
                      <a:pt x="122023" y="116477"/>
                      <a:pt x="130343" y="106770"/>
                      <a:pt x="133116" y="103997"/>
                    </a:cubicBezTo>
                    <a:cubicBezTo>
                      <a:pt x="140050" y="98451"/>
                      <a:pt x="151143" y="95677"/>
                      <a:pt x="162236" y="94291"/>
                    </a:cubicBezTo>
                    <a:cubicBezTo>
                      <a:pt x="166395" y="94291"/>
                      <a:pt x="169169" y="92904"/>
                      <a:pt x="173329" y="92904"/>
                    </a:cubicBezTo>
                    <a:cubicBezTo>
                      <a:pt x="178875" y="92904"/>
                      <a:pt x="183035" y="95677"/>
                      <a:pt x="188582" y="95677"/>
                    </a:cubicBezTo>
                    <a:cubicBezTo>
                      <a:pt x="189968" y="94291"/>
                      <a:pt x="189968" y="92904"/>
                      <a:pt x="188582" y="92904"/>
                    </a:cubicBezTo>
                    <a:cubicBezTo>
                      <a:pt x="187195" y="91517"/>
                      <a:pt x="185808" y="91517"/>
                      <a:pt x="184422" y="91517"/>
                    </a:cubicBezTo>
                    <a:cubicBezTo>
                      <a:pt x="177488" y="88744"/>
                      <a:pt x="173329" y="83198"/>
                      <a:pt x="169169" y="79038"/>
                    </a:cubicBezTo>
                    <a:cubicBezTo>
                      <a:pt x="163622" y="70718"/>
                      <a:pt x="166395" y="67945"/>
                      <a:pt x="170555" y="58238"/>
                    </a:cubicBezTo>
                    <a:cubicBezTo>
                      <a:pt x="171942" y="55465"/>
                      <a:pt x="183035" y="40212"/>
                      <a:pt x="178875" y="36052"/>
                    </a:cubicBezTo>
                    <a:cubicBezTo>
                      <a:pt x="173329" y="31892"/>
                      <a:pt x="167782" y="41599"/>
                      <a:pt x="166395" y="44372"/>
                    </a:cubicBezTo>
                    <a:cubicBezTo>
                      <a:pt x="166395" y="38825"/>
                      <a:pt x="173329" y="36052"/>
                      <a:pt x="173329" y="30506"/>
                    </a:cubicBezTo>
                    <a:cubicBezTo>
                      <a:pt x="173329" y="27733"/>
                      <a:pt x="169169" y="20799"/>
                      <a:pt x="166395" y="26346"/>
                    </a:cubicBezTo>
                    <a:cubicBezTo>
                      <a:pt x="167782" y="22186"/>
                      <a:pt x="165009" y="20799"/>
                      <a:pt x="160849" y="18026"/>
                    </a:cubicBezTo>
                    <a:cubicBezTo>
                      <a:pt x="156689" y="20799"/>
                      <a:pt x="153916" y="23573"/>
                      <a:pt x="155303" y="27733"/>
                    </a:cubicBezTo>
                    <a:cubicBezTo>
                      <a:pt x="153916" y="26346"/>
                      <a:pt x="152529" y="24959"/>
                      <a:pt x="151143" y="23573"/>
                    </a:cubicBezTo>
                    <a:cubicBezTo>
                      <a:pt x="146983" y="30506"/>
                      <a:pt x="165009" y="47145"/>
                      <a:pt x="153916" y="51305"/>
                    </a:cubicBezTo>
                    <a:cubicBezTo>
                      <a:pt x="148369" y="45759"/>
                      <a:pt x="148369" y="36052"/>
                      <a:pt x="145596" y="27733"/>
                    </a:cubicBezTo>
                    <a:cubicBezTo>
                      <a:pt x="144209" y="20799"/>
                      <a:pt x="138663" y="15253"/>
                      <a:pt x="131730" y="9706"/>
                    </a:cubicBezTo>
                    <a:cubicBezTo>
                      <a:pt x="128956" y="12480"/>
                      <a:pt x="130343" y="16640"/>
                      <a:pt x="130343" y="19413"/>
                    </a:cubicBezTo>
                    <a:cubicBezTo>
                      <a:pt x="127570" y="12480"/>
                      <a:pt x="122023" y="9706"/>
                      <a:pt x="116477" y="4160"/>
                    </a:cubicBezTo>
                    <a:cubicBezTo>
                      <a:pt x="115090" y="5546"/>
                      <a:pt x="116477" y="8320"/>
                      <a:pt x="116477" y="9706"/>
                    </a:cubicBezTo>
                    <a:cubicBezTo>
                      <a:pt x="113704" y="4160"/>
                      <a:pt x="106771" y="2773"/>
                      <a:pt x="101224" y="0"/>
                    </a:cubicBezTo>
                    <a:cubicBezTo>
                      <a:pt x="102611" y="2773"/>
                      <a:pt x="103997" y="5546"/>
                      <a:pt x="105384" y="8320"/>
                    </a:cubicBezTo>
                    <a:cubicBezTo>
                      <a:pt x="103997" y="6933"/>
                      <a:pt x="101224" y="6933"/>
                      <a:pt x="99837" y="6933"/>
                    </a:cubicBezTo>
                    <a:cubicBezTo>
                      <a:pt x="98451" y="9706"/>
                      <a:pt x="101224" y="18026"/>
                      <a:pt x="105384" y="19413"/>
                    </a:cubicBezTo>
                    <a:cubicBezTo>
                      <a:pt x="102611" y="19413"/>
                      <a:pt x="99837" y="19413"/>
                      <a:pt x="98451" y="19413"/>
                    </a:cubicBezTo>
                    <a:cubicBezTo>
                      <a:pt x="98451" y="19413"/>
                      <a:pt x="102611" y="24959"/>
                      <a:pt x="103997" y="24959"/>
                    </a:cubicBezTo>
                    <a:cubicBezTo>
                      <a:pt x="105384" y="26346"/>
                      <a:pt x="108157" y="27733"/>
                      <a:pt x="109544" y="29119"/>
                    </a:cubicBezTo>
                    <a:cubicBezTo>
                      <a:pt x="113704" y="33279"/>
                      <a:pt x="117863" y="36052"/>
                      <a:pt x="123410" y="38825"/>
                    </a:cubicBezTo>
                    <a:cubicBezTo>
                      <a:pt x="120637" y="38825"/>
                      <a:pt x="119250" y="37439"/>
                      <a:pt x="116477" y="38825"/>
                    </a:cubicBezTo>
                    <a:cubicBezTo>
                      <a:pt x="116477" y="38825"/>
                      <a:pt x="131730" y="52692"/>
                      <a:pt x="133116" y="54078"/>
                    </a:cubicBezTo>
                    <a:cubicBezTo>
                      <a:pt x="138663" y="58238"/>
                      <a:pt x="141436" y="62398"/>
                      <a:pt x="144209" y="67945"/>
                    </a:cubicBezTo>
                    <a:cubicBezTo>
                      <a:pt x="133116" y="62398"/>
                      <a:pt x="124797" y="55465"/>
                      <a:pt x="117863" y="47145"/>
                    </a:cubicBezTo>
                    <a:cubicBezTo>
                      <a:pt x="113704" y="41599"/>
                      <a:pt x="110930" y="36052"/>
                      <a:pt x="105384" y="30506"/>
                    </a:cubicBezTo>
                    <a:cubicBezTo>
                      <a:pt x="103997" y="29119"/>
                      <a:pt x="84584" y="12480"/>
                      <a:pt x="84584" y="12480"/>
                    </a:cubicBezTo>
                    <a:cubicBezTo>
                      <a:pt x="81811" y="15253"/>
                      <a:pt x="83198" y="20799"/>
                      <a:pt x="85971" y="23573"/>
                    </a:cubicBezTo>
                    <a:cubicBezTo>
                      <a:pt x="80424" y="19413"/>
                      <a:pt x="79038" y="11093"/>
                      <a:pt x="73491" y="6933"/>
                    </a:cubicBezTo>
                    <a:cubicBezTo>
                      <a:pt x="67945" y="1387"/>
                      <a:pt x="65172" y="6933"/>
                      <a:pt x="67945" y="8320"/>
                    </a:cubicBezTo>
                    <a:cubicBezTo>
                      <a:pt x="63785" y="5546"/>
                      <a:pt x="56852" y="5546"/>
                      <a:pt x="52692" y="2773"/>
                    </a:cubicBezTo>
                    <a:cubicBezTo>
                      <a:pt x="52692" y="6933"/>
                      <a:pt x="56852" y="11093"/>
                      <a:pt x="61012" y="12480"/>
                    </a:cubicBezTo>
                    <a:cubicBezTo>
                      <a:pt x="58239" y="12480"/>
                      <a:pt x="56852" y="11093"/>
                      <a:pt x="55465" y="11093"/>
                    </a:cubicBezTo>
                    <a:cubicBezTo>
                      <a:pt x="61012" y="19413"/>
                      <a:pt x="69331" y="26346"/>
                      <a:pt x="74878" y="33279"/>
                    </a:cubicBezTo>
                    <a:cubicBezTo>
                      <a:pt x="67945" y="30506"/>
                      <a:pt x="61012" y="24959"/>
                      <a:pt x="56852" y="19413"/>
                    </a:cubicBezTo>
                    <a:cubicBezTo>
                      <a:pt x="52692" y="15253"/>
                      <a:pt x="47145" y="8320"/>
                      <a:pt x="40212" y="6933"/>
                    </a:cubicBezTo>
                    <a:cubicBezTo>
                      <a:pt x="41599" y="8320"/>
                      <a:pt x="41599" y="9706"/>
                      <a:pt x="42986" y="12480"/>
                    </a:cubicBezTo>
                    <a:cubicBezTo>
                      <a:pt x="33279" y="13866"/>
                      <a:pt x="27733" y="13866"/>
                      <a:pt x="23573" y="11093"/>
                    </a:cubicBezTo>
                    <a:close/>
                  </a:path>
                </a:pathLst>
              </a:custGeom>
              <a:solidFill>
                <a:srgbClr val="3E9F00"/>
              </a:solidFill>
              <a:ln w="13829" cap="flat">
                <a:noFill/>
                <a:prstDash val="solid"/>
                <a:miter/>
              </a:ln>
            </p:spPr>
            <p:txBody>
              <a:bodyPr rtlCol="0" anchor="ctr"/>
              <a:lstStyle/>
              <a:p>
                <a:endParaRPr lang="tr-TR"/>
              </a:p>
            </p:txBody>
          </p:sp>
          <p:grpSp>
            <p:nvGrpSpPr>
              <p:cNvPr id="613" name="Grafik 4">
                <a:extLst>
                  <a:ext uri="{FF2B5EF4-FFF2-40B4-BE49-F238E27FC236}">
                    <a16:creationId xmlns="" xmlns:a16="http://schemas.microsoft.com/office/drawing/2014/main" id="{A0C417CE-A35A-47F6-888A-555595F38BB7}"/>
                  </a:ext>
                </a:extLst>
              </p:cNvPr>
              <p:cNvGrpSpPr/>
              <p:nvPr/>
            </p:nvGrpSpPr>
            <p:grpSpPr>
              <a:xfrm>
                <a:off x="5599587" y="4154822"/>
                <a:ext cx="151142" cy="148369"/>
                <a:chOff x="5599587" y="4154822"/>
                <a:chExt cx="151142" cy="148369"/>
              </a:xfrm>
            </p:grpSpPr>
            <p:grpSp>
              <p:nvGrpSpPr>
                <p:cNvPr id="614" name="Grafik 4">
                  <a:extLst>
                    <a:ext uri="{FF2B5EF4-FFF2-40B4-BE49-F238E27FC236}">
                      <a16:creationId xmlns="" xmlns:a16="http://schemas.microsoft.com/office/drawing/2014/main" id="{A0C417CE-A35A-47F6-888A-555595F38BB7}"/>
                    </a:ext>
                  </a:extLst>
                </p:cNvPr>
                <p:cNvGrpSpPr/>
                <p:nvPr/>
              </p:nvGrpSpPr>
              <p:grpSpPr>
                <a:xfrm>
                  <a:off x="5620386" y="4206128"/>
                  <a:ext cx="105383" cy="97064"/>
                  <a:chOff x="5620386" y="4206128"/>
                  <a:chExt cx="105383" cy="97064"/>
                </a:xfrm>
              </p:grpSpPr>
              <p:sp>
                <p:nvSpPr>
                  <p:cNvPr id="615" name="Serbest Form: Şekil 614">
                    <a:extLst>
                      <a:ext uri="{FF2B5EF4-FFF2-40B4-BE49-F238E27FC236}">
                        <a16:creationId xmlns="" xmlns:a16="http://schemas.microsoft.com/office/drawing/2014/main" id="{4B8EB27E-8687-4FEC-A861-4D851758A952}"/>
                      </a:ext>
                    </a:extLst>
                  </p:cNvPr>
                  <p:cNvSpPr/>
                  <p:nvPr/>
                </p:nvSpPr>
                <p:spPr>
                  <a:xfrm>
                    <a:off x="5620386" y="4206128"/>
                    <a:ext cx="52691" cy="97064"/>
                  </a:xfrm>
                  <a:custGeom>
                    <a:avLst/>
                    <a:gdLst>
                      <a:gd name="connsiteX0" fmla="*/ 41599 w 52691"/>
                      <a:gd name="connsiteY0" fmla="*/ 0 h 97064"/>
                      <a:gd name="connsiteX1" fmla="*/ 36052 w 52691"/>
                      <a:gd name="connsiteY1" fmla="*/ 42985 h 97064"/>
                      <a:gd name="connsiteX2" fmla="*/ 0 w 52691"/>
                      <a:gd name="connsiteY2" fmla="*/ 4160 h 97064"/>
                      <a:gd name="connsiteX3" fmla="*/ 0 w 52691"/>
                      <a:gd name="connsiteY3" fmla="*/ 5546 h 97064"/>
                      <a:gd name="connsiteX4" fmla="*/ 0 w 52691"/>
                      <a:gd name="connsiteY4" fmla="*/ 20799 h 97064"/>
                      <a:gd name="connsiteX5" fmla="*/ 2773 w 52691"/>
                      <a:gd name="connsiteY5" fmla="*/ 22186 h 97064"/>
                      <a:gd name="connsiteX6" fmla="*/ 19413 w 52691"/>
                      <a:gd name="connsiteY6" fmla="*/ 47145 h 97064"/>
                      <a:gd name="connsiteX7" fmla="*/ 30506 w 52691"/>
                      <a:gd name="connsiteY7" fmla="*/ 97064 h 97064"/>
                      <a:gd name="connsiteX8" fmla="*/ 52692 w 52691"/>
                      <a:gd name="connsiteY8" fmla="*/ 97064 h 97064"/>
                      <a:gd name="connsiteX9" fmla="*/ 52692 w 52691"/>
                      <a:gd name="connsiteY9" fmla="*/ 0 h 97064"/>
                      <a:gd name="connsiteX10" fmla="*/ 41599 w 52691"/>
                      <a:gd name="connsiteY10" fmla="*/ 0 h 9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91" h="97064">
                        <a:moveTo>
                          <a:pt x="41599" y="0"/>
                        </a:moveTo>
                        <a:cubicBezTo>
                          <a:pt x="41599" y="0"/>
                          <a:pt x="40212" y="38826"/>
                          <a:pt x="36052" y="42985"/>
                        </a:cubicBezTo>
                        <a:cubicBezTo>
                          <a:pt x="31892" y="30506"/>
                          <a:pt x="12480" y="11093"/>
                          <a:pt x="0" y="4160"/>
                        </a:cubicBezTo>
                        <a:cubicBezTo>
                          <a:pt x="0" y="4160"/>
                          <a:pt x="0" y="4160"/>
                          <a:pt x="0" y="5546"/>
                        </a:cubicBezTo>
                        <a:lnTo>
                          <a:pt x="0" y="20799"/>
                        </a:lnTo>
                        <a:cubicBezTo>
                          <a:pt x="1387" y="22186"/>
                          <a:pt x="2773" y="22186"/>
                          <a:pt x="2773" y="22186"/>
                        </a:cubicBezTo>
                        <a:cubicBezTo>
                          <a:pt x="9706" y="29119"/>
                          <a:pt x="16640" y="37439"/>
                          <a:pt x="19413" y="47145"/>
                        </a:cubicBezTo>
                        <a:cubicBezTo>
                          <a:pt x="24959" y="63785"/>
                          <a:pt x="30506" y="83198"/>
                          <a:pt x="30506" y="97064"/>
                        </a:cubicBezTo>
                        <a:lnTo>
                          <a:pt x="52692" y="97064"/>
                        </a:lnTo>
                        <a:lnTo>
                          <a:pt x="52692" y="0"/>
                        </a:lnTo>
                        <a:lnTo>
                          <a:pt x="41599" y="0"/>
                        </a:lnTo>
                        <a:close/>
                      </a:path>
                    </a:pathLst>
                  </a:custGeom>
                  <a:solidFill>
                    <a:srgbClr val="9BEA5E"/>
                  </a:solidFill>
                  <a:ln w="13829" cap="flat">
                    <a:noFill/>
                    <a:prstDash val="solid"/>
                    <a:miter/>
                  </a:ln>
                </p:spPr>
                <p:txBody>
                  <a:bodyPr rtlCol="0" anchor="ctr"/>
                  <a:lstStyle/>
                  <a:p>
                    <a:endParaRPr lang="tr-TR"/>
                  </a:p>
                </p:txBody>
              </p:sp>
              <p:sp>
                <p:nvSpPr>
                  <p:cNvPr id="616" name="Serbest Form: Şekil 615">
                    <a:extLst>
                      <a:ext uri="{FF2B5EF4-FFF2-40B4-BE49-F238E27FC236}">
                        <a16:creationId xmlns="" xmlns:a16="http://schemas.microsoft.com/office/drawing/2014/main" id="{0A08E985-7FFC-44E8-87C7-4E93453492AE}"/>
                      </a:ext>
                    </a:extLst>
                  </p:cNvPr>
                  <p:cNvSpPr/>
                  <p:nvPr/>
                </p:nvSpPr>
                <p:spPr>
                  <a:xfrm>
                    <a:off x="5673078" y="4206128"/>
                    <a:ext cx="52691" cy="97064"/>
                  </a:xfrm>
                  <a:custGeom>
                    <a:avLst/>
                    <a:gdLst>
                      <a:gd name="connsiteX0" fmla="*/ 11093 w 52691"/>
                      <a:gd name="connsiteY0" fmla="*/ 0 h 97064"/>
                      <a:gd name="connsiteX1" fmla="*/ 16640 w 52691"/>
                      <a:gd name="connsiteY1" fmla="*/ 42985 h 97064"/>
                      <a:gd name="connsiteX2" fmla="*/ 52692 w 52691"/>
                      <a:gd name="connsiteY2" fmla="*/ 4160 h 97064"/>
                      <a:gd name="connsiteX3" fmla="*/ 52692 w 52691"/>
                      <a:gd name="connsiteY3" fmla="*/ 5546 h 97064"/>
                      <a:gd name="connsiteX4" fmla="*/ 52692 w 52691"/>
                      <a:gd name="connsiteY4" fmla="*/ 20799 h 97064"/>
                      <a:gd name="connsiteX5" fmla="*/ 49919 w 52691"/>
                      <a:gd name="connsiteY5" fmla="*/ 22186 h 97064"/>
                      <a:gd name="connsiteX6" fmla="*/ 33279 w 52691"/>
                      <a:gd name="connsiteY6" fmla="*/ 47145 h 97064"/>
                      <a:gd name="connsiteX7" fmla="*/ 22186 w 52691"/>
                      <a:gd name="connsiteY7" fmla="*/ 97064 h 97064"/>
                      <a:gd name="connsiteX8" fmla="*/ 0 w 52691"/>
                      <a:gd name="connsiteY8" fmla="*/ 97064 h 97064"/>
                      <a:gd name="connsiteX9" fmla="*/ 0 w 52691"/>
                      <a:gd name="connsiteY9" fmla="*/ 0 h 97064"/>
                      <a:gd name="connsiteX10" fmla="*/ 11093 w 52691"/>
                      <a:gd name="connsiteY10" fmla="*/ 0 h 9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91" h="97064">
                        <a:moveTo>
                          <a:pt x="11093" y="0"/>
                        </a:moveTo>
                        <a:cubicBezTo>
                          <a:pt x="11093" y="0"/>
                          <a:pt x="12480" y="38826"/>
                          <a:pt x="16640" y="42985"/>
                        </a:cubicBezTo>
                        <a:cubicBezTo>
                          <a:pt x="20799" y="30506"/>
                          <a:pt x="40212" y="11093"/>
                          <a:pt x="52692" y="4160"/>
                        </a:cubicBezTo>
                        <a:cubicBezTo>
                          <a:pt x="52692" y="4160"/>
                          <a:pt x="52692" y="4160"/>
                          <a:pt x="52692" y="5546"/>
                        </a:cubicBezTo>
                        <a:lnTo>
                          <a:pt x="52692" y="20799"/>
                        </a:lnTo>
                        <a:cubicBezTo>
                          <a:pt x="51305" y="22186"/>
                          <a:pt x="49919" y="22186"/>
                          <a:pt x="49919" y="22186"/>
                        </a:cubicBezTo>
                        <a:cubicBezTo>
                          <a:pt x="42986" y="29119"/>
                          <a:pt x="36052" y="37439"/>
                          <a:pt x="33279" y="47145"/>
                        </a:cubicBezTo>
                        <a:cubicBezTo>
                          <a:pt x="27733" y="63785"/>
                          <a:pt x="22186" y="83198"/>
                          <a:pt x="22186" y="97064"/>
                        </a:cubicBezTo>
                        <a:lnTo>
                          <a:pt x="0" y="97064"/>
                        </a:lnTo>
                        <a:lnTo>
                          <a:pt x="0" y="0"/>
                        </a:lnTo>
                        <a:lnTo>
                          <a:pt x="11093" y="0"/>
                        </a:lnTo>
                        <a:close/>
                      </a:path>
                    </a:pathLst>
                  </a:custGeom>
                  <a:solidFill>
                    <a:srgbClr val="7AD935"/>
                  </a:solidFill>
                  <a:ln w="13829" cap="flat">
                    <a:noFill/>
                    <a:prstDash val="solid"/>
                    <a:miter/>
                  </a:ln>
                </p:spPr>
                <p:txBody>
                  <a:bodyPr rtlCol="0" anchor="ctr"/>
                  <a:lstStyle/>
                  <a:p>
                    <a:endParaRPr lang="tr-TR"/>
                  </a:p>
                </p:txBody>
              </p:sp>
            </p:grpSp>
            <p:grpSp>
              <p:nvGrpSpPr>
                <p:cNvPr id="617" name="Grafik 4">
                  <a:extLst>
                    <a:ext uri="{FF2B5EF4-FFF2-40B4-BE49-F238E27FC236}">
                      <a16:creationId xmlns="" xmlns:a16="http://schemas.microsoft.com/office/drawing/2014/main" id="{A0C417CE-A35A-47F6-888A-555595F38BB7}"/>
                    </a:ext>
                  </a:extLst>
                </p:cNvPr>
                <p:cNvGrpSpPr/>
                <p:nvPr/>
              </p:nvGrpSpPr>
              <p:grpSpPr>
                <a:xfrm>
                  <a:off x="5599587" y="4185328"/>
                  <a:ext cx="52691" cy="52691"/>
                  <a:chOff x="5599587" y="4185328"/>
                  <a:chExt cx="52691" cy="52691"/>
                </a:xfrm>
              </p:grpSpPr>
              <p:sp>
                <p:nvSpPr>
                  <p:cNvPr id="618" name="Serbest Form: Şekil 617">
                    <a:extLst>
                      <a:ext uri="{FF2B5EF4-FFF2-40B4-BE49-F238E27FC236}">
                        <a16:creationId xmlns="" xmlns:a16="http://schemas.microsoft.com/office/drawing/2014/main" id="{FB1D6D84-6EC2-423F-BFDA-FF401D3CBEDD}"/>
                      </a:ext>
                    </a:extLst>
                  </p:cNvPr>
                  <p:cNvSpPr/>
                  <p:nvPr/>
                </p:nvSpPr>
                <p:spPr>
                  <a:xfrm>
                    <a:off x="5599587" y="4185328"/>
                    <a:ext cx="52691" cy="52691"/>
                  </a:xfrm>
                  <a:custGeom>
                    <a:avLst/>
                    <a:gdLst>
                      <a:gd name="connsiteX0" fmla="*/ 52692 w 52691"/>
                      <a:gd name="connsiteY0" fmla="*/ 26346 h 52691"/>
                      <a:gd name="connsiteX1" fmla="*/ 26346 w 52691"/>
                      <a:gd name="connsiteY1" fmla="*/ 52692 h 52691"/>
                      <a:gd name="connsiteX2" fmla="*/ 0 w 52691"/>
                      <a:gd name="connsiteY2" fmla="*/ 26346 h 52691"/>
                      <a:gd name="connsiteX3" fmla="*/ 26346 w 52691"/>
                      <a:gd name="connsiteY3" fmla="*/ 0 h 52691"/>
                      <a:gd name="connsiteX4" fmla="*/ 52692 w 52691"/>
                      <a:gd name="connsiteY4" fmla="*/ 26346 h 52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 h="52691">
                        <a:moveTo>
                          <a:pt x="52692" y="26346"/>
                        </a:moveTo>
                        <a:cubicBezTo>
                          <a:pt x="52692" y="40896"/>
                          <a:pt x="40896" y="52692"/>
                          <a:pt x="26346" y="52692"/>
                        </a:cubicBezTo>
                        <a:cubicBezTo>
                          <a:pt x="11795" y="52692"/>
                          <a:pt x="0" y="40896"/>
                          <a:pt x="0" y="26346"/>
                        </a:cubicBezTo>
                        <a:cubicBezTo>
                          <a:pt x="0" y="11795"/>
                          <a:pt x="11796" y="0"/>
                          <a:pt x="26346" y="0"/>
                        </a:cubicBezTo>
                        <a:cubicBezTo>
                          <a:pt x="40897" y="0"/>
                          <a:pt x="52692" y="11796"/>
                          <a:pt x="52692" y="26346"/>
                        </a:cubicBezTo>
                        <a:close/>
                      </a:path>
                    </a:pathLst>
                  </a:custGeom>
                  <a:solidFill>
                    <a:srgbClr val="48A80B"/>
                  </a:solidFill>
                  <a:ln w="13829" cap="flat">
                    <a:noFill/>
                    <a:prstDash val="solid"/>
                    <a:miter/>
                  </a:ln>
                </p:spPr>
                <p:txBody>
                  <a:bodyPr rtlCol="0" anchor="ctr"/>
                  <a:lstStyle/>
                  <a:p>
                    <a:endParaRPr lang="tr-TR"/>
                  </a:p>
                </p:txBody>
              </p:sp>
              <p:sp>
                <p:nvSpPr>
                  <p:cNvPr id="619" name="Serbest Form: Şekil 618">
                    <a:extLst>
                      <a:ext uri="{FF2B5EF4-FFF2-40B4-BE49-F238E27FC236}">
                        <a16:creationId xmlns="" xmlns:a16="http://schemas.microsoft.com/office/drawing/2014/main" id="{24D4B783-64F5-4177-8E69-B088CD3ACE4C}"/>
                      </a:ext>
                    </a:extLst>
                  </p:cNvPr>
                  <p:cNvSpPr/>
                  <p:nvPr/>
                </p:nvSpPr>
                <p:spPr>
                  <a:xfrm>
                    <a:off x="5603746" y="4189488"/>
                    <a:ext cx="36052" cy="36052"/>
                  </a:xfrm>
                  <a:custGeom>
                    <a:avLst/>
                    <a:gdLst>
                      <a:gd name="connsiteX0" fmla="*/ 36052 w 36052"/>
                      <a:gd name="connsiteY0" fmla="*/ 18026 h 36052"/>
                      <a:gd name="connsiteX1" fmla="*/ 18026 w 36052"/>
                      <a:gd name="connsiteY1" fmla="*/ 36052 h 36052"/>
                      <a:gd name="connsiteX2" fmla="*/ 0 w 36052"/>
                      <a:gd name="connsiteY2" fmla="*/ 18026 h 36052"/>
                      <a:gd name="connsiteX3" fmla="*/ 18026 w 36052"/>
                      <a:gd name="connsiteY3" fmla="*/ 0 h 36052"/>
                      <a:gd name="connsiteX4" fmla="*/ 36052 w 36052"/>
                      <a:gd name="connsiteY4" fmla="*/ 18026 h 3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52" h="36052">
                        <a:moveTo>
                          <a:pt x="36052" y="18026"/>
                        </a:moveTo>
                        <a:cubicBezTo>
                          <a:pt x="36052" y="27982"/>
                          <a:pt x="27982" y="36052"/>
                          <a:pt x="18026" y="36052"/>
                        </a:cubicBezTo>
                        <a:cubicBezTo>
                          <a:pt x="8071" y="36052"/>
                          <a:pt x="0" y="27982"/>
                          <a:pt x="0" y="18026"/>
                        </a:cubicBezTo>
                        <a:cubicBezTo>
                          <a:pt x="0" y="8070"/>
                          <a:pt x="8071" y="0"/>
                          <a:pt x="18026" y="0"/>
                        </a:cubicBezTo>
                        <a:cubicBezTo>
                          <a:pt x="27982" y="0"/>
                          <a:pt x="36052" y="8070"/>
                          <a:pt x="36052" y="18026"/>
                        </a:cubicBezTo>
                        <a:close/>
                      </a:path>
                    </a:pathLst>
                  </a:custGeom>
                  <a:solidFill>
                    <a:srgbClr val="58B51C"/>
                  </a:solidFill>
                  <a:ln w="13829" cap="flat">
                    <a:noFill/>
                    <a:prstDash val="solid"/>
                    <a:miter/>
                  </a:ln>
                </p:spPr>
                <p:txBody>
                  <a:bodyPr rtlCol="0" anchor="ctr"/>
                  <a:lstStyle/>
                  <a:p>
                    <a:endParaRPr lang="tr-TR"/>
                  </a:p>
                </p:txBody>
              </p:sp>
            </p:grpSp>
            <p:grpSp>
              <p:nvGrpSpPr>
                <p:cNvPr id="620" name="Grafik 4">
                  <a:extLst>
                    <a:ext uri="{FF2B5EF4-FFF2-40B4-BE49-F238E27FC236}">
                      <a16:creationId xmlns="" xmlns:a16="http://schemas.microsoft.com/office/drawing/2014/main" id="{A0C417CE-A35A-47F6-888A-555595F38BB7}"/>
                    </a:ext>
                  </a:extLst>
                </p:cNvPr>
                <p:cNvGrpSpPr/>
                <p:nvPr/>
              </p:nvGrpSpPr>
              <p:grpSpPr>
                <a:xfrm>
                  <a:off x="5673078" y="4154822"/>
                  <a:ext cx="69331" cy="69331"/>
                  <a:chOff x="5673078" y="4154822"/>
                  <a:chExt cx="69331" cy="69331"/>
                </a:xfrm>
              </p:grpSpPr>
              <p:sp>
                <p:nvSpPr>
                  <p:cNvPr id="621" name="Serbest Form: Şekil 620">
                    <a:extLst>
                      <a:ext uri="{FF2B5EF4-FFF2-40B4-BE49-F238E27FC236}">
                        <a16:creationId xmlns="" xmlns:a16="http://schemas.microsoft.com/office/drawing/2014/main" id="{F7BCC910-3C78-4739-AA32-7369984518D0}"/>
                      </a:ext>
                    </a:extLst>
                  </p:cNvPr>
                  <p:cNvSpPr/>
                  <p:nvPr/>
                </p:nvSpPr>
                <p:spPr>
                  <a:xfrm>
                    <a:off x="5673078" y="4154822"/>
                    <a:ext cx="69331" cy="69331"/>
                  </a:xfrm>
                  <a:custGeom>
                    <a:avLst/>
                    <a:gdLst>
                      <a:gd name="connsiteX0" fmla="*/ 69331 w 69331"/>
                      <a:gd name="connsiteY0" fmla="*/ 34666 h 69331"/>
                      <a:gd name="connsiteX1" fmla="*/ 34666 w 69331"/>
                      <a:gd name="connsiteY1" fmla="*/ 69332 h 69331"/>
                      <a:gd name="connsiteX2" fmla="*/ 0 w 69331"/>
                      <a:gd name="connsiteY2" fmla="*/ 34666 h 69331"/>
                      <a:gd name="connsiteX3" fmla="*/ 34666 w 69331"/>
                      <a:gd name="connsiteY3" fmla="*/ 0 h 69331"/>
                      <a:gd name="connsiteX4" fmla="*/ 69331 w 69331"/>
                      <a:gd name="connsiteY4" fmla="*/ 34666 h 6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1" h="69331">
                        <a:moveTo>
                          <a:pt x="69331" y="34666"/>
                        </a:moveTo>
                        <a:cubicBezTo>
                          <a:pt x="69331" y="53811"/>
                          <a:pt x="53811" y="69332"/>
                          <a:pt x="34666" y="69332"/>
                        </a:cubicBezTo>
                        <a:cubicBezTo>
                          <a:pt x="15520" y="69332"/>
                          <a:pt x="0" y="53811"/>
                          <a:pt x="0" y="34666"/>
                        </a:cubicBezTo>
                        <a:cubicBezTo>
                          <a:pt x="0" y="15521"/>
                          <a:pt x="15520" y="0"/>
                          <a:pt x="34666" y="0"/>
                        </a:cubicBezTo>
                        <a:cubicBezTo>
                          <a:pt x="53811" y="0"/>
                          <a:pt x="69331" y="15521"/>
                          <a:pt x="69331" y="34666"/>
                        </a:cubicBezTo>
                        <a:close/>
                      </a:path>
                    </a:pathLst>
                  </a:custGeom>
                  <a:solidFill>
                    <a:srgbClr val="48A80B"/>
                  </a:solidFill>
                  <a:ln w="13829" cap="flat">
                    <a:noFill/>
                    <a:prstDash val="solid"/>
                    <a:miter/>
                  </a:ln>
                </p:spPr>
                <p:txBody>
                  <a:bodyPr rtlCol="0" anchor="ctr"/>
                  <a:lstStyle/>
                  <a:p>
                    <a:endParaRPr lang="tr-TR"/>
                  </a:p>
                </p:txBody>
              </p:sp>
              <p:sp>
                <p:nvSpPr>
                  <p:cNvPr id="622" name="Serbest Form: Şekil 621">
                    <a:extLst>
                      <a:ext uri="{FF2B5EF4-FFF2-40B4-BE49-F238E27FC236}">
                        <a16:creationId xmlns="" xmlns:a16="http://schemas.microsoft.com/office/drawing/2014/main" id="{BD496507-1107-4873-B05B-4E8AB769A474}"/>
                      </a:ext>
                    </a:extLst>
                  </p:cNvPr>
                  <p:cNvSpPr/>
                  <p:nvPr/>
                </p:nvSpPr>
                <p:spPr>
                  <a:xfrm>
                    <a:off x="5677238" y="4163142"/>
                    <a:ext cx="47145" cy="47145"/>
                  </a:xfrm>
                  <a:custGeom>
                    <a:avLst/>
                    <a:gdLst>
                      <a:gd name="connsiteX0" fmla="*/ 47145 w 47145"/>
                      <a:gd name="connsiteY0" fmla="*/ 23573 h 47145"/>
                      <a:gd name="connsiteX1" fmla="*/ 23573 w 47145"/>
                      <a:gd name="connsiteY1" fmla="*/ 47145 h 47145"/>
                      <a:gd name="connsiteX2" fmla="*/ 0 w 47145"/>
                      <a:gd name="connsiteY2" fmla="*/ 23573 h 47145"/>
                      <a:gd name="connsiteX3" fmla="*/ 23573 w 47145"/>
                      <a:gd name="connsiteY3" fmla="*/ 0 h 47145"/>
                      <a:gd name="connsiteX4" fmla="*/ 47145 w 47145"/>
                      <a:gd name="connsiteY4" fmla="*/ 23573 h 4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45" h="47145">
                        <a:moveTo>
                          <a:pt x="47145" y="23573"/>
                        </a:moveTo>
                        <a:cubicBezTo>
                          <a:pt x="47145" y="36592"/>
                          <a:pt x="36592" y="47145"/>
                          <a:pt x="23573" y="47145"/>
                        </a:cubicBezTo>
                        <a:cubicBezTo>
                          <a:pt x="10554" y="47145"/>
                          <a:pt x="0" y="36592"/>
                          <a:pt x="0" y="23573"/>
                        </a:cubicBezTo>
                        <a:cubicBezTo>
                          <a:pt x="0" y="10554"/>
                          <a:pt x="10554" y="0"/>
                          <a:pt x="23573" y="0"/>
                        </a:cubicBezTo>
                        <a:cubicBezTo>
                          <a:pt x="36592" y="0"/>
                          <a:pt x="47145" y="10554"/>
                          <a:pt x="47145" y="23573"/>
                        </a:cubicBezTo>
                        <a:close/>
                      </a:path>
                    </a:pathLst>
                  </a:custGeom>
                  <a:solidFill>
                    <a:srgbClr val="58B51C"/>
                  </a:solidFill>
                  <a:ln w="13829" cap="flat">
                    <a:noFill/>
                    <a:prstDash val="solid"/>
                    <a:miter/>
                  </a:ln>
                </p:spPr>
                <p:txBody>
                  <a:bodyPr rtlCol="0" anchor="ctr"/>
                  <a:lstStyle/>
                  <a:p>
                    <a:endParaRPr lang="tr-TR"/>
                  </a:p>
                </p:txBody>
              </p:sp>
            </p:grpSp>
            <p:grpSp>
              <p:nvGrpSpPr>
                <p:cNvPr id="623" name="Grafik 4">
                  <a:extLst>
                    <a:ext uri="{FF2B5EF4-FFF2-40B4-BE49-F238E27FC236}">
                      <a16:creationId xmlns="" xmlns:a16="http://schemas.microsoft.com/office/drawing/2014/main" id="{A0C417CE-A35A-47F6-888A-555595F38BB7}"/>
                    </a:ext>
                  </a:extLst>
                </p:cNvPr>
                <p:cNvGrpSpPr/>
                <p:nvPr/>
              </p:nvGrpSpPr>
              <p:grpSpPr>
                <a:xfrm>
                  <a:off x="5612066" y="4157596"/>
                  <a:ext cx="72104" cy="72104"/>
                  <a:chOff x="5612066" y="4157596"/>
                  <a:chExt cx="72104" cy="72104"/>
                </a:xfrm>
              </p:grpSpPr>
              <p:sp>
                <p:nvSpPr>
                  <p:cNvPr id="624" name="Serbest Form: Şekil 623">
                    <a:extLst>
                      <a:ext uri="{FF2B5EF4-FFF2-40B4-BE49-F238E27FC236}">
                        <a16:creationId xmlns="" xmlns:a16="http://schemas.microsoft.com/office/drawing/2014/main" id="{7A9DE8A6-B659-4774-A484-9B10E342E214}"/>
                      </a:ext>
                    </a:extLst>
                  </p:cNvPr>
                  <p:cNvSpPr/>
                  <p:nvPr/>
                </p:nvSpPr>
                <p:spPr>
                  <a:xfrm>
                    <a:off x="5612066" y="4157596"/>
                    <a:ext cx="72104" cy="72104"/>
                  </a:xfrm>
                  <a:custGeom>
                    <a:avLst/>
                    <a:gdLst>
                      <a:gd name="connsiteX0" fmla="*/ 72105 w 72104"/>
                      <a:gd name="connsiteY0" fmla="*/ 36052 h 72104"/>
                      <a:gd name="connsiteX1" fmla="*/ 36052 w 72104"/>
                      <a:gd name="connsiteY1" fmla="*/ 72105 h 72104"/>
                      <a:gd name="connsiteX2" fmla="*/ 0 w 72104"/>
                      <a:gd name="connsiteY2" fmla="*/ 36052 h 72104"/>
                      <a:gd name="connsiteX3" fmla="*/ 36052 w 72104"/>
                      <a:gd name="connsiteY3" fmla="*/ 0 h 72104"/>
                      <a:gd name="connsiteX4" fmla="*/ 72105 w 72104"/>
                      <a:gd name="connsiteY4" fmla="*/ 36052 h 7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04" h="72104">
                        <a:moveTo>
                          <a:pt x="72105" y="36052"/>
                        </a:moveTo>
                        <a:cubicBezTo>
                          <a:pt x="72105" y="55963"/>
                          <a:pt x="55964" y="72105"/>
                          <a:pt x="36052" y="72105"/>
                        </a:cubicBezTo>
                        <a:cubicBezTo>
                          <a:pt x="16141" y="72105"/>
                          <a:pt x="0" y="55963"/>
                          <a:pt x="0" y="36052"/>
                        </a:cubicBezTo>
                        <a:cubicBezTo>
                          <a:pt x="0" y="16141"/>
                          <a:pt x="16141" y="0"/>
                          <a:pt x="36052" y="0"/>
                        </a:cubicBezTo>
                        <a:cubicBezTo>
                          <a:pt x="55964" y="0"/>
                          <a:pt x="72105" y="16141"/>
                          <a:pt x="72105" y="36052"/>
                        </a:cubicBezTo>
                        <a:close/>
                      </a:path>
                    </a:pathLst>
                  </a:custGeom>
                  <a:solidFill>
                    <a:srgbClr val="48A80B"/>
                  </a:solidFill>
                  <a:ln w="13829" cap="flat">
                    <a:noFill/>
                    <a:prstDash val="solid"/>
                    <a:miter/>
                  </a:ln>
                </p:spPr>
                <p:txBody>
                  <a:bodyPr rtlCol="0" anchor="ctr"/>
                  <a:lstStyle/>
                  <a:p>
                    <a:endParaRPr lang="tr-TR"/>
                  </a:p>
                </p:txBody>
              </p:sp>
              <p:sp>
                <p:nvSpPr>
                  <p:cNvPr id="625" name="Serbest Form: Şekil 624">
                    <a:extLst>
                      <a:ext uri="{FF2B5EF4-FFF2-40B4-BE49-F238E27FC236}">
                        <a16:creationId xmlns="" xmlns:a16="http://schemas.microsoft.com/office/drawing/2014/main" id="{92DEADC7-566F-4B40-9DE5-47397EFF8611}"/>
                      </a:ext>
                    </a:extLst>
                  </p:cNvPr>
                  <p:cNvSpPr/>
                  <p:nvPr/>
                </p:nvSpPr>
                <p:spPr>
                  <a:xfrm>
                    <a:off x="5616226" y="4164529"/>
                    <a:ext cx="49918" cy="49918"/>
                  </a:xfrm>
                  <a:custGeom>
                    <a:avLst/>
                    <a:gdLst>
                      <a:gd name="connsiteX0" fmla="*/ 49919 w 49918"/>
                      <a:gd name="connsiteY0" fmla="*/ 24959 h 49918"/>
                      <a:gd name="connsiteX1" fmla="*/ 24959 w 49918"/>
                      <a:gd name="connsiteY1" fmla="*/ 49919 h 49918"/>
                      <a:gd name="connsiteX2" fmla="*/ 0 w 49918"/>
                      <a:gd name="connsiteY2" fmla="*/ 24959 h 49918"/>
                      <a:gd name="connsiteX3" fmla="*/ 24959 w 49918"/>
                      <a:gd name="connsiteY3" fmla="*/ 0 h 49918"/>
                      <a:gd name="connsiteX4" fmla="*/ 49919 w 49918"/>
                      <a:gd name="connsiteY4" fmla="*/ 24959 h 49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8" h="49918">
                        <a:moveTo>
                          <a:pt x="49919" y="24959"/>
                        </a:moveTo>
                        <a:cubicBezTo>
                          <a:pt x="49919" y="38744"/>
                          <a:pt x="38744" y="49919"/>
                          <a:pt x="24959" y="49919"/>
                        </a:cubicBezTo>
                        <a:cubicBezTo>
                          <a:pt x="11175" y="49919"/>
                          <a:pt x="0" y="38744"/>
                          <a:pt x="0" y="24959"/>
                        </a:cubicBezTo>
                        <a:cubicBezTo>
                          <a:pt x="0" y="11175"/>
                          <a:pt x="11175" y="0"/>
                          <a:pt x="24959" y="0"/>
                        </a:cubicBezTo>
                        <a:cubicBezTo>
                          <a:pt x="38744" y="0"/>
                          <a:pt x="49919" y="11175"/>
                          <a:pt x="49919" y="24959"/>
                        </a:cubicBezTo>
                        <a:close/>
                      </a:path>
                    </a:pathLst>
                  </a:custGeom>
                  <a:solidFill>
                    <a:srgbClr val="58B51C"/>
                  </a:solidFill>
                  <a:ln w="13829" cap="flat">
                    <a:noFill/>
                    <a:prstDash val="solid"/>
                    <a:miter/>
                  </a:ln>
                </p:spPr>
                <p:txBody>
                  <a:bodyPr rtlCol="0" anchor="ctr"/>
                  <a:lstStyle/>
                  <a:p>
                    <a:endParaRPr lang="tr-TR"/>
                  </a:p>
                </p:txBody>
              </p:sp>
            </p:grpSp>
            <p:grpSp>
              <p:nvGrpSpPr>
                <p:cNvPr id="626" name="Grafik 4">
                  <a:extLst>
                    <a:ext uri="{FF2B5EF4-FFF2-40B4-BE49-F238E27FC236}">
                      <a16:creationId xmlns="" xmlns:a16="http://schemas.microsoft.com/office/drawing/2014/main" id="{A0C417CE-A35A-47F6-888A-555595F38BB7}"/>
                    </a:ext>
                  </a:extLst>
                </p:cNvPr>
                <p:cNvGrpSpPr/>
                <p:nvPr/>
              </p:nvGrpSpPr>
              <p:grpSpPr>
                <a:xfrm>
                  <a:off x="5655052" y="4170075"/>
                  <a:ext cx="52691" cy="52691"/>
                  <a:chOff x="5655052" y="4170075"/>
                  <a:chExt cx="52691" cy="52691"/>
                </a:xfrm>
              </p:grpSpPr>
              <p:sp>
                <p:nvSpPr>
                  <p:cNvPr id="627" name="Serbest Form: Şekil 626">
                    <a:extLst>
                      <a:ext uri="{FF2B5EF4-FFF2-40B4-BE49-F238E27FC236}">
                        <a16:creationId xmlns="" xmlns:a16="http://schemas.microsoft.com/office/drawing/2014/main" id="{635D519B-D7D4-478B-A298-795DBEE13EA1}"/>
                      </a:ext>
                    </a:extLst>
                  </p:cNvPr>
                  <p:cNvSpPr/>
                  <p:nvPr/>
                </p:nvSpPr>
                <p:spPr>
                  <a:xfrm>
                    <a:off x="5655052" y="4170075"/>
                    <a:ext cx="52691" cy="52691"/>
                  </a:xfrm>
                  <a:custGeom>
                    <a:avLst/>
                    <a:gdLst>
                      <a:gd name="connsiteX0" fmla="*/ 52692 w 52691"/>
                      <a:gd name="connsiteY0" fmla="*/ 26346 h 52691"/>
                      <a:gd name="connsiteX1" fmla="*/ 26346 w 52691"/>
                      <a:gd name="connsiteY1" fmla="*/ 52692 h 52691"/>
                      <a:gd name="connsiteX2" fmla="*/ 0 w 52691"/>
                      <a:gd name="connsiteY2" fmla="*/ 26346 h 52691"/>
                      <a:gd name="connsiteX3" fmla="*/ 26346 w 52691"/>
                      <a:gd name="connsiteY3" fmla="*/ 0 h 52691"/>
                      <a:gd name="connsiteX4" fmla="*/ 52692 w 52691"/>
                      <a:gd name="connsiteY4" fmla="*/ 26346 h 52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 h="52691">
                        <a:moveTo>
                          <a:pt x="52692" y="26346"/>
                        </a:moveTo>
                        <a:cubicBezTo>
                          <a:pt x="52692" y="40897"/>
                          <a:pt x="40896" y="52692"/>
                          <a:pt x="26346" y="52692"/>
                        </a:cubicBezTo>
                        <a:cubicBezTo>
                          <a:pt x="11795" y="52692"/>
                          <a:pt x="0" y="40896"/>
                          <a:pt x="0" y="26346"/>
                        </a:cubicBezTo>
                        <a:cubicBezTo>
                          <a:pt x="0" y="11795"/>
                          <a:pt x="11796" y="0"/>
                          <a:pt x="26346" y="0"/>
                        </a:cubicBezTo>
                        <a:cubicBezTo>
                          <a:pt x="40897" y="0"/>
                          <a:pt x="52692" y="11796"/>
                          <a:pt x="52692" y="26346"/>
                        </a:cubicBezTo>
                        <a:close/>
                      </a:path>
                    </a:pathLst>
                  </a:custGeom>
                  <a:solidFill>
                    <a:srgbClr val="48A80B"/>
                  </a:solidFill>
                  <a:ln w="13829" cap="flat">
                    <a:noFill/>
                    <a:prstDash val="solid"/>
                    <a:miter/>
                  </a:ln>
                </p:spPr>
                <p:txBody>
                  <a:bodyPr rtlCol="0" anchor="ctr"/>
                  <a:lstStyle/>
                  <a:p>
                    <a:endParaRPr lang="tr-TR"/>
                  </a:p>
                </p:txBody>
              </p:sp>
              <p:sp>
                <p:nvSpPr>
                  <p:cNvPr id="628" name="Serbest Form: Şekil 627">
                    <a:extLst>
                      <a:ext uri="{FF2B5EF4-FFF2-40B4-BE49-F238E27FC236}">
                        <a16:creationId xmlns="" xmlns:a16="http://schemas.microsoft.com/office/drawing/2014/main" id="{79489CE1-6650-463A-AEB9-21E59ABCD32E}"/>
                      </a:ext>
                    </a:extLst>
                  </p:cNvPr>
                  <p:cNvSpPr/>
                  <p:nvPr/>
                </p:nvSpPr>
                <p:spPr>
                  <a:xfrm>
                    <a:off x="5657825" y="4175622"/>
                    <a:ext cx="36052" cy="36052"/>
                  </a:xfrm>
                  <a:custGeom>
                    <a:avLst/>
                    <a:gdLst>
                      <a:gd name="connsiteX0" fmla="*/ 36052 w 36052"/>
                      <a:gd name="connsiteY0" fmla="*/ 18026 h 36052"/>
                      <a:gd name="connsiteX1" fmla="*/ 18026 w 36052"/>
                      <a:gd name="connsiteY1" fmla="*/ 36052 h 36052"/>
                      <a:gd name="connsiteX2" fmla="*/ 0 w 36052"/>
                      <a:gd name="connsiteY2" fmla="*/ 18026 h 36052"/>
                      <a:gd name="connsiteX3" fmla="*/ 18026 w 36052"/>
                      <a:gd name="connsiteY3" fmla="*/ 0 h 36052"/>
                      <a:gd name="connsiteX4" fmla="*/ 36052 w 36052"/>
                      <a:gd name="connsiteY4" fmla="*/ 18026 h 3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52" h="36052">
                        <a:moveTo>
                          <a:pt x="36052" y="18026"/>
                        </a:moveTo>
                        <a:cubicBezTo>
                          <a:pt x="36052" y="27982"/>
                          <a:pt x="27982" y="36052"/>
                          <a:pt x="18026" y="36052"/>
                        </a:cubicBezTo>
                        <a:cubicBezTo>
                          <a:pt x="8071" y="36052"/>
                          <a:pt x="0" y="27982"/>
                          <a:pt x="0" y="18026"/>
                        </a:cubicBezTo>
                        <a:cubicBezTo>
                          <a:pt x="0" y="8070"/>
                          <a:pt x="8071" y="0"/>
                          <a:pt x="18026" y="0"/>
                        </a:cubicBezTo>
                        <a:cubicBezTo>
                          <a:pt x="27982" y="0"/>
                          <a:pt x="36052" y="8070"/>
                          <a:pt x="36052" y="18026"/>
                        </a:cubicBezTo>
                        <a:close/>
                      </a:path>
                    </a:pathLst>
                  </a:custGeom>
                  <a:solidFill>
                    <a:srgbClr val="61BC26"/>
                  </a:solidFill>
                  <a:ln w="13829" cap="flat">
                    <a:noFill/>
                    <a:prstDash val="solid"/>
                    <a:miter/>
                  </a:ln>
                </p:spPr>
                <p:txBody>
                  <a:bodyPr rtlCol="0" anchor="ctr"/>
                  <a:lstStyle/>
                  <a:p>
                    <a:endParaRPr lang="tr-TR"/>
                  </a:p>
                </p:txBody>
              </p:sp>
            </p:grpSp>
            <p:grpSp>
              <p:nvGrpSpPr>
                <p:cNvPr id="629" name="Grafik 4">
                  <a:extLst>
                    <a:ext uri="{FF2B5EF4-FFF2-40B4-BE49-F238E27FC236}">
                      <a16:creationId xmlns="" xmlns:a16="http://schemas.microsoft.com/office/drawing/2014/main" id="{A0C417CE-A35A-47F6-888A-555595F38BB7}"/>
                    </a:ext>
                  </a:extLst>
                </p:cNvPr>
                <p:cNvGrpSpPr/>
                <p:nvPr/>
              </p:nvGrpSpPr>
              <p:grpSpPr>
                <a:xfrm>
                  <a:off x="5698037" y="4189488"/>
                  <a:ext cx="52691" cy="52691"/>
                  <a:chOff x="5698037" y="4189488"/>
                  <a:chExt cx="52691" cy="52691"/>
                </a:xfrm>
              </p:grpSpPr>
              <p:sp>
                <p:nvSpPr>
                  <p:cNvPr id="630" name="Serbest Form: Şekil 629">
                    <a:extLst>
                      <a:ext uri="{FF2B5EF4-FFF2-40B4-BE49-F238E27FC236}">
                        <a16:creationId xmlns="" xmlns:a16="http://schemas.microsoft.com/office/drawing/2014/main" id="{67782FF0-7580-4B4B-B70E-0B0A9BF2F857}"/>
                      </a:ext>
                    </a:extLst>
                  </p:cNvPr>
                  <p:cNvSpPr/>
                  <p:nvPr/>
                </p:nvSpPr>
                <p:spPr>
                  <a:xfrm>
                    <a:off x="5698037" y="4189488"/>
                    <a:ext cx="52691" cy="52691"/>
                  </a:xfrm>
                  <a:custGeom>
                    <a:avLst/>
                    <a:gdLst>
                      <a:gd name="connsiteX0" fmla="*/ 52692 w 52691"/>
                      <a:gd name="connsiteY0" fmla="*/ 26346 h 52691"/>
                      <a:gd name="connsiteX1" fmla="*/ 26346 w 52691"/>
                      <a:gd name="connsiteY1" fmla="*/ 52692 h 52691"/>
                      <a:gd name="connsiteX2" fmla="*/ 0 w 52691"/>
                      <a:gd name="connsiteY2" fmla="*/ 26346 h 52691"/>
                      <a:gd name="connsiteX3" fmla="*/ 26346 w 52691"/>
                      <a:gd name="connsiteY3" fmla="*/ 0 h 52691"/>
                      <a:gd name="connsiteX4" fmla="*/ 52692 w 52691"/>
                      <a:gd name="connsiteY4" fmla="*/ 26346 h 52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1" h="52691">
                        <a:moveTo>
                          <a:pt x="52692" y="26346"/>
                        </a:moveTo>
                        <a:cubicBezTo>
                          <a:pt x="52692" y="40896"/>
                          <a:pt x="40896" y="52692"/>
                          <a:pt x="26346" y="52692"/>
                        </a:cubicBezTo>
                        <a:cubicBezTo>
                          <a:pt x="11796" y="52692"/>
                          <a:pt x="0" y="40896"/>
                          <a:pt x="0" y="26346"/>
                        </a:cubicBezTo>
                        <a:cubicBezTo>
                          <a:pt x="0" y="11795"/>
                          <a:pt x="11796" y="0"/>
                          <a:pt x="26346" y="0"/>
                        </a:cubicBezTo>
                        <a:cubicBezTo>
                          <a:pt x="40897" y="0"/>
                          <a:pt x="52692" y="11796"/>
                          <a:pt x="52692" y="26346"/>
                        </a:cubicBezTo>
                        <a:close/>
                      </a:path>
                    </a:pathLst>
                  </a:custGeom>
                  <a:solidFill>
                    <a:srgbClr val="48A80B"/>
                  </a:solidFill>
                  <a:ln w="13829" cap="flat">
                    <a:noFill/>
                    <a:prstDash val="solid"/>
                    <a:miter/>
                  </a:ln>
                </p:spPr>
                <p:txBody>
                  <a:bodyPr rtlCol="0" anchor="ctr"/>
                  <a:lstStyle/>
                  <a:p>
                    <a:endParaRPr lang="tr-TR"/>
                  </a:p>
                </p:txBody>
              </p:sp>
              <p:sp>
                <p:nvSpPr>
                  <p:cNvPr id="631" name="Serbest Form: Şekil 630">
                    <a:extLst>
                      <a:ext uri="{FF2B5EF4-FFF2-40B4-BE49-F238E27FC236}">
                        <a16:creationId xmlns="" xmlns:a16="http://schemas.microsoft.com/office/drawing/2014/main" id="{79C170FC-6243-4B03-8048-D9E68249C41B}"/>
                      </a:ext>
                    </a:extLst>
                  </p:cNvPr>
                  <p:cNvSpPr/>
                  <p:nvPr/>
                </p:nvSpPr>
                <p:spPr>
                  <a:xfrm>
                    <a:off x="5700810" y="4195035"/>
                    <a:ext cx="36052" cy="36052"/>
                  </a:xfrm>
                  <a:custGeom>
                    <a:avLst/>
                    <a:gdLst>
                      <a:gd name="connsiteX0" fmla="*/ 36052 w 36052"/>
                      <a:gd name="connsiteY0" fmla="*/ 18026 h 36052"/>
                      <a:gd name="connsiteX1" fmla="*/ 18026 w 36052"/>
                      <a:gd name="connsiteY1" fmla="*/ 36052 h 36052"/>
                      <a:gd name="connsiteX2" fmla="*/ 0 w 36052"/>
                      <a:gd name="connsiteY2" fmla="*/ 18026 h 36052"/>
                      <a:gd name="connsiteX3" fmla="*/ 18026 w 36052"/>
                      <a:gd name="connsiteY3" fmla="*/ 0 h 36052"/>
                      <a:gd name="connsiteX4" fmla="*/ 36052 w 36052"/>
                      <a:gd name="connsiteY4" fmla="*/ 18026 h 3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52" h="36052">
                        <a:moveTo>
                          <a:pt x="36052" y="18026"/>
                        </a:moveTo>
                        <a:cubicBezTo>
                          <a:pt x="36052" y="27982"/>
                          <a:pt x="27982" y="36052"/>
                          <a:pt x="18026" y="36052"/>
                        </a:cubicBezTo>
                        <a:cubicBezTo>
                          <a:pt x="8071" y="36052"/>
                          <a:pt x="0" y="27982"/>
                          <a:pt x="0" y="18026"/>
                        </a:cubicBezTo>
                        <a:cubicBezTo>
                          <a:pt x="0" y="8071"/>
                          <a:pt x="8071" y="0"/>
                          <a:pt x="18026" y="0"/>
                        </a:cubicBezTo>
                        <a:cubicBezTo>
                          <a:pt x="27982" y="0"/>
                          <a:pt x="36052" y="8071"/>
                          <a:pt x="36052" y="18026"/>
                        </a:cubicBezTo>
                        <a:close/>
                      </a:path>
                    </a:pathLst>
                  </a:custGeom>
                  <a:solidFill>
                    <a:srgbClr val="61BC26"/>
                  </a:solidFill>
                  <a:ln w="13829" cap="flat">
                    <a:noFill/>
                    <a:prstDash val="solid"/>
                    <a:miter/>
                  </a:ln>
                </p:spPr>
                <p:txBody>
                  <a:bodyPr rtlCol="0" anchor="ctr"/>
                  <a:lstStyle/>
                  <a:p>
                    <a:endParaRPr lang="tr-TR"/>
                  </a:p>
                </p:txBody>
              </p:sp>
            </p:grpSp>
          </p:grpSp>
          <p:grpSp>
            <p:nvGrpSpPr>
              <p:cNvPr id="632" name="Grafik 4">
                <a:extLst>
                  <a:ext uri="{FF2B5EF4-FFF2-40B4-BE49-F238E27FC236}">
                    <a16:creationId xmlns="" xmlns:a16="http://schemas.microsoft.com/office/drawing/2014/main" id="{A0C417CE-A35A-47F6-888A-555595F38BB7}"/>
                  </a:ext>
                </a:extLst>
              </p:cNvPr>
              <p:cNvGrpSpPr/>
              <p:nvPr/>
            </p:nvGrpSpPr>
            <p:grpSpPr>
              <a:xfrm>
                <a:off x="5417938" y="4174134"/>
                <a:ext cx="147711" cy="173429"/>
                <a:chOff x="5417938" y="4174134"/>
                <a:chExt cx="147711" cy="173429"/>
              </a:xfrm>
            </p:grpSpPr>
            <p:sp>
              <p:nvSpPr>
                <p:cNvPr id="633" name="Serbest Form: Şekil 632">
                  <a:extLst>
                    <a:ext uri="{FF2B5EF4-FFF2-40B4-BE49-F238E27FC236}">
                      <a16:creationId xmlns="" xmlns:a16="http://schemas.microsoft.com/office/drawing/2014/main" id="{2CA2B58B-FD59-4B1C-9C5A-B9A528D41CD7}"/>
                    </a:ext>
                  </a:extLst>
                </p:cNvPr>
                <p:cNvSpPr/>
                <p:nvPr/>
              </p:nvSpPr>
              <p:spPr>
                <a:xfrm>
                  <a:off x="5417938" y="4179782"/>
                  <a:ext cx="131729" cy="167782"/>
                </a:xfrm>
                <a:custGeom>
                  <a:avLst/>
                  <a:gdLst>
                    <a:gd name="connsiteX0" fmla="*/ 34666 w 131729"/>
                    <a:gd name="connsiteY0" fmla="*/ 0 h 167782"/>
                    <a:gd name="connsiteX1" fmla="*/ 131730 w 131729"/>
                    <a:gd name="connsiteY1" fmla="*/ 167782 h 167782"/>
                    <a:gd name="connsiteX2" fmla="*/ 130343 w 131729"/>
                    <a:gd name="connsiteY2" fmla="*/ 167782 h 167782"/>
                    <a:gd name="connsiteX3" fmla="*/ 123410 w 131729"/>
                    <a:gd name="connsiteY3" fmla="*/ 167782 h 167782"/>
                    <a:gd name="connsiteX4" fmla="*/ 122023 w 131729"/>
                    <a:gd name="connsiteY4" fmla="*/ 167782 h 167782"/>
                    <a:gd name="connsiteX5" fmla="*/ 122023 w 131729"/>
                    <a:gd name="connsiteY5" fmla="*/ 167782 h 167782"/>
                    <a:gd name="connsiteX6" fmla="*/ 119250 w 131729"/>
                    <a:gd name="connsiteY6" fmla="*/ 167782 h 167782"/>
                    <a:gd name="connsiteX7" fmla="*/ 80424 w 131729"/>
                    <a:gd name="connsiteY7" fmla="*/ 156689 h 167782"/>
                    <a:gd name="connsiteX8" fmla="*/ 55465 w 131729"/>
                    <a:gd name="connsiteY8" fmla="*/ 138663 h 167782"/>
                    <a:gd name="connsiteX9" fmla="*/ 31892 w 131729"/>
                    <a:gd name="connsiteY9" fmla="*/ 128957 h 167782"/>
                    <a:gd name="connsiteX10" fmla="*/ 23573 w 131729"/>
                    <a:gd name="connsiteY10" fmla="*/ 112317 h 167782"/>
                    <a:gd name="connsiteX11" fmla="*/ 4160 w 131729"/>
                    <a:gd name="connsiteY11" fmla="*/ 103997 h 167782"/>
                    <a:gd name="connsiteX12" fmla="*/ 11093 w 131729"/>
                    <a:gd name="connsiteY12" fmla="*/ 83198 h 167782"/>
                    <a:gd name="connsiteX13" fmla="*/ 0 w 131729"/>
                    <a:gd name="connsiteY13" fmla="*/ 67945 h 167782"/>
                    <a:gd name="connsiteX14" fmla="*/ 12480 w 131729"/>
                    <a:gd name="connsiteY14" fmla="*/ 49919 h 167782"/>
                    <a:gd name="connsiteX15" fmla="*/ 26346 w 131729"/>
                    <a:gd name="connsiteY15" fmla="*/ 22186 h 167782"/>
                    <a:gd name="connsiteX16" fmla="*/ 34666 w 131729"/>
                    <a:gd name="connsiteY16" fmla="*/ 0 h 167782"/>
                    <a:gd name="connsiteX17" fmla="*/ 34666 w 131729"/>
                    <a:gd name="connsiteY17" fmla="*/ 0 h 16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729" h="167782">
                      <a:moveTo>
                        <a:pt x="34666" y="0"/>
                      </a:moveTo>
                      <a:lnTo>
                        <a:pt x="131730" y="167782"/>
                      </a:lnTo>
                      <a:cubicBezTo>
                        <a:pt x="131730" y="167782"/>
                        <a:pt x="130343" y="167782"/>
                        <a:pt x="130343" y="167782"/>
                      </a:cubicBezTo>
                      <a:cubicBezTo>
                        <a:pt x="127570" y="167782"/>
                        <a:pt x="126183" y="167782"/>
                        <a:pt x="123410" y="167782"/>
                      </a:cubicBezTo>
                      <a:cubicBezTo>
                        <a:pt x="123410" y="167782"/>
                        <a:pt x="123410" y="167782"/>
                        <a:pt x="122023" y="167782"/>
                      </a:cubicBezTo>
                      <a:cubicBezTo>
                        <a:pt x="122023" y="167782"/>
                        <a:pt x="122023" y="167782"/>
                        <a:pt x="122023" y="167782"/>
                      </a:cubicBezTo>
                      <a:cubicBezTo>
                        <a:pt x="120637" y="167782"/>
                        <a:pt x="119250" y="167782"/>
                        <a:pt x="119250" y="167782"/>
                      </a:cubicBezTo>
                      <a:cubicBezTo>
                        <a:pt x="105384" y="166395"/>
                        <a:pt x="92904" y="162236"/>
                        <a:pt x="80424" y="156689"/>
                      </a:cubicBezTo>
                      <a:cubicBezTo>
                        <a:pt x="70718" y="152529"/>
                        <a:pt x="62398" y="145596"/>
                        <a:pt x="55465" y="138663"/>
                      </a:cubicBezTo>
                      <a:cubicBezTo>
                        <a:pt x="48532" y="130343"/>
                        <a:pt x="44372" y="130343"/>
                        <a:pt x="31892" y="128957"/>
                      </a:cubicBezTo>
                      <a:cubicBezTo>
                        <a:pt x="27733" y="128957"/>
                        <a:pt x="12480" y="115090"/>
                        <a:pt x="23573" y="112317"/>
                      </a:cubicBezTo>
                      <a:cubicBezTo>
                        <a:pt x="15253" y="113704"/>
                        <a:pt x="6933" y="110930"/>
                        <a:pt x="4160" y="103997"/>
                      </a:cubicBezTo>
                      <a:cubicBezTo>
                        <a:pt x="1387" y="97064"/>
                        <a:pt x="4160" y="88744"/>
                        <a:pt x="11093" y="83198"/>
                      </a:cubicBezTo>
                      <a:cubicBezTo>
                        <a:pt x="4160" y="81811"/>
                        <a:pt x="0" y="74878"/>
                        <a:pt x="0" y="67945"/>
                      </a:cubicBezTo>
                      <a:cubicBezTo>
                        <a:pt x="0" y="61012"/>
                        <a:pt x="5546" y="54079"/>
                        <a:pt x="12480" y="49919"/>
                      </a:cubicBezTo>
                      <a:cubicBezTo>
                        <a:pt x="-2773" y="40212"/>
                        <a:pt x="13866" y="26346"/>
                        <a:pt x="26346" y="22186"/>
                      </a:cubicBezTo>
                      <a:cubicBezTo>
                        <a:pt x="24959" y="16640"/>
                        <a:pt x="29119" y="6933"/>
                        <a:pt x="34666" y="0"/>
                      </a:cubicBezTo>
                      <a:cubicBezTo>
                        <a:pt x="34666" y="0"/>
                        <a:pt x="34666" y="0"/>
                        <a:pt x="34666" y="0"/>
                      </a:cubicBezTo>
                      <a:close/>
                    </a:path>
                  </a:pathLst>
                </a:custGeom>
                <a:solidFill>
                  <a:srgbClr val="7AD935"/>
                </a:solidFill>
                <a:ln w="13829" cap="flat">
                  <a:noFill/>
                  <a:prstDash val="solid"/>
                  <a:miter/>
                </a:ln>
              </p:spPr>
              <p:txBody>
                <a:bodyPr rtlCol="0" anchor="ctr"/>
                <a:lstStyle/>
                <a:p>
                  <a:endParaRPr lang="tr-TR"/>
                </a:p>
              </p:txBody>
            </p:sp>
            <p:sp>
              <p:nvSpPr>
                <p:cNvPr id="634" name="Serbest Form: Şekil 633">
                  <a:extLst>
                    <a:ext uri="{FF2B5EF4-FFF2-40B4-BE49-F238E27FC236}">
                      <a16:creationId xmlns="" xmlns:a16="http://schemas.microsoft.com/office/drawing/2014/main" id="{18610E3F-EB51-433D-832B-BAE979EC0418}"/>
                    </a:ext>
                  </a:extLst>
                </p:cNvPr>
                <p:cNvSpPr/>
                <p:nvPr/>
              </p:nvSpPr>
              <p:spPr>
                <a:xfrm>
                  <a:off x="5452604" y="4174134"/>
                  <a:ext cx="113046" cy="173429"/>
                </a:xfrm>
                <a:custGeom>
                  <a:avLst/>
                  <a:gdLst>
                    <a:gd name="connsiteX0" fmla="*/ 102610 w 113046"/>
                    <a:gd name="connsiteY0" fmla="*/ 50020 h 173429"/>
                    <a:gd name="connsiteX1" fmla="*/ 112317 w 113046"/>
                    <a:gd name="connsiteY1" fmla="*/ 65273 h 173429"/>
                    <a:gd name="connsiteX2" fmla="*/ 109544 w 113046"/>
                    <a:gd name="connsiteY2" fmla="*/ 90232 h 173429"/>
                    <a:gd name="connsiteX3" fmla="*/ 112317 w 113046"/>
                    <a:gd name="connsiteY3" fmla="*/ 122125 h 173429"/>
                    <a:gd name="connsiteX4" fmla="*/ 101224 w 113046"/>
                    <a:gd name="connsiteY4" fmla="*/ 163724 h 173429"/>
                    <a:gd name="connsiteX5" fmla="*/ 97064 w 113046"/>
                    <a:gd name="connsiteY5" fmla="*/ 173430 h 173429"/>
                    <a:gd name="connsiteX6" fmla="*/ 0 w 113046"/>
                    <a:gd name="connsiteY6" fmla="*/ 5648 h 173429"/>
                    <a:gd name="connsiteX7" fmla="*/ 0 w 113046"/>
                    <a:gd name="connsiteY7" fmla="*/ 5648 h 173429"/>
                    <a:gd name="connsiteX8" fmla="*/ 24959 w 113046"/>
                    <a:gd name="connsiteY8" fmla="*/ 9808 h 173429"/>
                    <a:gd name="connsiteX9" fmla="*/ 55465 w 113046"/>
                    <a:gd name="connsiteY9" fmla="*/ 11194 h 173429"/>
                    <a:gd name="connsiteX10" fmla="*/ 76265 w 113046"/>
                    <a:gd name="connsiteY10" fmla="*/ 9808 h 173429"/>
                    <a:gd name="connsiteX11" fmla="*/ 83198 w 113046"/>
                    <a:gd name="connsiteY11" fmla="*/ 26447 h 173429"/>
                    <a:gd name="connsiteX12" fmla="*/ 103997 w 113046"/>
                    <a:gd name="connsiteY12" fmla="*/ 30607 h 173429"/>
                    <a:gd name="connsiteX13" fmla="*/ 102610 w 113046"/>
                    <a:gd name="connsiteY13" fmla="*/ 50020 h 17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46" h="173429">
                      <a:moveTo>
                        <a:pt x="102610" y="50020"/>
                      </a:moveTo>
                      <a:cubicBezTo>
                        <a:pt x="109544" y="41700"/>
                        <a:pt x="115090" y="62500"/>
                        <a:pt x="112317" y="65273"/>
                      </a:cubicBezTo>
                      <a:cubicBezTo>
                        <a:pt x="108157" y="76366"/>
                        <a:pt x="105384" y="79139"/>
                        <a:pt x="109544" y="90232"/>
                      </a:cubicBezTo>
                      <a:cubicBezTo>
                        <a:pt x="112317" y="99939"/>
                        <a:pt x="113703" y="111032"/>
                        <a:pt x="112317" y="122125"/>
                      </a:cubicBezTo>
                      <a:cubicBezTo>
                        <a:pt x="110930" y="135991"/>
                        <a:pt x="108157" y="149857"/>
                        <a:pt x="101224" y="163724"/>
                      </a:cubicBezTo>
                      <a:cubicBezTo>
                        <a:pt x="99837" y="166497"/>
                        <a:pt x="98450" y="170657"/>
                        <a:pt x="97064" y="173430"/>
                      </a:cubicBezTo>
                      <a:lnTo>
                        <a:pt x="0" y="5648"/>
                      </a:lnTo>
                      <a:cubicBezTo>
                        <a:pt x="0" y="5648"/>
                        <a:pt x="0" y="5648"/>
                        <a:pt x="0" y="5648"/>
                      </a:cubicBezTo>
                      <a:cubicBezTo>
                        <a:pt x="8320" y="2875"/>
                        <a:pt x="18026" y="4261"/>
                        <a:pt x="24959" y="9808"/>
                      </a:cubicBezTo>
                      <a:cubicBezTo>
                        <a:pt x="34666" y="101"/>
                        <a:pt x="54078" y="-6832"/>
                        <a:pt x="55465" y="11194"/>
                      </a:cubicBezTo>
                      <a:cubicBezTo>
                        <a:pt x="62398" y="7035"/>
                        <a:pt x="70718" y="5648"/>
                        <a:pt x="76265" y="9808"/>
                      </a:cubicBezTo>
                      <a:cubicBezTo>
                        <a:pt x="81811" y="12581"/>
                        <a:pt x="85971" y="19514"/>
                        <a:pt x="83198" y="26447"/>
                      </a:cubicBezTo>
                      <a:cubicBezTo>
                        <a:pt x="91517" y="23674"/>
                        <a:pt x="99837" y="25061"/>
                        <a:pt x="103997" y="30607"/>
                      </a:cubicBezTo>
                      <a:cubicBezTo>
                        <a:pt x="109544" y="36154"/>
                        <a:pt x="108157" y="44473"/>
                        <a:pt x="102610" y="50020"/>
                      </a:cubicBezTo>
                      <a:close/>
                    </a:path>
                  </a:pathLst>
                </a:custGeom>
                <a:solidFill>
                  <a:srgbClr val="57B442"/>
                </a:solidFill>
                <a:ln w="13829" cap="flat">
                  <a:noFill/>
                  <a:prstDash val="solid"/>
                  <a:miter/>
                </a:ln>
              </p:spPr>
              <p:txBody>
                <a:bodyPr rtlCol="0" anchor="ctr"/>
                <a:lstStyle/>
                <a:p>
                  <a:endParaRPr lang="tr-TR"/>
                </a:p>
              </p:txBody>
            </p:sp>
            <p:sp>
              <p:nvSpPr>
                <p:cNvPr id="635" name="Serbest Form: Şekil 634">
                  <a:extLst>
                    <a:ext uri="{FF2B5EF4-FFF2-40B4-BE49-F238E27FC236}">
                      <a16:creationId xmlns="" xmlns:a16="http://schemas.microsoft.com/office/drawing/2014/main" id="{3563B081-E8E1-4C82-B98B-38C91962C854}"/>
                    </a:ext>
                  </a:extLst>
                </p:cNvPr>
                <p:cNvSpPr/>
                <p:nvPr/>
              </p:nvSpPr>
              <p:spPr>
                <a:xfrm>
                  <a:off x="5534415" y="4337858"/>
                  <a:ext cx="6933" cy="8319"/>
                </a:xfrm>
                <a:custGeom>
                  <a:avLst/>
                  <a:gdLst>
                    <a:gd name="connsiteX0" fmla="*/ 0 w 6933"/>
                    <a:gd name="connsiteY0" fmla="*/ 0 h 8319"/>
                    <a:gd name="connsiteX1" fmla="*/ 6933 w 6933"/>
                    <a:gd name="connsiteY1" fmla="*/ 8320 h 8319"/>
                    <a:gd name="connsiteX2" fmla="*/ 6933 w 6933"/>
                    <a:gd name="connsiteY2" fmla="*/ 8320 h 8319"/>
                    <a:gd name="connsiteX3" fmla="*/ 0 w 6933"/>
                    <a:gd name="connsiteY3" fmla="*/ 0 h 8319"/>
                  </a:gdLst>
                  <a:ahLst/>
                  <a:cxnLst>
                    <a:cxn ang="0">
                      <a:pos x="connsiteX0" y="connsiteY0"/>
                    </a:cxn>
                    <a:cxn ang="0">
                      <a:pos x="connsiteX1" y="connsiteY1"/>
                    </a:cxn>
                    <a:cxn ang="0">
                      <a:pos x="connsiteX2" y="connsiteY2"/>
                    </a:cxn>
                    <a:cxn ang="0">
                      <a:pos x="connsiteX3" y="connsiteY3"/>
                    </a:cxn>
                  </a:cxnLst>
                  <a:rect l="l" t="t" r="r" b="b"/>
                  <a:pathLst>
                    <a:path w="6933" h="8319">
                      <a:moveTo>
                        <a:pt x="0" y="0"/>
                      </a:moveTo>
                      <a:lnTo>
                        <a:pt x="6933" y="8320"/>
                      </a:lnTo>
                      <a:cubicBezTo>
                        <a:pt x="6933" y="8320"/>
                        <a:pt x="6933" y="8320"/>
                        <a:pt x="6933" y="8320"/>
                      </a:cubicBezTo>
                      <a:cubicBezTo>
                        <a:pt x="4160" y="6933"/>
                        <a:pt x="1387" y="2773"/>
                        <a:pt x="0" y="0"/>
                      </a:cubicBezTo>
                      <a:close/>
                    </a:path>
                  </a:pathLst>
                </a:custGeom>
                <a:solidFill>
                  <a:srgbClr val="FED45C"/>
                </a:solidFill>
                <a:ln w="13829" cap="flat">
                  <a:noFill/>
                  <a:prstDash val="solid"/>
                  <a:miter/>
                </a:ln>
              </p:spPr>
              <p:txBody>
                <a:bodyPr rtlCol="0" anchor="ctr"/>
                <a:lstStyle/>
                <a:p>
                  <a:endParaRPr lang="tr-TR"/>
                </a:p>
              </p:txBody>
            </p:sp>
            <p:sp>
              <p:nvSpPr>
                <p:cNvPr id="636" name="Serbest Form: Şekil 635">
                  <a:extLst>
                    <a:ext uri="{FF2B5EF4-FFF2-40B4-BE49-F238E27FC236}">
                      <a16:creationId xmlns="" xmlns:a16="http://schemas.microsoft.com/office/drawing/2014/main" id="{459A9A44-063A-4F89-8A74-491918D1B452}"/>
                    </a:ext>
                  </a:extLst>
                </p:cNvPr>
                <p:cNvSpPr/>
                <p:nvPr/>
              </p:nvSpPr>
              <p:spPr>
                <a:xfrm>
                  <a:off x="5438738" y="4192262"/>
                  <a:ext cx="112316" cy="155302"/>
                </a:xfrm>
                <a:custGeom>
                  <a:avLst/>
                  <a:gdLst>
                    <a:gd name="connsiteX0" fmla="*/ 22186 w 112316"/>
                    <a:gd name="connsiteY0" fmla="*/ 0 h 155302"/>
                    <a:gd name="connsiteX1" fmla="*/ 112317 w 112316"/>
                    <a:gd name="connsiteY1" fmla="*/ 155302 h 155302"/>
                    <a:gd name="connsiteX2" fmla="*/ 110930 w 112316"/>
                    <a:gd name="connsiteY2" fmla="*/ 155302 h 155302"/>
                    <a:gd name="connsiteX3" fmla="*/ 103997 w 112316"/>
                    <a:gd name="connsiteY3" fmla="*/ 155302 h 155302"/>
                    <a:gd name="connsiteX4" fmla="*/ 76265 w 112316"/>
                    <a:gd name="connsiteY4" fmla="*/ 124797 h 155302"/>
                    <a:gd name="connsiteX5" fmla="*/ 34666 w 112316"/>
                    <a:gd name="connsiteY5" fmla="*/ 105384 h 155302"/>
                    <a:gd name="connsiteX6" fmla="*/ 59625 w 112316"/>
                    <a:gd name="connsiteY6" fmla="*/ 106770 h 155302"/>
                    <a:gd name="connsiteX7" fmla="*/ 0 w 112316"/>
                    <a:gd name="connsiteY7" fmla="*/ 73491 h 155302"/>
                    <a:gd name="connsiteX8" fmla="*/ 37439 w 112316"/>
                    <a:gd name="connsiteY8" fmla="*/ 70718 h 155302"/>
                    <a:gd name="connsiteX9" fmla="*/ 2773 w 112316"/>
                    <a:gd name="connsiteY9" fmla="*/ 47145 h 155302"/>
                    <a:gd name="connsiteX10" fmla="*/ 27733 w 112316"/>
                    <a:gd name="connsiteY10" fmla="*/ 47145 h 155302"/>
                    <a:gd name="connsiteX11" fmla="*/ 16640 w 112316"/>
                    <a:gd name="connsiteY11" fmla="*/ 20799 h 155302"/>
                    <a:gd name="connsiteX12" fmla="*/ 27733 w 112316"/>
                    <a:gd name="connsiteY12" fmla="*/ 27733 h 155302"/>
                    <a:gd name="connsiteX13" fmla="*/ 22186 w 112316"/>
                    <a:gd name="connsiteY13" fmla="*/ 0 h 15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316" h="155302">
                      <a:moveTo>
                        <a:pt x="22186" y="0"/>
                      </a:moveTo>
                      <a:lnTo>
                        <a:pt x="112317" y="155302"/>
                      </a:lnTo>
                      <a:cubicBezTo>
                        <a:pt x="112317" y="155302"/>
                        <a:pt x="110930" y="155302"/>
                        <a:pt x="110930" y="155302"/>
                      </a:cubicBezTo>
                      <a:cubicBezTo>
                        <a:pt x="108157" y="155302"/>
                        <a:pt x="106770" y="155302"/>
                        <a:pt x="103997" y="155302"/>
                      </a:cubicBezTo>
                      <a:cubicBezTo>
                        <a:pt x="98450" y="142823"/>
                        <a:pt x="88744" y="133116"/>
                        <a:pt x="76265" y="124797"/>
                      </a:cubicBezTo>
                      <a:cubicBezTo>
                        <a:pt x="63785" y="116477"/>
                        <a:pt x="48532" y="110930"/>
                        <a:pt x="34666" y="105384"/>
                      </a:cubicBezTo>
                      <a:cubicBezTo>
                        <a:pt x="42985" y="105384"/>
                        <a:pt x="51305" y="106770"/>
                        <a:pt x="59625" y="106770"/>
                      </a:cubicBezTo>
                      <a:cubicBezTo>
                        <a:pt x="41599" y="92904"/>
                        <a:pt x="22186" y="81811"/>
                        <a:pt x="0" y="73491"/>
                      </a:cubicBezTo>
                      <a:cubicBezTo>
                        <a:pt x="12480" y="72105"/>
                        <a:pt x="24959" y="70718"/>
                        <a:pt x="37439" y="70718"/>
                      </a:cubicBezTo>
                      <a:cubicBezTo>
                        <a:pt x="26346" y="62398"/>
                        <a:pt x="13866" y="54078"/>
                        <a:pt x="2773" y="47145"/>
                      </a:cubicBezTo>
                      <a:cubicBezTo>
                        <a:pt x="11093" y="47145"/>
                        <a:pt x="19413" y="47145"/>
                        <a:pt x="27733" y="47145"/>
                      </a:cubicBezTo>
                      <a:cubicBezTo>
                        <a:pt x="23573" y="38826"/>
                        <a:pt x="19413" y="30506"/>
                        <a:pt x="16640" y="20799"/>
                      </a:cubicBezTo>
                      <a:cubicBezTo>
                        <a:pt x="20799" y="23573"/>
                        <a:pt x="24959" y="24959"/>
                        <a:pt x="27733" y="27733"/>
                      </a:cubicBezTo>
                      <a:cubicBezTo>
                        <a:pt x="22186" y="18026"/>
                        <a:pt x="20799" y="9706"/>
                        <a:pt x="22186" y="0"/>
                      </a:cubicBezTo>
                      <a:close/>
                    </a:path>
                  </a:pathLst>
                </a:custGeom>
                <a:solidFill>
                  <a:srgbClr val="9BEA5E"/>
                </a:solidFill>
                <a:ln w="13829" cap="flat">
                  <a:noFill/>
                  <a:prstDash val="solid"/>
                  <a:miter/>
                </a:ln>
              </p:spPr>
              <p:txBody>
                <a:bodyPr rtlCol="0" anchor="ctr"/>
                <a:lstStyle/>
                <a:p>
                  <a:endParaRPr lang="tr-TR"/>
                </a:p>
              </p:txBody>
            </p:sp>
            <p:sp>
              <p:nvSpPr>
                <p:cNvPr id="637" name="Serbest Form: Şekil 636">
                  <a:extLst>
                    <a:ext uri="{FF2B5EF4-FFF2-40B4-BE49-F238E27FC236}">
                      <a16:creationId xmlns="" xmlns:a16="http://schemas.microsoft.com/office/drawing/2014/main" id="{FC5C9094-9B38-4452-8925-6EE4D4C3356E}"/>
                    </a:ext>
                  </a:extLst>
                </p:cNvPr>
                <p:cNvSpPr/>
                <p:nvPr/>
              </p:nvSpPr>
              <p:spPr>
                <a:xfrm>
                  <a:off x="5460924" y="4192262"/>
                  <a:ext cx="92904" cy="155302"/>
                </a:xfrm>
                <a:custGeom>
                  <a:avLst/>
                  <a:gdLst>
                    <a:gd name="connsiteX0" fmla="*/ 0 w 92904"/>
                    <a:gd name="connsiteY0" fmla="*/ 0 h 155302"/>
                    <a:gd name="connsiteX1" fmla="*/ 90131 w 92904"/>
                    <a:gd name="connsiteY1" fmla="*/ 155302 h 155302"/>
                    <a:gd name="connsiteX2" fmla="*/ 90131 w 92904"/>
                    <a:gd name="connsiteY2" fmla="*/ 153916 h 155302"/>
                    <a:gd name="connsiteX3" fmla="*/ 92904 w 92904"/>
                    <a:gd name="connsiteY3" fmla="*/ 148369 h 155302"/>
                    <a:gd name="connsiteX4" fmla="*/ 80424 w 92904"/>
                    <a:gd name="connsiteY4" fmla="*/ 109544 h 155302"/>
                    <a:gd name="connsiteX5" fmla="*/ 83198 w 92904"/>
                    <a:gd name="connsiteY5" fmla="*/ 63785 h 155302"/>
                    <a:gd name="connsiteX6" fmla="*/ 72105 w 92904"/>
                    <a:gd name="connsiteY6" fmla="*/ 85971 h 155302"/>
                    <a:gd name="connsiteX7" fmla="*/ 73491 w 92904"/>
                    <a:gd name="connsiteY7" fmla="*/ 18026 h 155302"/>
                    <a:gd name="connsiteX8" fmla="*/ 52692 w 92904"/>
                    <a:gd name="connsiteY8" fmla="*/ 48532 h 155302"/>
                    <a:gd name="connsiteX9" fmla="*/ 48532 w 92904"/>
                    <a:gd name="connsiteY9" fmla="*/ 6933 h 155302"/>
                    <a:gd name="connsiteX10" fmla="*/ 36052 w 92904"/>
                    <a:gd name="connsiteY10" fmla="*/ 29119 h 155302"/>
                    <a:gd name="connsiteX11" fmla="*/ 19413 w 92904"/>
                    <a:gd name="connsiteY11" fmla="*/ 6933 h 155302"/>
                    <a:gd name="connsiteX12" fmla="*/ 19413 w 92904"/>
                    <a:gd name="connsiteY12" fmla="*/ 20799 h 155302"/>
                    <a:gd name="connsiteX13" fmla="*/ 0 w 92904"/>
                    <a:gd name="connsiteY13" fmla="*/ 0 h 15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904" h="155302">
                      <a:moveTo>
                        <a:pt x="0" y="0"/>
                      </a:moveTo>
                      <a:lnTo>
                        <a:pt x="90131" y="155302"/>
                      </a:lnTo>
                      <a:cubicBezTo>
                        <a:pt x="90131" y="155302"/>
                        <a:pt x="90131" y="153916"/>
                        <a:pt x="90131" y="153916"/>
                      </a:cubicBezTo>
                      <a:cubicBezTo>
                        <a:pt x="91518" y="152529"/>
                        <a:pt x="92904" y="149756"/>
                        <a:pt x="92904" y="148369"/>
                      </a:cubicBezTo>
                      <a:cubicBezTo>
                        <a:pt x="84584" y="137276"/>
                        <a:pt x="80424" y="123410"/>
                        <a:pt x="80424" y="109544"/>
                      </a:cubicBezTo>
                      <a:cubicBezTo>
                        <a:pt x="79038" y="94291"/>
                        <a:pt x="81811" y="79038"/>
                        <a:pt x="83198" y="63785"/>
                      </a:cubicBezTo>
                      <a:cubicBezTo>
                        <a:pt x="79038" y="70718"/>
                        <a:pt x="76265" y="79038"/>
                        <a:pt x="72105" y="85971"/>
                      </a:cubicBezTo>
                      <a:cubicBezTo>
                        <a:pt x="69331" y="63785"/>
                        <a:pt x="69331" y="40212"/>
                        <a:pt x="73491" y="18026"/>
                      </a:cubicBezTo>
                      <a:cubicBezTo>
                        <a:pt x="66558" y="27733"/>
                        <a:pt x="59625" y="38826"/>
                        <a:pt x="52692" y="48532"/>
                      </a:cubicBezTo>
                      <a:cubicBezTo>
                        <a:pt x="51305" y="34666"/>
                        <a:pt x="49919" y="20799"/>
                        <a:pt x="48532" y="6933"/>
                      </a:cubicBezTo>
                      <a:cubicBezTo>
                        <a:pt x="44372" y="13866"/>
                        <a:pt x="40212" y="20799"/>
                        <a:pt x="36052" y="29119"/>
                      </a:cubicBezTo>
                      <a:cubicBezTo>
                        <a:pt x="30506" y="22186"/>
                        <a:pt x="24959" y="13866"/>
                        <a:pt x="19413" y="6933"/>
                      </a:cubicBezTo>
                      <a:cubicBezTo>
                        <a:pt x="19413" y="11093"/>
                        <a:pt x="19413" y="15253"/>
                        <a:pt x="19413" y="20799"/>
                      </a:cubicBezTo>
                      <a:cubicBezTo>
                        <a:pt x="15253" y="9706"/>
                        <a:pt x="8320" y="2773"/>
                        <a:pt x="0" y="0"/>
                      </a:cubicBezTo>
                      <a:close/>
                    </a:path>
                  </a:pathLst>
                </a:custGeom>
                <a:solidFill>
                  <a:srgbClr val="94DB56"/>
                </a:solidFill>
                <a:ln w="13829" cap="flat">
                  <a:noFill/>
                  <a:prstDash val="solid"/>
                  <a:miter/>
                </a:ln>
              </p:spPr>
              <p:txBody>
                <a:bodyPr rtlCol="0" anchor="ctr"/>
                <a:lstStyle/>
                <a:p>
                  <a:endParaRPr lang="tr-TR"/>
                </a:p>
              </p:txBody>
            </p:sp>
          </p:grpSp>
          <p:grpSp>
            <p:nvGrpSpPr>
              <p:cNvPr id="638" name="Grafik 4">
                <a:extLst>
                  <a:ext uri="{FF2B5EF4-FFF2-40B4-BE49-F238E27FC236}">
                    <a16:creationId xmlns="" xmlns:a16="http://schemas.microsoft.com/office/drawing/2014/main" id="{A0C417CE-A35A-47F6-888A-555595F38BB7}"/>
                  </a:ext>
                </a:extLst>
              </p:cNvPr>
              <p:cNvGrpSpPr/>
              <p:nvPr/>
            </p:nvGrpSpPr>
            <p:grpSpPr>
              <a:xfrm>
                <a:off x="5506682" y="4212541"/>
                <a:ext cx="259299" cy="148155"/>
                <a:chOff x="5506682" y="4212541"/>
                <a:chExt cx="259299" cy="148155"/>
              </a:xfrm>
            </p:grpSpPr>
            <p:sp>
              <p:nvSpPr>
                <p:cNvPr id="639" name="Serbest Form: Şekil 638">
                  <a:extLst>
                    <a:ext uri="{FF2B5EF4-FFF2-40B4-BE49-F238E27FC236}">
                      <a16:creationId xmlns="" xmlns:a16="http://schemas.microsoft.com/office/drawing/2014/main" id="{06F4C0A7-9437-46F4-B8FE-08AC4BF2E492}"/>
                    </a:ext>
                  </a:extLst>
                </p:cNvPr>
                <p:cNvSpPr/>
                <p:nvPr/>
              </p:nvSpPr>
              <p:spPr>
                <a:xfrm>
                  <a:off x="5506682" y="4233860"/>
                  <a:ext cx="259299" cy="126835"/>
                </a:xfrm>
                <a:custGeom>
                  <a:avLst/>
                  <a:gdLst>
                    <a:gd name="connsiteX0" fmla="*/ 94291 w 259299"/>
                    <a:gd name="connsiteY0" fmla="*/ 124797 h 126835"/>
                    <a:gd name="connsiteX1" fmla="*/ 0 w 259299"/>
                    <a:gd name="connsiteY1" fmla="*/ 38826 h 126835"/>
                    <a:gd name="connsiteX2" fmla="*/ 2773 w 259299"/>
                    <a:gd name="connsiteY2" fmla="*/ 37439 h 126835"/>
                    <a:gd name="connsiteX3" fmla="*/ 4160 w 259299"/>
                    <a:gd name="connsiteY3" fmla="*/ 37439 h 126835"/>
                    <a:gd name="connsiteX4" fmla="*/ 4160 w 259299"/>
                    <a:gd name="connsiteY4" fmla="*/ 37439 h 126835"/>
                    <a:gd name="connsiteX5" fmla="*/ 5546 w 259299"/>
                    <a:gd name="connsiteY5" fmla="*/ 37439 h 126835"/>
                    <a:gd name="connsiteX6" fmla="*/ 6933 w 259299"/>
                    <a:gd name="connsiteY6" fmla="*/ 37439 h 126835"/>
                    <a:gd name="connsiteX7" fmla="*/ 9706 w 259299"/>
                    <a:gd name="connsiteY7" fmla="*/ 37439 h 126835"/>
                    <a:gd name="connsiteX8" fmla="*/ 11093 w 259299"/>
                    <a:gd name="connsiteY8" fmla="*/ 37439 h 126835"/>
                    <a:gd name="connsiteX9" fmla="*/ 11093 w 259299"/>
                    <a:gd name="connsiteY9" fmla="*/ 37439 h 126835"/>
                    <a:gd name="connsiteX10" fmla="*/ 12480 w 259299"/>
                    <a:gd name="connsiteY10" fmla="*/ 37439 h 126835"/>
                    <a:gd name="connsiteX11" fmla="*/ 13866 w 259299"/>
                    <a:gd name="connsiteY11" fmla="*/ 37439 h 126835"/>
                    <a:gd name="connsiteX12" fmla="*/ 94291 w 259299"/>
                    <a:gd name="connsiteY12" fmla="*/ 74878 h 126835"/>
                    <a:gd name="connsiteX13" fmla="*/ 235727 w 259299"/>
                    <a:gd name="connsiteY13" fmla="*/ 0 h 126835"/>
                    <a:gd name="connsiteX14" fmla="*/ 237114 w 259299"/>
                    <a:gd name="connsiteY14" fmla="*/ 0 h 126835"/>
                    <a:gd name="connsiteX15" fmla="*/ 238500 w 259299"/>
                    <a:gd name="connsiteY15" fmla="*/ 0 h 126835"/>
                    <a:gd name="connsiteX16" fmla="*/ 239887 w 259299"/>
                    <a:gd name="connsiteY16" fmla="*/ 0 h 126835"/>
                    <a:gd name="connsiteX17" fmla="*/ 239887 w 259299"/>
                    <a:gd name="connsiteY17" fmla="*/ 0 h 126835"/>
                    <a:gd name="connsiteX18" fmla="*/ 241273 w 259299"/>
                    <a:gd name="connsiteY18" fmla="*/ 0 h 126835"/>
                    <a:gd name="connsiteX19" fmla="*/ 242660 w 259299"/>
                    <a:gd name="connsiteY19" fmla="*/ 0 h 126835"/>
                    <a:gd name="connsiteX20" fmla="*/ 244047 w 259299"/>
                    <a:gd name="connsiteY20" fmla="*/ 0 h 126835"/>
                    <a:gd name="connsiteX21" fmla="*/ 245433 w 259299"/>
                    <a:gd name="connsiteY21" fmla="*/ 0 h 126835"/>
                    <a:gd name="connsiteX22" fmla="*/ 245433 w 259299"/>
                    <a:gd name="connsiteY22" fmla="*/ 0 h 126835"/>
                    <a:gd name="connsiteX23" fmla="*/ 246820 w 259299"/>
                    <a:gd name="connsiteY23" fmla="*/ 0 h 126835"/>
                    <a:gd name="connsiteX24" fmla="*/ 249593 w 259299"/>
                    <a:gd name="connsiteY24" fmla="*/ 1387 h 126835"/>
                    <a:gd name="connsiteX25" fmla="*/ 250980 w 259299"/>
                    <a:gd name="connsiteY25" fmla="*/ 1387 h 126835"/>
                    <a:gd name="connsiteX26" fmla="*/ 252366 w 259299"/>
                    <a:gd name="connsiteY26" fmla="*/ 1387 h 126835"/>
                    <a:gd name="connsiteX27" fmla="*/ 253753 w 259299"/>
                    <a:gd name="connsiteY27" fmla="*/ 1387 h 126835"/>
                    <a:gd name="connsiteX28" fmla="*/ 253753 w 259299"/>
                    <a:gd name="connsiteY28" fmla="*/ 1387 h 126835"/>
                    <a:gd name="connsiteX29" fmla="*/ 255140 w 259299"/>
                    <a:gd name="connsiteY29" fmla="*/ 1387 h 126835"/>
                    <a:gd name="connsiteX30" fmla="*/ 257913 w 259299"/>
                    <a:gd name="connsiteY30" fmla="*/ 4160 h 126835"/>
                    <a:gd name="connsiteX31" fmla="*/ 259299 w 259299"/>
                    <a:gd name="connsiteY31" fmla="*/ 13866 h 126835"/>
                    <a:gd name="connsiteX32" fmla="*/ 94291 w 259299"/>
                    <a:gd name="connsiteY32" fmla="*/ 124797 h 1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9299" h="126835">
                      <a:moveTo>
                        <a:pt x="94291" y="124797"/>
                      </a:moveTo>
                      <a:cubicBezTo>
                        <a:pt x="38826" y="116477"/>
                        <a:pt x="2773" y="77651"/>
                        <a:pt x="0" y="38826"/>
                      </a:cubicBezTo>
                      <a:cubicBezTo>
                        <a:pt x="1387" y="38826"/>
                        <a:pt x="1387" y="37439"/>
                        <a:pt x="2773" y="37439"/>
                      </a:cubicBezTo>
                      <a:cubicBezTo>
                        <a:pt x="2773" y="37439"/>
                        <a:pt x="2773" y="37439"/>
                        <a:pt x="4160" y="37439"/>
                      </a:cubicBezTo>
                      <a:cubicBezTo>
                        <a:pt x="4160" y="37439"/>
                        <a:pt x="4160" y="37439"/>
                        <a:pt x="4160" y="37439"/>
                      </a:cubicBezTo>
                      <a:cubicBezTo>
                        <a:pt x="4160" y="37439"/>
                        <a:pt x="4160" y="37439"/>
                        <a:pt x="5546" y="37439"/>
                      </a:cubicBezTo>
                      <a:cubicBezTo>
                        <a:pt x="5546" y="37439"/>
                        <a:pt x="6933" y="37439"/>
                        <a:pt x="6933" y="37439"/>
                      </a:cubicBezTo>
                      <a:cubicBezTo>
                        <a:pt x="8320" y="37439"/>
                        <a:pt x="8320" y="37439"/>
                        <a:pt x="9706" y="37439"/>
                      </a:cubicBezTo>
                      <a:cubicBezTo>
                        <a:pt x="9706" y="37439"/>
                        <a:pt x="9706" y="37439"/>
                        <a:pt x="11093" y="37439"/>
                      </a:cubicBezTo>
                      <a:cubicBezTo>
                        <a:pt x="11093" y="37439"/>
                        <a:pt x="11093" y="37439"/>
                        <a:pt x="11093" y="37439"/>
                      </a:cubicBezTo>
                      <a:cubicBezTo>
                        <a:pt x="11093" y="37439"/>
                        <a:pt x="11093" y="37439"/>
                        <a:pt x="12480" y="37439"/>
                      </a:cubicBezTo>
                      <a:cubicBezTo>
                        <a:pt x="12480" y="37439"/>
                        <a:pt x="13866" y="37439"/>
                        <a:pt x="13866" y="37439"/>
                      </a:cubicBezTo>
                      <a:cubicBezTo>
                        <a:pt x="29119" y="58238"/>
                        <a:pt x="56852" y="73491"/>
                        <a:pt x="94291" y="74878"/>
                      </a:cubicBezTo>
                      <a:cubicBezTo>
                        <a:pt x="149756" y="76265"/>
                        <a:pt x="209381" y="47145"/>
                        <a:pt x="235727" y="0"/>
                      </a:cubicBezTo>
                      <a:cubicBezTo>
                        <a:pt x="235727" y="0"/>
                        <a:pt x="237114" y="0"/>
                        <a:pt x="237114" y="0"/>
                      </a:cubicBezTo>
                      <a:cubicBezTo>
                        <a:pt x="237114" y="0"/>
                        <a:pt x="238500" y="0"/>
                        <a:pt x="238500" y="0"/>
                      </a:cubicBezTo>
                      <a:cubicBezTo>
                        <a:pt x="238500" y="0"/>
                        <a:pt x="238500" y="0"/>
                        <a:pt x="239887" y="0"/>
                      </a:cubicBezTo>
                      <a:cubicBezTo>
                        <a:pt x="239887" y="0"/>
                        <a:pt x="239887" y="0"/>
                        <a:pt x="239887" y="0"/>
                      </a:cubicBezTo>
                      <a:cubicBezTo>
                        <a:pt x="239887" y="0"/>
                        <a:pt x="239887" y="0"/>
                        <a:pt x="241273" y="0"/>
                      </a:cubicBezTo>
                      <a:cubicBezTo>
                        <a:pt x="241273" y="0"/>
                        <a:pt x="241273" y="0"/>
                        <a:pt x="242660" y="0"/>
                      </a:cubicBezTo>
                      <a:cubicBezTo>
                        <a:pt x="242660" y="0"/>
                        <a:pt x="242660" y="0"/>
                        <a:pt x="244047" y="0"/>
                      </a:cubicBezTo>
                      <a:cubicBezTo>
                        <a:pt x="244047" y="0"/>
                        <a:pt x="244047" y="0"/>
                        <a:pt x="245433" y="0"/>
                      </a:cubicBezTo>
                      <a:cubicBezTo>
                        <a:pt x="245433" y="0"/>
                        <a:pt x="245433" y="0"/>
                        <a:pt x="245433" y="0"/>
                      </a:cubicBezTo>
                      <a:cubicBezTo>
                        <a:pt x="245433" y="0"/>
                        <a:pt x="245433" y="0"/>
                        <a:pt x="246820" y="0"/>
                      </a:cubicBezTo>
                      <a:cubicBezTo>
                        <a:pt x="248206" y="0"/>
                        <a:pt x="248206" y="1387"/>
                        <a:pt x="249593" y="1387"/>
                      </a:cubicBezTo>
                      <a:cubicBezTo>
                        <a:pt x="249593" y="1387"/>
                        <a:pt x="249593" y="1387"/>
                        <a:pt x="250980" y="1387"/>
                      </a:cubicBezTo>
                      <a:cubicBezTo>
                        <a:pt x="250980" y="1387"/>
                        <a:pt x="250980" y="1387"/>
                        <a:pt x="252366" y="1387"/>
                      </a:cubicBezTo>
                      <a:cubicBezTo>
                        <a:pt x="252366" y="1387"/>
                        <a:pt x="252366" y="1387"/>
                        <a:pt x="253753" y="1387"/>
                      </a:cubicBezTo>
                      <a:lnTo>
                        <a:pt x="253753" y="1387"/>
                      </a:lnTo>
                      <a:cubicBezTo>
                        <a:pt x="253753" y="1387"/>
                        <a:pt x="253753" y="1387"/>
                        <a:pt x="255140" y="1387"/>
                      </a:cubicBezTo>
                      <a:cubicBezTo>
                        <a:pt x="256526" y="2773"/>
                        <a:pt x="256526" y="2773"/>
                        <a:pt x="257913" y="4160"/>
                      </a:cubicBezTo>
                      <a:cubicBezTo>
                        <a:pt x="257913" y="6933"/>
                        <a:pt x="259299" y="11093"/>
                        <a:pt x="259299" y="13866"/>
                      </a:cubicBezTo>
                      <a:cubicBezTo>
                        <a:pt x="255140" y="91517"/>
                        <a:pt x="170555" y="137276"/>
                        <a:pt x="94291" y="124797"/>
                      </a:cubicBezTo>
                      <a:close/>
                    </a:path>
                  </a:pathLst>
                </a:custGeom>
                <a:solidFill>
                  <a:srgbClr val="FECC3D"/>
                </a:solidFill>
                <a:ln w="13829" cap="flat">
                  <a:noFill/>
                  <a:prstDash val="solid"/>
                  <a:miter/>
                </a:ln>
              </p:spPr>
              <p:txBody>
                <a:bodyPr rtlCol="0" anchor="ctr"/>
                <a:lstStyle/>
                <a:p>
                  <a:endParaRPr lang="tr-TR"/>
                </a:p>
              </p:txBody>
            </p:sp>
            <p:sp>
              <p:nvSpPr>
                <p:cNvPr id="640" name="Serbest Form: Şekil 639">
                  <a:extLst>
                    <a:ext uri="{FF2B5EF4-FFF2-40B4-BE49-F238E27FC236}">
                      <a16:creationId xmlns="" xmlns:a16="http://schemas.microsoft.com/office/drawing/2014/main" id="{C4B7CBD8-B281-42D0-BFFC-545A7E7D7FCA}"/>
                    </a:ext>
                  </a:extLst>
                </p:cNvPr>
                <p:cNvSpPr/>
                <p:nvPr/>
              </p:nvSpPr>
              <p:spPr>
                <a:xfrm>
                  <a:off x="5509456" y="4235247"/>
                  <a:ext cx="252366" cy="100611"/>
                </a:xfrm>
                <a:custGeom>
                  <a:avLst/>
                  <a:gdLst>
                    <a:gd name="connsiteX0" fmla="*/ 90131 w 252366"/>
                    <a:gd name="connsiteY0" fmla="*/ 99837 h 100611"/>
                    <a:gd name="connsiteX1" fmla="*/ 0 w 252366"/>
                    <a:gd name="connsiteY1" fmla="*/ 37439 h 100611"/>
                    <a:gd name="connsiteX2" fmla="*/ 1387 w 252366"/>
                    <a:gd name="connsiteY2" fmla="*/ 37439 h 100611"/>
                    <a:gd name="connsiteX3" fmla="*/ 1387 w 252366"/>
                    <a:gd name="connsiteY3" fmla="*/ 37439 h 100611"/>
                    <a:gd name="connsiteX4" fmla="*/ 2773 w 252366"/>
                    <a:gd name="connsiteY4" fmla="*/ 37439 h 100611"/>
                    <a:gd name="connsiteX5" fmla="*/ 4160 w 252366"/>
                    <a:gd name="connsiteY5" fmla="*/ 37439 h 100611"/>
                    <a:gd name="connsiteX6" fmla="*/ 6933 w 252366"/>
                    <a:gd name="connsiteY6" fmla="*/ 37439 h 100611"/>
                    <a:gd name="connsiteX7" fmla="*/ 8320 w 252366"/>
                    <a:gd name="connsiteY7" fmla="*/ 37439 h 100611"/>
                    <a:gd name="connsiteX8" fmla="*/ 8320 w 252366"/>
                    <a:gd name="connsiteY8" fmla="*/ 37439 h 100611"/>
                    <a:gd name="connsiteX9" fmla="*/ 9706 w 252366"/>
                    <a:gd name="connsiteY9" fmla="*/ 37439 h 100611"/>
                    <a:gd name="connsiteX10" fmla="*/ 11093 w 252366"/>
                    <a:gd name="connsiteY10" fmla="*/ 37439 h 100611"/>
                    <a:gd name="connsiteX11" fmla="*/ 91518 w 252366"/>
                    <a:gd name="connsiteY11" fmla="*/ 74878 h 100611"/>
                    <a:gd name="connsiteX12" fmla="*/ 232954 w 252366"/>
                    <a:gd name="connsiteY12" fmla="*/ 0 h 100611"/>
                    <a:gd name="connsiteX13" fmla="*/ 234340 w 252366"/>
                    <a:gd name="connsiteY13" fmla="*/ 0 h 100611"/>
                    <a:gd name="connsiteX14" fmla="*/ 235727 w 252366"/>
                    <a:gd name="connsiteY14" fmla="*/ 0 h 100611"/>
                    <a:gd name="connsiteX15" fmla="*/ 237114 w 252366"/>
                    <a:gd name="connsiteY15" fmla="*/ 0 h 100611"/>
                    <a:gd name="connsiteX16" fmla="*/ 237114 w 252366"/>
                    <a:gd name="connsiteY16" fmla="*/ 0 h 100611"/>
                    <a:gd name="connsiteX17" fmla="*/ 238500 w 252366"/>
                    <a:gd name="connsiteY17" fmla="*/ 0 h 100611"/>
                    <a:gd name="connsiteX18" fmla="*/ 239887 w 252366"/>
                    <a:gd name="connsiteY18" fmla="*/ 0 h 100611"/>
                    <a:gd name="connsiteX19" fmla="*/ 241273 w 252366"/>
                    <a:gd name="connsiteY19" fmla="*/ 0 h 100611"/>
                    <a:gd name="connsiteX20" fmla="*/ 242660 w 252366"/>
                    <a:gd name="connsiteY20" fmla="*/ 0 h 100611"/>
                    <a:gd name="connsiteX21" fmla="*/ 242660 w 252366"/>
                    <a:gd name="connsiteY21" fmla="*/ 0 h 100611"/>
                    <a:gd name="connsiteX22" fmla="*/ 244047 w 252366"/>
                    <a:gd name="connsiteY22" fmla="*/ 0 h 100611"/>
                    <a:gd name="connsiteX23" fmla="*/ 246820 w 252366"/>
                    <a:gd name="connsiteY23" fmla="*/ 1387 h 100611"/>
                    <a:gd name="connsiteX24" fmla="*/ 248207 w 252366"/>
                    <a:gd name="connsiteY24" fmla="*/ 1387 h 100611"/>
                    <a:gd name="connsiteX25" fmla="*/ 249593 w 252366"/>
                    <a:gd name="connsiteY25" fmla="*/ 1387 h 100611"/>
                    <a:gd name="connsiteX26" fmla="*/ 250980 w 252366"/>
                    <a:gd name="connsiteY26" fmla="*/ 1387 h 100611"/>
                    <a:gd name="connsiteX27" fmla="*/ 250980 w 252366"/>
                    <a:gd name="connsiteY27" fmla="*/ 1387 h 100611"/>
                    <a:gd name="connsiteX28" fmla="*/ 252366 w 252366"/>
                    <a:gd name="connsiteY28" fmla="*/ 1387 h 100611"/>
                    <a:gd name="connsiteX29" fmla="*/ 90131 w 252366"/>
                    <a:gd name="connsiteY29" fmla="*/ 99837 h 10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2366" h="100611">
                      <a:moveTo>
                        <a:pt x="90131" y="99837"/>
                      </a:moveTo>
                      <a:cubicBezTo>
                        <a:pt x="42986" y="95678"/>
                        <a:pt x="9706" y="67945"/>
                        <a:pt x="0" y="37439"/>
                      </a:cubicBezTo>
                      <a:cubicBezTo>
                        <a:pt x="0" y="37439"/>
                        <a:pt x="0" y="37439"/>
                        <a:pt x="1387" y="37439"/>
                      </a:cubicBezTo>
                      <a:cubicBezTo>
                        <a:pt x="1387" y="37439"/>
                        <a:pt x="1387" y="37439"/>
                        <a:pt x="1387" y="37439"/>
                      </a:cubicBezTo>
                      <a:cubicBezTo>
                        <a:pt x="1387" y="37439"/>
                        <a:pt x="1387" y="37439"/>
                        <a:pt x="2773" y="37439"/>
                      </a:cubicBezTo>
                      <a:cubicBezTo>
                        <a:pt x="2773" y="37439"/>
                        <a:pt x="4160" y="37439"/>
                        <a:pt x="4160" y="37439"/>
                      </a:cubicBezTo>
                      <a:cubicBezTo>
                        <a:pt x="5547" y="37439"/>
                        <a:pt x="5547" y="37439"/>
                        <a:pt x="6933" y="37439"/>
                      </a:cubicBezTo>
                      <a:cubicBezTo>
                        <a:pt x="6933" y="37439"/>
                        <a:pt x="6933" y="37439"/>
                        <a:pt x="8320" y="37439"/>
                      </a:cubicBezTo>
                      <a:cubicBezTo>
                        <a:pt x="8320" y="37439"/>
                        <a:pt x="8320" y="37439"/>
                        <a:pt x="8320" y="37439"/>
                      </a:cubicBezTo>
                      <a:cubicBezTo>
                        <a:pt x="8320" y="37439"/>
                        <a:pt x="8320" y="37439"/>
                        <a:pt x="9706" y="37439"/>
                      </a:cubicBezTo>
                      <a:cubicBezTo>
                        <a:pt x="9706" y="37439"/>
                        <a:pt x="11093" y="37439"/>
                        <a:pt x="11093" y="37439"/>
                      </a:cubicBezTo>
                      <a:cubicBezTo>
                        <a:pt x="26346" y="58239"/>
                        <a:pt x="54079" y="73491"/>
                        <a:pt x="91518" y="74878"/>
                      </a:cubicBezTo>
                      <a:cubicBezTo>
                        <a:pt x="146983" y="76265"/>
                        <a:pt x="206608" y="47146"/>
                        <a:pt x="232954" y="0"/>
                      </a:cubicBezTo>
                      <a:cubicBezTo>
                        <a:pt x="232954" y="0"/>
                        <a:pt x="234340" y="0"/>
                        <a:pt x="234340" y="0"/>
                      </a:cubicBezTo>
                      <a:cubicBezTo>
                        <a:pt x="234340" y="0"/>
                        <a:pt x="235727" y="0"/>
                        <a:pt x="235727" y="0"/>
                      </a:cubicBezTo>
                      <a:cubicBezTo>
                        <a:pt x="235727" y="0"/>
                        <a:pt x="235727" y="0"/>
                        <a:pt x="237114" y="0"/>
                      </a:cubicBezTo>
                      <a:cubicBezTo>
                        <a:pt x="237114" y="0"/>
                        <a:pt x="237114" y="0"/>
                        <a:pt x="237114" y="0"/>
                      </a:cubicBezTo>
                      <a:cubicBezTo>
                        <a:pt x="237114" y="0"/>
                        <a:pt x="237114" y="0"/>
                        <a:pt x="238500" y="0"/>
                      </a:cubicBezTo>
                      <a:cubicBezTo>
                        <a:pt x="238500" y="0"/>
                        <a:pt x="238500" y="0"/>
                        <a:pt x="239887" y="0"/>
                      </a:cubicBezTo>
                      <a:cubicBezTo>
                        <a:pt x="239887" y="0"/>
                        <a:pt x="239887" y="0"/>
                        <a:pt x="241273" y="0"/>
                      </a:cubicBezTo>
                      <a:cubicBezTo>
                        <a:pt x="241273" y="0"/>
                        <a:pt x="241273" y="0"/>
                        <a:pt x="242660" y="0"/>
                      </a:cubicBezTo>
                      <a:cubicBezTo>
                        <a:pt x="242660" y="0"/>
                        <a:pt x="242660" y="0"/>
                        <a:pt x="242660" y="0"/>
                      </a:cubicBezTo>
                      <a:cubicBezTo>
                        <a:pt x="242660" y="0"/>
                        <a:pt x="242660" y="0"/>
                        <a:pt x="244047" y="0"/>
                      </a:cubicBezTo>
                      <a:cubicBezTo>
                        <a:pt x="245433" y="0"/>
                        <a:pt x="245433" y="1387"/>
                        <a:pt x="246820" y="1387"/>
                      </a:cubicBezTo>
                      <a:cubicBezTo>
                        <a:pt x="246820" y="1387"/>
                        <a:pt x="246820" y="1387"/>
                        <a:pt x="248207" y="1387"/>
                      </a:cubicBezTo>
                      <a:cubicBezTo>
                        <a:pt x="248207" y="1387"/>
                        <a:pt x="248207" y="1387"/>
                        <a:pt x="249593" y="1387"/>
                      </a:cubicBezTo>
                      <a:cubicBezTo>
                        <a:pt x="249593" y="1387"/>
                        <a:pt x="249593" y="1387"/>
                        <a:pt x="250980" y="1387"/>
                      </a:cubicBezTo>
                      <a:lnTo>
                        <a:pt x="250980" y="1387"/>
                      </a:lnTo>
                      <a:cubicBezTo>
                        <a:pt x="250980" y="1387"/>
                        <a:pt x="250980" y="1387"/>
                        <a:pt x="252366" y="1387"/>
                      </a:cubicBezTo>
                      <a:cubicBezTo>
                        <a:pt x="231567" y="66558"/>
                        <a:pt x="158076" y="106771"/>
                        <a:pt x="90131" y="99837"/>
                      </a:cubicBezTo>
                      <a:close/>
                    </a:path>
                  </a:pathLst>
                </a:custGeom>
                <a:solidFill>
                  <a:srgbClr val="FED45C"/>
                </a:solidFill>
                <a:ln w="13829" cap="flat">
                  <a:noFill/>
                  <a:prstDash val="solid"/>
                  <a:miter/>
                </a:ln>
              </p:spPr>
              <p:txBody>
                <a:bodyPr rtlCol="0" anchor="ctr"/>
                <a:lstStyle/>
                <a:p>
                  <a:endParaRPr lang="tr-TR"/>
                </a:p>
              </p:txBody>
            </p:sp>
            <p:sp>
              <p:nvSpPr>
                <p:cNvPr id="641" name="Serbest Form: Şekil 640">
                  <a:extLst>
                    <a:ext uri="{FF2B5EF4-FFF2-40B4-BE49-F238E27FC236}">
                      <a16:creationId xmlns="" xmlns:a16="http://schemas.microsoft.com/office/drawing/2014/main" id="{DA8FCDA8-0FEC-4956-9F7E-AFC958E35D4F}"/>
                    </a:ext>
                  </a:extLst>
                </p:cNvPr>
                <p:cNvSpPr/>
                <p:nvPr/>
              </p:nvSpPr>
              <p:spPr>
                <a:xfrm>
                  <a:off x="5510842" y="4233860"/>
                  <a:ext cx="238500" cy="86550"/>
                </a:xfrm>
                <a:custGeom>
                  <a:avLst/>
                  <a:gdLst>
                    <a:gd name="connsiteX0" fmla="*/ 83198 w 238500"/>
                    <a:gd name="connsiteY0" fmla="*/ 85971 h 86550"/>
                    <a:gd name="connsiteX1" fmla="*/ 0 w 238500"/>
                    <a:gd name="connsiteY1" fmla="*/ 37439 h 86550"/>
                    <a:gd name="connsiteX2" fmla="*/ 1387 w 238500"/>
                    <a:gd name="connsiteY2" fmla="*/ 37439 h 86550"/>
                    <a:gd name="connsiteX3" fmla="*/ 2773 w 238500"/>
                    <a:gd name="connsiteY3" fmla="*/ 37439 h 86550"/>
                    <a:gd name="connsiteX4" fmla="*/ 5546 w 238500"/>
                    <a:gd name="connsiteY4" fmla="*/ 37439 h 86550"/>
                    <a:gd name="connsiteX5" fmla="*/ 6933 w 238500"/>
                    <a:gd name="connsiteY5" fmla="*/ 37439 h 86550"/>
                    <a:gd name="connsiteX6" fmla="*/ 6933 w 238500"/>
                    <a:gd name="connsiteY6" fmla="*/ 37439 h 86550"/>
                    <a:gd name="connsiteX7" fmla="*/ 8320 w 238500"/>
                    <a:gd name="connsiteY7" fmla="*/ 37439 h 86550"/>
                    <a:gd name="connsiteX8" fmla="*/ 9706 w 238500"/>
                    <a:gd name="connsiteY8" fmla="*/ 37439 h 86550"/>
                    <a:gd name="connsiteX9" fmla="*/ 90131 w 238500"/>
                    <a:gd name="connsiteY9" fmla="*/ 74878 h 86550"/>
                    <a:gd name="connsiteX10" fmla="*/ 231567 w 238500"/>
                    <a:gd name="connsiteY10" fmla="*/ 0 h 86550"/>
                    <a:gd name="connsiteX11" fmla="*/ 232954 w 238500"/>
                    <a:gd name="connsiteY11" fmla="*/ 0 h 86550"/>
                    <a:gd name="connsiteX12" fmla="*/ 234340 w 238500"/>
                    <a:gd name="connsiteY12" fmla="*/ 0 h 86550"/>
                    <a:gd name="connsiteX13" fmla="*/ 235727 w 238500"/>
                    <a:gd name="connsiteY13" fmla="*/ 0 h 86550"/>
                    <a:gd name="connsiteX14" fmla="*/ 235727 w 238500"/>
                    <a:gd name="connsiteY14" fmla="*/ 0 h 86550"/>
                    <a:gd name="connsiteX15" fmla="*/ 237113 w 238500"/>
                    <a:gd name="connsiteY15" fmla="*/ 0 h 86550"/>
                    <a:gd name="connsiteX16" fmla="*/ 238500 w 238500"/>
                    <a:gd name="connsiteY16" fmla="*/ 0 h 86550"/>
                    <a:gd name="connsiteX17" fmla="*/ 83198 w 238500"/>
                    <a:gd name="connsiteY17" fmla="*/ 85971 h 8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500" h="86550">
                      <a:moveTo>
                        <a:pt x="83198" y="85971"/>
                      </a:moveTo>
                      <a:cubicBezTo>
                        <a:pt x="44372" y="81811"/>
                        <a:pt x="13866" y="62398"/>
                        <a:pt x="0" y="37439"/>
                      </a:cubicBezTo>
                      <a:cubicBezTo>
                        <a:pt x="0" y="37439"/>
                        <a:pt x="0" y="37439"/>
                        <a:pt x="1387" y="37439"/>
                      </a:cubicBezTo>
                      <a:cubicBezTo>
                        <a:pt x="1387" y="37439"/>
                        <a:pt x="2773" y="37439"/>
                        <a:pt x="2773" y="37439"/>
                      </a:cubicBezTo>
                      <a:cubicBezTo>
                        <a:pt x="4160" y="37439"/>
                        <a:pt x="4160" y="37439"/>
                        <a:pt x="5546" y="37439"/>
                      </a:cubicBezTo>
                      <a:cubicBezTo>
                        <a:pt x="5546" y="37439"/>
                        <a:pt x="5546" y="37439"/>
                        <a:pt x="6933" y="37439"/>
                      </a:cubicBezTo>
                      <a:cubicBezTo>
                        <a:pt x="6933" y="37439"/>
                        <a:pt x="6933" y="37439"/>
                        <a:pt x="6933" y="37439"/>
                      </a:cubicBezTo>
                      <a:cubicBezTo>
                        <a:pt x="6933" y="37439"/>
                        <a:pt x="6933" y="37439"/>
                        <a:pt x="8320" y="37439"/>
                      </a:cubicBezTo>
                      <a:cubicBezTo>
                        <a:pt x="8320" y="37439"/>
                        <a:pt x="9706" y="37439"/>
                        <a:pt x="9706" y="37439"/>
                      </a:cubicBezTo>
                      <a:cubicBezTo>
                        <a:pt x="24959" y="58238"/>
                        <a:pt x="52692" y="73491"/>
                        <a:pt x="90131" y="74878"/>
                      </a:cubicBezTo>
                      <a:cubicBezTo>
                        <a:pt x="145596" y="76265"/>
                        <a:pt x="205221" y="47145"/>
                        <a:pt x="231567" y="0"/>
                      </a:cubicBezTo>
                      <a:cubicBezTo>
                        <a:pt x="231567" y="0"/>
                        <a:pt x="232954" y="0"/>
                        <a:pt x="232954" y="0"/>
                      </a:cubicBezTo>
                      <a:cubicBezTo>
                        <a:pt x="232954" y="0"/>
                        <a:pt x="234340" y="0"/>
                        <a:pt x="234340" y="0"/>
                      </a:cubicBezTo>
                      <a:cubicBezTo>
                        <a:pt x="234340" y="0"/>
                        <a:pt x="234340" y="0"/>
                        <a:pt x="235727" y="0"/>
                      </a:cubicBezTo>
                      <a:cubicBezTo>
                        <a:pt x="235727" y="0"/>
                        <a:pt x="235727" y="0"/>
                        <a:pt x="235727" y="0"/>
                      </a:cubicBezTo>
                      <a:cubicBezTo>
                        <a:pt x="235727" y="0"/>
                        <a:pt x="235727" y="0"/>
                        <a:pt x="237113" y="0"/>
                      </a:cubicBezTo>
                      <a:cubicBezTo>
                        <a:pt x="237113" y="0"/>
                        <a:pt x="237113" y="0"/>
                        <a:pt x="238500" y="0"/>
                      </a:cubicBezTo>
                      <a:cubicBezTo>
                        <a:pt x="216314" y="56852"/>
                        <a:pt x="146982" y="91517"/>
                        <a:pt x="83198" y="85971"/>
                      </a:cubicBezTo>
                      <a:close/>
                    </a:path>
                  </a:pathLst>
                </a:custGeom>
                <a:solidFill>
                  <a:srgbClr val="F9D987"/>
                </a:solidFill>
                <a:ln w="13829" cap="flat">
                  <a:noFill/>
                  <a:prstDash val="solid"/>
                  <a:miter/>
                </a:ln>
              </p:spPr>
              <p:txBody>
                <a:bodyPr rtlCol="0" anchor="ctr"/>
                <a:lstStyle/>
                <a:p>
                  <a:endParaRPr lang="tr-TR"/>
                </a:p>
              </p:txBody>
            </p:sp>
            <p:sp>
              <p:nvSpPr>
                <p:cNvPr id="642" name="Serbest Form: Şekil 641">
                  <a:extLst>
                    <a:ext uri="{FF2B5EF4-FFF2-40B4-BE49-F238E27FC236}">
                      <a16:creationId xmlns="" xmlns:a16="http://schemas.microsoft.com/office/drawing/2014/main" id="{2B087EE2-A607-47C7-BD2A-6A58D7984A1C}"/>
                    </a:ext>
                  </a:extLst>
                </p:cNvPr>
                <p:cNvSpPr/>
                <p:nvPr/>
              </p:nvSpPr>
              <p:spPr>
                <a:xfrm>
                  <a:off x="5739636" y="4212541"/>
                  <a:ext cx="16908" cy="26865"/>
                </a:xfrm>
                <a:custGeom>
                  <a:avLst/>
                  <a:gdLst>
                    <a:gd name="connsiteX0" fmla="*/ 16640 w 16908"/>
                    <a:gd name="connsiteY0" fmla="*/ 1907 h 26865"/>
                    <a:gd name="connsiteX1" fmla="*/ 16640 w 16908"/>
                    <a:gd name="connsiteY1" fmla="*/ 1907 h 26865"/>
                    <a:gd name="connsiteX2" fmla="*/ 12480 w 16908"/>
                    <a:gd name="connsiteY2" fmla="*/ 520 h 26865"/>
                    <a:gd name="connsiteX3" fmla="*/ 5546 w 16908"/>
                    <a:gd name="connsiteY3" fmla="*/ 4680 h 26865"/>
                    <a:gd name="connsiteX4" fmla="*/ 0 w 16908"/>
                    <a:gd name="connsiteY4" fmla="*/ 21319 h 26865"/>
                    <a:gd name="connsiteX5" fmla="*/ 6933 w 16908"/>
                    <a:gd name="connsiteY5" fmla="*/ 25479 h 26865"/>
                    <a:gd name="connsiteX6" fmla="*/ 8320 w 16908"/>
                    <a:gd name="connsiteY6" fmla="*/ 26866 h 26865"/>
                    <a:gd name="connsiteX7" fmla="*/ 16640 w 16908"/>
                    <a:gd name="connsiteY7" fmla="*/ 1907 h 2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08" h="26865">
                      <a:moveTo>
                        <a:pt x="16640" y="1907"/>
                      </a:moveTo>
                      <a:lnTo>
                        <a:pt x="16640" y="1907"/>
                      </a:lnTo>
                      <a:lnTo>
                        <a:pt x="12480" y="520"/>
                      </a:lnTo>
                      <a:cubicBezTo>
                        <a:pt x="9706" y="-867"/>
                        <a:pt x="5546" y="520"/>
                        <a:pt x="5546" y="4680"/>
                      </a:cubicBezTo>
                      <a:lnTo>
                        <a:pt x="0" y="21319"/>
                      </a:lnTo>
                      <a:lnTo>
                        <a:pt x="6933" y="25479"/>
                      </a:lnTo>
                      <a:lnTo>
                        <a:pt x="8320" y="26866"/>
                      </a:lnTo>
                      <a:cubicBezTo>
                        <a:pt x="13866" y="18546"/>
                        <a:pt x="18026" y="10226"/>
                        <a:pt x="16640" y="1907"/>
                      </a:cubicBezTo>
                      <a:close/>
                    </a:path>
                  </a:pathLst>
                </a:custGeom>
                <a:solidFill>
                  <a:srgbClr val="A0733F"/>
                </a:solidFill>
                <a:ln w="13829" cap="flat">
                  <a:noFill/>
                  <a:prstDash val="solid"/>
                  <a:miter/>
                </a:ln>
              </p:spPr>
              <p:txBody>
                <a:bodyPr rtlCol="0" anchor="ctr"/>
                <a:lstStyle/>
                <a:p>
                  <a:endParaRPr lang="tr-TR"/>
                </a:p>
              </p:txBody>
            </p:sp>
            <p:sp>
              <p:nvSpPr>
                <p:cNvPr id="643" name="Serbest Form: Şekil 642">
                  <a:extLst>
                    <a:ext uri="{FF2B5EF4-FFF2-40B4-BE49-F238E27FC236}">
                      <a16:creationId xmlns="" xmlns:a16="http://schemas.microsoft.com/office/drawing/2014/main" id="{A93DAA0D-D952-428B-ABF2-2DB4E728D179}"/>
                    </a:ext>
                  </a:extLst>
                </p:cNvPr>
                <p:cNvSpPr/>
                <p:nvPr/>
              </p:nvSpPr>
              <p:spPr>
                <a:xfrm>
                  <a:off x="5747956" y="4215834"/>
                  <a:ext cx="14235" cy="27732"/>
                </a:xfrm>
                <a:custGeom>
                  <a:avLst/>
                  <a:gdLst>
                    <a:gd name="connsiteX0" fmla="*/ 13866 w 14235"/>
                    <a:gd name="connsiteY0" fmla="*/ 6933 h 27732"/>
                    <a:gd name="connsiteX1" fmla="*/ 9707 w 14235"/>
                    <a:gd name="connsiteY1" fmla="*/ 0 h 27732"/>
                    <a:gd name="connsiteX2" fmla="*/ 8320 w 14235"/>
                    <a:gd name="connsiteY2" fmla="*/ 0 h 27732"/>
                    <a:gd name="connsiteX3" fmla="*/ 0 w 14235"/>
                    <a:gd name="connsiteY3" fmla="*/ 23573 h 27732"/>
                    <a:gd name="connsiteX4" fmla="*/ 8320 w 14235"/>
                    <a:gd name="connsiteY4" fmla="*/ 27733 h 27732"/>
                    <a:gd name="connsiteX5" fmla="*/ 13866 w 14235"/>
                    <a:gd name="connsiteY5" fmla="*/ 6933 h 2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5" h="27732">
                      <a:moveTo>
                        <a:pt x="13866" y="6933"/>
                      </a:moveTo>
                      <a:cubicBezTo>
                        <a:pt x="15253" y="4160"/>
                        <a:pt x="12480" y="0"/>
                        <a:pt x="9707" y="0"/>
                      </a:cubicBezTo>
                      <a:lnTo>
                        <a:pt x="8320" y="0"/>
                      </a:lnTo>
                      <a:cubicBezTo>
                        <a:pt x="9707" y="8320"/>
                        <a:pt x="5547" y="16640"/>
                        <a:pt x="0" y="23573"/>
                      </a:cubicBezTo>
                      <a:lnTo>
                        <a:pt x="8320" y="27733"/>
                      </a:lnTo>
                      <a:lnTo>
                        <a:pt x="13866" y="6933"/>
                      </a:lnTo>
                      <a:close/>
                    </a:path>
                  </a:pathLst>
                </a:custGeom>
                <a:solidFill>
                  <a:srgbClr val="966929"/>
                </a:solidFill>
                <a:ln w="13829" cap="flat">
                  <a:noFill/>
                  <a:prstDash val="solid"/>
                  <a:miter/>
                </a:ln>
              </p:spPr>
              <p:txBody>
                <a:bodyPr rtlCol="0" anchor="ctr"/>
                <a:lstStyle/>
                <a:p>
                  <a:endParaRPr lang="tr-TR"/>
                </a:p>
              </p:txBody>
            </p:sp>
          </p:grpSp>
          <p:grpSp>
            <p:nvGrpSpPr>
              <p:cNvPr id="644" name="Grafik 4">
                <a:extLst>
                  <a:ext uri="{FF2B5EF4-FFF2-40B4-BE49-F238E27FC236}">
                    <a16:creationId xmlns="" xmlns:a16="http://schemas.microsoft.com/office/drawing/2014/main" id="{A0C417CE-A35A-47F6-888A-555595F38BB7}"/>
                  </a:ext>
                </a:extLst>
              </p:cNvPr>
              <p:cNvGrpSpPr/>
              <p:nvPr/>
            </p:nvGrpSpPr>
            <p:grpSpPr>
              <a:xfrm>
                <a:off x="5645345" y="4300419"/>
                <a:ext cx="135889" cy="135889"/>
                <a:chOff x="5645345" y="4300419"/>
                <a:chExt cx="135889" cy="135889"/>
              </a:xfrm>
            </p:grpSpPr>
            <p:sp>
              <p:nvSpPr>
                <p:cNvPr id="645" name="Serbest Form: Şekil 644">
                  <a:extLst>
                    <a:ext uri="{FF2B5EF4-FFF2-40B4-BE49-F238E27FC236}">
                      <a16:creationId xmlns="" xmlns:a16="http://schemas.microsoft.com/office/drawing/2014/main" id="{4F8CBB7A-9B0C-4B36-A3DE-710BAE620AF0}"/>
                    </a:ext>
                  </a:extLst>
                </p:cNvPr>
                <p:cNvSpPr/>
                <p:nvPr/>
              </p:nvSpPr>
              <p:spPr>
                <a:xfrm>
                  <a:off x="5645345" y="4300419"/>
                  <a:ext cx="67944" cy="135889"/>
                </a:xfrm>
                <a:custGeom>
                  <a:avLst/>
                  <a:gdLst>
                    <a:gd name="connsiteX0" fmla="*/ 67945 w 67944"/>
                    <a:gd name="connsiteY0" fmla="*/ 0 h 135889"/>
                    <a:gd name="connsiteX1" fmla="*/ 0 w 67944"/>
                    <a:gd name="connsiteY1" fmla="*/ 67945 h 135889"/>
                    <a:gd name="connsiteX2" fmla="*/ 67945 w 67944"/>
                    <a:gd name="connsiteY2" fmla="*/ 135889 h 135889"/>
                    <a:gd name="connsiteX3" fmla="*/ 67945 w 67944"/>
                    <a:gd name="connsiteY3" fmla="*/ 135889 h 135889"/>
                    <a:gd name="connsiteX4" fmla="*/ 67945 w 67944"/>
                    <a:gd name="connsiteY4" fmla="*/ 0 h 135889"/>
                    <a:gd name="connsiteX5" fmla="*/ 67945 w 67944"/>
                    <a:gd name="connsiteY5" fmla="*/ 0 h 13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4" h="135889">
                      <a:moveTo>
                        <a:pt x="67945" y="0"/>
                      </a:moveTo>
                      <a:cubicBezTo>
                        <a:pt x="30506" y="0"/>
                        <a:pt x="0" y="30506"/>
                        <a:pt x="0" y="67945"/>
                      </a:cubicBezTo>
                      <a:cubicBezTo>
                        <a:pt x="0" y="105384"/>
                        <a:pt x="30506" y="135889"/>
                        <a:pt x="67945" y="135889"/>
                      </a:cubicBezTo>
                      <a:cubicBezTo>
                        <a:pt x="67945" y="135889"/>
                        <a:pt x="67945" y="135889"/>
                        <a:pt x="67945" y="135889"/>
                      </a:cubicBezTo>
                      <a:lnTo>
                        <a:pt x="67945" y="0"/>
                      </a:lnTo>
                      <a:cubicBezTo>
                        <a:pt x="67945" y="0"/>
                        <a:pt x="67945" y="0"/>
                        <a:pt x="67945" y="0"/>
                      </a:cubicBezTo>
                      <a:close/>
                    </a:path>
                  </a:pathLst>
                </a:custGeom>
                <a:solidFill>
                  <a:srgbClr val="FF9000"/>
                </a:solidFill>
                <a:ln w="13829" cap="flat">
                  <a:noFill/>
                  <a:prstDash val="solid"/>
                  <a:miter/>
                </a:ln>
              </p:spPr>
              <p:txBody>
                <a:bodyPr rtlCol="0" anchor="ctr"/>
                <a:lstStyle/>
                <a:p>
                  <a:endParaRPr lang="tr-TR"/>
                </a:p>
              </p:txBody>
            </p:sp>
            <p:sp>
              <p:nvSpPr>
                <p:cNvPr id="646" name="Serbest Form: Şekil 645">
                  <a:extLst>
                    <a:ext uri="{FF2B5EF4-FFF2-40B4-BE49-F238E27FC236}">
                      <a16:creationId xmlns="" xmlns:a16="http://schemas.microsoft.com/office/drawing/2014/main" id="{CEB51F19-4E00-4553-A222-0738F0BA71FE}"/>
                    </a:ext>
                  </a:extLst>
                </p:cNvPr>
                <p:cNvSpPr/>
                <p:nvPr/>
              </p:nvSpPr>
              <p:spPr>
                <a:xfrm>
                  <a:off x="5713290" y="4300419"/>
                  <a:ext cx="67944" cy="135889"/>
                </a:xfrm>
                <a:custGeom>
                  <a:avLst/>
                  <a:gdLst>
                    <a:gd name="connsiteX0" fmla="*/ 67945 w 67944"/>
                    <a:gd name="connsiteY0" fmla="*/ 67945 h 135889"/>
                    <a:gd name="connsiteX1" fmla="*/ 0 w 67944"/>
                    <a:gd name="connsiteY1" fmla="*/ 0 h 135889"/>
                    <a:gd name="connsiteX2" fmla="*/ 0 w 67944"/>
                    <a:gd name="connsiteY2" fmla="*/ 135889 h 135889"/>
                    <a:gd name="connsiteX3" fmla="*/ 67945 w 67944"/>
                    <a:gd name="connsiteY3" fmla="*/ 67945 h 135889"/>
                  </a:gdLst>
                  <a:ahLst/>
                  <a:cxnLst>
                    <a:cxn ang="0">
                      <a:pos x="connsiteX0" y="connsiteY0"/>
                    </a:cxn>
                    <a:cxn ang="0">
                      <a:pos x="connsiteX1" y="connsiteY1"/>
                    </a:cxn>
                    <a:cxn ang="0">
                      <a:pos x="connsiteX2" y="connsiteY2"/>
                    </a:cxn>
                    <a:cxn ang="0">
                      <a:pos x="connsiteX3" y="connsiteY3"/>
                    </a:cxn>
                  </a:cxnLst>
                  <a:rect l="l" t="t" r="r" b="b"/>
                  <a:pathLst>
                    <a:path w="67944" h="135889">
                      <a:moveTo>
                        <a:pt x="67945" y="67945"/>
                      </a:moveTo>
                      <a:cubicBezTo>
                        <a:pt x="67945" y="30506"/>
                        <a:pt x="37439" y="0"/>
                        <a:pt x="0" y="0"/>
                      </a:cubicBezTo>
                      <a:lnTo>
                        <a:pt x="0" y="135889"/>
                      </a:lnTo>
                      <a:cubicBezTo>
                        <a:pt x="37439" y="135889"/>
                        <a:pt x="67945" y="105384"/>
                        <a:pt x="67945" y="67945"/>
                      </a:cubicBezTo>
                      <a:close/>
                    </a:path>
                  </a:pathLst>
                </a:custGeom>
                <a:solidFill>
                  <a:srgbClr val="EF7A2B"/>
                </a:solidFill>
                <a:ln w="13829" cap="flat">
                  <a:noFill/>
                  <a:prstDash val="solid"/>
                  <a:miter/>
                </a:ln>
              </p:spPr>
              <p:txBody>
                <a:bodyPr rtlCol="0" anchor="ctr"/>
                <a:lstStyle/>
                <a:p>
                  <a:endParaRPr lang="tr-TR"/>
                </a:p>
              </p:txBody>
            </p:sp>
            <p:sp>
              <p:nvSpPr>
                <p:cNvPr id="647" name="Serbest Form: Şekil 646">
                  <a:extLst>
                    <a:ext uri="{FF2B5EF4-FFF2-40B4-BE49-F238E27FC236}">
                      <a16:creationId xmlns="" xmlns:a16="http://schemas.microsoft.com/office/drawing/2014/main" id="{0DA17BEB-2624-4098-B788-9F69EC5C6A09}"/>
                    </a:ext>
                  </a:extLst>
                </p:cNvPr>
                <p:cNvSpPr/>
                <p:nvPr/>
              </p:nvSpPr>
              <p:spPr>
                <a:xfrm>
                  <a:off x="5674464" y="4319831"/>
                  <a:ext cx="16639" cy="16639"/>
                </a:xfrm>
                <a:custGeom>
                  <a:avLst/>
                  <a:gdLst>
                    <a:gd name="connsiteX0" fmla="*/ 16640 w 16639"/>
                    <a:gd name="connsiteY0" fmla="*/ 8320 h 16639"/>
                    <a:gd name="connsiteX1" fmla="*/ 8320 w 16639"/>
                    <a:gd name="connsiteY1" fmla="*/ 16640 h 16639"/>
                    <a:gd name="connsiteX2" fmla="*/ 0 w 16639"/>
                    <a:gd name="connsiteY2" fmla="*/ 8320 h 16639"/>
                    <a:gd name="connsiteX3" fmla="*/ 8320 w 16639"/>
                    <a:gd name="connsiteY3" fmla="*/ 0 h 16639"/>
                    <a:gd name="connsiteX4" fmla="*/ 16640 w 16639"/>
                    <a:gd name="connsiteY4" fmla="*/ 8320 h 16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9" h="16639">
                      <a:moveTo>
                        <a:pt x="16640" y="8320"/>
                      </a:moveTo>
                      <a:cubicBezTo>
                        <a:pt x="16640" y="12915"/>
                        <a:pt x="12915" y="16640"/>
                        <a:pt x="8320" y="16640"/>
                      </a:cubicBezTo>
                      <a:cubicBezTo>
                        <a:pt x="3725" y="16640"/>
                        <a:pt x="0" y="12915"/>
                        <a:pt x="0" y="8320"/>
                      </a:cubicBezTo>
                      <a:cubicBezTo>
                        <a:pt x="0" y="3725"/>
                        <a:pt x="3725" y="0"/>
                        <a:pt x="8320" y="0"/>
                      </a:cubicBezTo>
                      <a:cubicBezTo>
                        <a:pt x="12915" y="0"/>
                        <a:pt x="16640" y="3725"/>
                        <a:pt x="16640" y="8320"/>
                      </a:cubicBezTo>
                      <a:close/>
                    </a:path>
                  </a:pathLst>
                </a:custGeom>
                <a:solidFill>
                  <a:srgbClr val="F9A43E"/>
                </a:solidFill>
                <a:ln w="13829" cap="flat">
                  <a:noFill/>
                  <a:prstDash val="solid"/>
                  <a:miter/>
                </a:ln>
              </p:spPr>
              <p:txBody>
                <a:bodyPr rtlCol="0" anchor="ctr"/>
                <a:lstStyle/>
                <a:p>
                  <a:endParaRPr lang="tr-TR"/>
                </a:p>
              </p:txBody>
            </p:sp>
            <p:sp>
              <p:nvSpPr>
                <p:cNvPr id="648" name="Serbest Form: Şekil 647">
                  <a:extLst>
                    <a:ext uri="{FF2B5EF4-FFF2-40B4-BE49-F238E27FC236}">
                      <a16:creationId xmlns="" xmlns:a16="http://schemas.microsoft.com/office/drawing/2014/main" id="{CAB70F62-36C1-47B2-9E94-34112D7D12E4}"/>
                    </a:ext>
                  </a:extLst>
                </p:cNvPr>
                <p:cNvSpPr/>
                <p:nvPr/>
              </p:nvSpPr>
              <p:spPr>
                <a:xfrm>
                  <a:off x="5691104" y="4343404"/>
                  <a:ext cx="16639" cy="16639"/>
                </a:xfrm>
                <a:custGeom>
                  <a:avLst/>
                  <a:gdLst>
                    <a:gd name="connsiteX0" fmla="*/ 16640 w 16639"/>
                    <a:gd name="connsiteY0" fmla="*/ 8320 h 16639"/>
                    <a:gd name="connsiteX1" fmla="*/ 8320 w 16639"/>
                    <a:gd name="connsiteY1" fmla="*/ 16640 h 16639"/>
                    <a:gd name="connsiteX2" fmla="*/ 0 w 16639"/>
                    <a:gd name="connsiteY2" fmla="*/ 8320 h 16639"/>
                    <a:gd name="connsiteX3" fmla="*/ 8320 w 16639"/>
                    <a:gd name="connsiteY3" fmla="*/ 0 h 16639"/>
                    <a:gd name="connsiteX4" fmla="*/ 16640 w 16639"/>
                    <a:gd name="connsiteY4" fmla="*/ 8320 h 16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9" h="16639">
                      <a:moveTo>
                        <a:pt x="16640" y="8320"/>
                      </a:moveTo>
                      <a:cubicBezTo>
                        <a:pt x="16640" y="12915"/>
                        <a:pt x="12915" y="16640"/>
                        <a:pt x="8320" y="16640"/>
                      </a:cubicBezTo>
                      <a:cubicBezTo>
                        <a:pt x="3725" y="16640"/>
                        <a:pt x="0" y="12915"/>
                        <a:pt x="0" y="8320"/>
                      </a:cubicBezTo>
                      <a:cubicBezTo>
                        <a:pt x="0" y="3725"/>
                        <a:pt x="3725" y="0"/>
                        <a:pt x="8320" y="0"/>
                      </a:cubicBezTo>
                      <a:cubicBezTo>
                        <a:pt x="12915" y="0"/>
                        <a:pt x="16640" y="3725"/>
                        <a:pt x="16640" y="8320"/>
                      </a:cubicBezTo>
                      <a:close/>
                    </a:path>
                  </a:pathLst>
                </a:custGeom>
                <a:solidFill>
                  <a:srgbClr val="F9A43E"/>
                </a:solidFill>
                <a:ln w="13829" cap="flat">
                  <a:noFill/>
                  <a:prstDash val="solid"/>
                  <a:miter/>
                </a:ln>
              </p:spPr>
              <p:txBody>
                <a:bodyPr rtlCol="0" anchor="ctr"/>
                <a:lstStyle/>
                <a:p>
                  <a:endParaRPr lang="tr-TR"/>
                </a:p>
              </p:txBody>
            </p:sp>
            <p:sp>
              <p:nvSpPr>
                <p:cNvPr id="649" name="Serbest Form: Şekil 648">
                  <a:extLst>
                    <a:ext uri="{FF2B5EF4-FFF2-40B4-BE49-F238E27FC236}">
                      <a16:creationId xmlns="" xmlns:a16="http://schemas.microsoft.com/office/drawing/2014/main" id="{A63D9569-8B4D-4ECA-BA18-2AB38899A38A}"/>
                    </a:ext>
                  </a:extLst>
                </p:cNvPr>
                <p:cNvSpPr/>
                <p:nvPr/>
              </p:nvSpPr>
              <p:spPr>
                <a:xfrm>
                  <a:off x="5725770" y="4326764"/>
                  <a:ext cx="16639" cy="16639"/>
                </a:xfrm>
                <a:custGeom>
                  <a:avLst/>
                  <a:gdLst>
                    <a:gd name="connsiteX0" fmla="*/ 16640 w 16639"/>
                    <a:gd name="connsiteY0" fmla="*/ 8320 h 16639"/>
                    <a:gd name="connsiteX1" fmla="*/ 8320 w 16639"/>
                    <a:gd name="connsiteY1" fmla="*/ 16640 h 16639"/>
                    <a:gd name="connsiteX2" fmla="*/ 0 w 16639"/>
                    <a:gd name="connsiteY2" fmla="*/ 8320 h 16639"/>
                    <a:gd name="connsiteX3" fmla="*/ 8320 w 16639"/>
                    <a:gd name="connsiteY3" fmla="*/ 0 h 16639"/>
                    <a:gd name="connsiteX4" fmla="*/ 16640 w 16639"/>
                    <a:gd name="connsiteY4" fmla="*/ 8320 h 16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9" h="16639">
                      <a:moveTo>
                        <a:pt x="16640" y="8320"/>
                      </a:moveTo>
                      <a:cubicBezTo>
                        <a:pt x="16640" y="12915"/>
                        <a:pt x="12915" y="16640"/>
                        <a:pt x="8320" y="16640"/>
                      </a:cubicBezTo>
                      <a:cubicBezTo>
                        <a:pt x="3725" y="16640"/>
                        <a:pt x="0" y="12915"/>
                        <a:pt x="0" y="8320"/>
                      </a:cubicBezTo>
                      <a:cubicBezTo>
                        <a:pt x="0" y="3725"/>
                        <a:pt x="3725" y="0"/>
                        <a:pt x="8320" y="0"/>
                      </a:cubicBezTo>
                      <a:cubicBezTo>
                        <a:pt x="12915" y="0"/>
                        <a:pt x="16640" y="3725"/>
                        <a:pt x="16640" y="8320"/>
                      </a:cubicBezTo>
                      <a:close/>
                    </a:path>
                  </a:pathLst>
                </a:custGeom>
                <a:solidFill>
                  <a:srgbClr val="FF9000"/>
                </a:solidFill>
                <a:ln w="13829" cap="flat">
                  <a:noFill/>
                  <a:prstDash val="solid"/>
                  <a:miter/>
                </a:ln>
              </p:spPr>
              <p:txBody>
                <a:bodyPr rtlCol="0" anchor="ctr"/>
                <a:lstStyle/>
                <a:p>
                  <a:endParaRPr lang="tr-TR"/>
                </a:p>
              </p:txBody>
            </p:sp>
            <p:sp>
              <p:nvSpPr>
                <p:cNvPr id="650" name="Serbest Form: Şekil 649">
                  <a:extLst>
                    <a:ext uri="{FF2B5EF4-FFF2-40B4-BE49-F238E27FC236}">
                      <a16:creationId xmlns="" xmlns:a16="http://schemas.microsoft.com/office/drawing/2014/main" id="{A153200F-C73C-4F1E-9799-2C6731E49ABE}"/>
                    </a:ext>
                  </a:extLst>
                </p:cNvPr>
                <p:cNvSpPr/>
                <p:nvPr/>
              </p:nvSpPr>
              <p:spPr>
                <a:xfrm>
                  <a:off x="5717450" y="4308738"/>
                  <a:ext cx="16639" cy="16639"/>
                </a:xfrm>
                <a:custGeom>
                  <a:avLst/>
                  <a:gdLst>
                    <a:gd name="connsiteX0" fmla="*/ 16639 w 16639"/>
                    <a:gd name="connsiteY0" fmla="*/ 8320 h 16639"/>
                    <a:gd name="connsiteX1" fmla="*/ 8320 w 16639"/>
                    <a:gd name="connsiteY1" fmla="*/ 16640 h 16639"/>
                    <a:gd name="connsiteX2" fmla="*/ 0 w 16639"/>
                    <a:gd name="connsiteY2" fmla="*/ 8320 h 16639"/>
                    <a:gd name="connsiteX3" fmla="*/ 8320 w 16639"/>
                    <a:gd name="connsiteY3" fmla="*/ 0 h 16639"/>
                    <a:gd name="connsiteX4" fmla="*/ 16639 w 16639"/>
                    <a:gd name="connsiteY4" fmla="*/ 8320 h 16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9" h="16639">
                      <a:moveTo>
                        <a:pt x="16639" y="8320"/>
                      </a:moveTo>
                      <a:cubicBezTo>
                        <a:pt x="16639" y="12915"/>
                        <a:pt x="12915" y="16640"/>
                        <a:pt x="8320" y="16640"/>
                      </a:cubicBezTo>
                      <a:cubicBezTo>
                        <a:pt x="3725" y="16640"/>
                        <a:pt x="0" y="12915"/>
                        <a:pt x="0" y="8320"/>
                      </a:cubicBezTo>
                      <a:cubicBezTo>
                        <a:pt x="0" y="3725"/>
                        <a:pt x="3725" y="0"/>
                        <a:pt x="8320" y="0"/>
                      </a:cubicBezTo>
                      <a:cubicBezTo>
                        <a:pt x="12915" y="0"/>
                        <a:pt x="16639" y="3725"/>
                        <a:pt x="16639" y="8320"/>
                      </a:cubicBezTo>
                      <a:close/>
                    </a:path>
                  </a:pathLst>
                </a:custGeom>
                <a:solidFill>
                  <a:srgbClr val="FF9000"/>
                </a:solidFill>
                <a:ln w="13829" cap="flat">
                  <a:noFill/>
                  <a:prstDash val="solid"/>
                  <a:miter/>
                </a:ln>
              </p:spPr>
              <p:txBody>
                <a:bodyPr rtlCol="0" anchor="ctr"/>
                <a:lstStyle/>
                <a:p>
                  <a:endParaRPr lang="tr-TR"/>
                </a:p>
              </p:txBody>
            </p:sp>
            <p:sp>
              <p:nvSpPr>
                <p:cNvPr id="651" name="Serbest Form: Şekil 650">
                  <a:extLst>
                    <a:ext uri="{FF2B5EF4-FFF2-40B4-BE49-F238E27FC236}">
                      <a16:creationId xmlns="" xmlns:a16="http://schemas.microsoft.com/office/drawing/2014/main" id="{2BB0BE9E-A033-430F-BA3E-88AA48BC2836}"/>
                    </a:ext>
                  </a:extLst>
                </p:cNvPr>
                <p:cNvSpPr/>
                <p:nvPr/>
              </p:nvSpPr>
              <p:spPr>
                <a:xfrm>
                  <a:off x="5663371" y="4335084"/>
                  <a:ext cx="16639" cy="16639"/>
                </a:xfrm>
                <a:custGeom>
                  <a:avLst/>
                  <a:gdLst>
                    <a:gd name="connsiteX0" fmla="*/ 16640 w 16639"/>
                    <a:gd name="connsiteY0" fmla="*/ 8320 h 16639"/>
                    <a:gd name="connsiteX1" fmla="*/ 8320 w 16639"/>
                    <a:gd name="connsiteY1" fmla="*/ 16640 h 16639"/>
                    <a:gd name="connsiteX2" fmla="*/ 0 w 16639"/>
                    <a:gd name="connsiteY2" fmla="*/ 8320 h 16639"/>
                    <a:gd name="connsiteX3" fmla="*/ 8320 w 16639"/>
                    <a:gd name="connsiteY3" fmla="*/ 0 h 16639"/>
                    <a:gd name="connsiteX4" fmla="*/ 16640 w 16639"/>
                    <a:gd name="connsiteY4" fmla="*/ 8320 h 16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9" h="16639">
                      <a:moveTo>
                        <a:pt x="16640" y="8320"/>
                      </a:moveTo>
                      <a:cubicBezTo>
                        <a:pt x="16640" y="12915"/>
                        <a:pt x="12915" y="16640"/>
                        <a:pt x="8320" y="16640"/>
                      </a:cubicBezTo>
                      <a:cubicBezTo>
                        <a:pt x="3725" y="16640"/>
                        <a:pt x="0" y="12915"/>
                        <a:pt x="0" y="8320"/>
                      </a:cubicBezTo>
                      <a:cubicBezTo>
                        <a:pt x="0" y="3725"/>
                        <a:pt x="3725" y="0"/>
                        <a:pt x="8320" y="0"/>
                      </a:cubicBezTo>
                      <a:cubicBezTo>
                        <a:pt x="12915" y="0"/>
                        <a:pt x="16640" y="3725"/>
                        <a:pt x="16640" y="8320"/>
                      </a:cubicBezTo>
                      <a:close/>
                    </a:path>
                  </a:pathLst>
                </a:custGeom>
                <a:solidFill>
                  <a:srgbClr val="F9A43E"/>
                </a:solidFill>
                <a:ln w="13829" cap="flat">
                  <a:noFill/>
                  <a:prstDash val="solid"/>
                  <a:miter/>
                </a:ln>
              </p:spPr>
              <p:txBody>
                <a:bodyPr rtlCol="0" anchor="ctr"/>
                <a:lstStyle/>
                <a:p>
                  <a:endParaRPr lang="tr-TR"/>
                </a:p>
              </p:txBody>
            </p:sp>
            <p:sp>
              <p:nvSpPr>
                <p:cNvPr id="652" name="Serbest Form: Şekil 651">
                  <a:extLst>
                    <a:ext uri="{FF2B5EF4-FFF2-40B4-BE49-F238E27FC236}">
                      <a16:creationId xmlns="" xmlns:a16="http://schemas.microsoft.com/office/drawing/2014/main" id="{59346FB0-388D-4870-8648-75540DEAB428}"/>
                    </a:ext>
                  </a:extLst>
                </p:cNvPr>
                <p:cNvSpPr/>
                <p:nvPr/>
              </p:nvSpPr>
              <p:spPr>
                <a:xfrm>
                  <a:off x="5691104" y="4308738"/>
                  <a:ext cx="16639" cy="16639"/>
                </a:xfrm>
                <a:custGeom>
                  <a:avLst/>
                  <a:gdLst>
                    <a:gd name="connsiteX0" fmla="*/ 16640 w 16639"/>
                    <a:gd name="connsiteY0" fmla="*/ 8320 h 16639"/>
                    <a:gd name="connsiteX1" fmla="*/ 8320 w 16639"/>
                    <a:gd name="connsiteY1" fmla="*/ 16640 h 16639"/>
                    <a:gd name="connsiteX2" fmla="*/ 0 w 16639"/>
                    <a:gd name="connsiteY2" fmla="*/ 8320 h 16639"/>
                    <a:gd name="connsiteX3" fmla="*/ 8320 w 16639"/>
                    <a:gd name="connsiteY3" fmla="*/ 0 h 16639"/>
                    <a:gd name="connsiteX4" fmla="*/ 16640 w 16639"/>
                    <a:gd name="connsiteY4" fmla="*/ 8320 h 16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9" h="16639">
                      <a:moveTo>
                        <a:pt x="16640" y="8320"/>
                      </a:moveTo>
                      <a:cubicBezTo>
                        <a:pt x="16640" y="12915"/>
                        <a:pt x="12915" y="16640"/>
                        <a:pt x="8320" y="16640"/>
                      </a:cubicBezTo>
                      <a:cubicBezTo>
                        <a:pt x="3725" y="16640"/>
                        <a:pt x="0" y="12915"/>
                        <a:pt x="0" y="8320"/>
                      </a:cubicBezTo>
                      <a:cubicBezTo>
                        <a:pt x="0" y="3725"/>
                        <a:pt x="3725" y="0"/>
                        <a:pt x="8320" y="0"/>
                      </a:cubicBezTo>
                      <a:cubicBezTo>
                        <a:pt x="12915" y="0"/>
                        <a:pt x="16640" y="3725"/>
                        <a:pt x="16640" y="8320"/>
                      </a:cubicBezTo>
                      <a:close/>
                    </a:path>
                  </a:pathLst>
                </a:custGeom>
                <a:solidFill>
                  <a:srgbClr val="F9A43E"/>
                </a:solidFill>
                <a:ln w="13829" cap="flat">
                  <a:noFill/>
                  <a:prstDash val="solid"/>
                  <a:miter/>
                </a:ln>
              </p:spPr>
              <p:txBody>
                <a:bodyPr rtlCol="0" anchor="ctr"/>
                <a:lstStyle/>
                <a:p>
                  <a:endParaRPr lang="tr-TR"/>
                </a:p>
              </p:txBody>
            </p:sp>
          </p:grpSp>
          <p:grpSp>
            <p:nvGrpSpPr>
              <p:cNvPr id="653" name="Grafik 4">
                <a:extLst>
                  <a:ext uri="{FF2B5EF4-FFF2-40B4-BE49-F238E27FC236}">
                    <a16:creationId xmlns="" xmlns:a16="http://schemas.microsoft.com/office/drawing/2014/main" id="{A0C417CE-A35A-47F6-888A-555595F38BB7}"/>
                  </a:ext>
                </a:extLst>
              </p:cNvPr>
              <p:cNvGrpSpPr/>
              <p:nvPr/>
            </p:nvGrpSpPr>
            <p:grpSpPr>
              <a:xfrm>
                <a:off x="5319025" y="4169148"/>
                <a:ext cx="43503" cy="395233"/>
                <a:chOff x="5319025" y="4169148"/>
                <a:chExt cx="43503" cy="395233"/>
              </a:xfrm>
            </p:grpSpPr>
            <p:sp>
              <p:nvSpPr>
                <p:cNvPr id="654" name="Serbest Form: Şekil 653">
                  <a:extLst>
                    <a:ext uri="{FF2B5EF4-FFF2-40B4-BE49-F238E27FC236}">
                      <a16:creationId xmlns="" xmlns:a16="http://schemas.microsoft.com/office/drawing/2014/main" id="{04FE7256-AE30-479F-A891-79652D404438}"/>
                    </a:ext>
                  </a:extLst>
                </p:cNvPr>
                <p:cNvSpPr/>
                <p:nvPr/>
              </p:nvSpPr>
              <p:spPr>
                <a:xfrm>
                  <a:off x="5319025" y="4169148"/>
                  <a:ext cx="43503" cy="238040"/>
                </a:xfrm>
                <a:custGeom>
                  <a:avLst/>
                  <a:gdLst>
                    <a:gd name="connsiteX0" fmla="*/ 39288 w 43503"/>
                    <a:gd name="connsiteY0" fmla="*/ 201988 h 238040"/>
                    <a:gd name="connsiteX1" fmla="*/ 42061 w 43503"/>
                    <a:gd name="connsiteY1" fmla="*/ 178416 h 238040"/>
                    <a:gd name="connsiteX2" fmla="*/ 39288 w 43503"/>
                    <a:gd name="connsiteY2" fmla="*/ 55006 h 238040"/>
                    <a:gd name="connsiteX3" fmla="*/ 25421 w 43503"/>
                    <a:gd name="connsiteY3" fmla="*/ 9247 h 238040"/>
                    <a:gd name="connsiteX4" fmla="*/ 1849 w 43503"/>
                    <a:gd name="connsiteY4" fmla="*/ 10633 h 238040"/>
                    <a:gd name="connsiteX5" fmla="*/ 1849 w 43503"/>
                    <a:gd name="connsiteY5" fmla="*/ 59165 h 238040"/>
                    <a:gd name="connsiteX6" fmla="*/ 1849 w 43503"/>
                    <a:gd name="connsiteY6" fmla="*/ 238041 h 238040"/>
                    <a:gd name="connsiteX7" fmla="*/ 18488 w 43503"/>
                    <a:gd name="connsiteY7" fmla="*/ 238041 h 238040"/>
                    <a:gd name="connsiteX8" fmla="*/ 21262 w 43503"/>
                    <a:gd name="connsiteY8" fmla="*/ 231108 h 238040"/>
                    <a:gd name="connsiteX9" fmla="*/ 39288 w 43503"/>
                    <a:gd name="connsiteY9" fmla="*/ 201988 h 2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03" h="238040">
                      <a:moveTo>
                        <a:pt x="39288" y="201988"/>
                      </a:moveTo>
                      <a:cubicBezTo>
                        <a:pt x="42061" y="195055"/>
                        <a:pt x="40674" y="185349"/>
                        <a:pt x="42061" y="178416"/>
                      </a:cubicBezTo>
                      <a:cubicBezTo>
                        <a:pt x="44834" y="136817"/>
                        <a:pt x="43448" y="95218"/>
                        <a:pt x="39288" y="55006"/>
                      </a:cubicBezTo>
                      <a:cubicBezTo>
                        <a:pt x="37901" y="38366"/>
                        <a:pt x="37901" y="23113"/>
                        <a:pt x="25421" y="9247"/>
                      </a:cubicBezTo>
                      <a:cubicBezTo>
                        <a:pt x="17102" y="-459"/>
                        <a:pt x="6009" y="-6006"/>
                        <a:pt x="1849" y="10633"/>
                      </a:cubicBezTo>
                      <a:cubicBezTo>
                        <a:pt x="-2311" y="25886"/>
                        <a:pt x="1849" y="43913"/>
                        <a:pt x="1849" y="59165"/>
                      </a:cubicBezTo>
                      <a:lnTo>
                        <a:pt x="1849" y="238041"/>
                      </a:lnTo>
                      <a:lnTo>
                        <a:pt x="18488" y="238041"/>
                      </a:lnTo>
                      <a:cubicBezTo>
                        <a:pt x="18488" y="235267"/>
                        <a:pt x="19875" y="233881"/>
                        <a:pt x="21262" y="231108"/>
                      </a:cubicBezTo>
                      <a:cubicBezTo>
                        <a:pt x="25421" y="221401"/>
                        <a:pt x="36515" y="213081"/>
                        <a:pt x="39288" y="201988"/>
                      </a:cubicBezTo>
                      <a:close/>
                    </a:path>
                  </a:pathLst>
                </a:custGeom>
                <a:solidFill>
                  <a:srgbClr val="B6E7F2"/>
                </a:solidFill>
                <a:ln w="13829" cap="flat">
                  <a:noFill/>
                  <a:prstDash val="solid"/>
                  <a:miter/>
                </a:ln>
              </p:spPr>
              <p:txBody>
                <a:bodyPr rtlCol="0" anchor="ctr"/>
                <a:lstStyle/>
                <a:p>
                  <a:endParaRPr lang="tr-TR"/>
                </a:p>
              </p:txBody>
            </p:sp>
            <p:sp>
              <p:nvSpPr>
                <p:cNvPr id="655" name="Serbest Form: Şekil 654">
                  <a:extLst>
                    <a:ext uri="{FF2B5EF4-FFF2-40B4-BE49-F238E27FC236}">
                      <a16:creationId xmlns="" xmlns:a16="http://schemas.microsoft.com/office/drawing/2014/main" id="{182F5E1C-B8BC-4B40-A435-BD6C8D415C66}"/>
                    </a:ext>
                  </a:extLst>
                </p:cNvPr>
                <p:cNvSpPr/>
                <p:nvPr/>
              </p:nvSpPr>
              <p:spPr>
                <a:xfrm>
                  <a:off x="5322261" y="4408575"/>
                  <a:ext cx="27732" cy="155805"/>
                </a:xfrm>
                <a:custGeom>
                  <a:avLst/>
                  <a:gdLst>
                    <a:gd name="connsiteX0" fmla="*/ 0 w 27732"/>
                    <a:gd name="connsiteY0" fmla="*/ 148369 h 155805"/>
                    <a:gd name="connsiteX1" fmla="*/ 0 w 27732"/>
                    <a:gd name="connsiteY1" fmla="*/ 148369 h 155805"/>
                    <a:gd name="connsiteX2" fmla="*/ 27733 w 27732"/>
                    <a:gd name="connsiteY2" fmla="*/ 142823 h 155805"/>
                    <a:gd name="connsiteX3" fmla="*/ 27733 w 27732"/>
                    <a:gd name="connsiteY3" fmla="*/ 45759 h 155805"/>
                    <a:gd name="connsiteX4" fmla="*/ 19413 w 27732"/>
                    <a:gd name="connsiteY4" fmla="*/ 26346 h 155805"/>
                    <a:gd name="connsiteX5" fmla="*/ 16640 w 27732"/>
                    <a:gd name="connsiteY5" fmla="*/ 0 h 155805"/>
                    <a:gd name="connsiteX6" fmla="*/ 0 w 27732"/>
                    <a:gd name="connsiteY6" fmla="*/ 0 h 155805"/>
                    <a:gd name="connsiteX7" fmla="*/ 0 w 27732"/>
                    <a:gd name="connsiteY7" fmla="*/ 148369 h 15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32" h="155805">
                      <a:moveTo>
                        <a:pt x="0" y="148369"/>
                      </a:moveTo>
                      <a:cubicBezTo>
                        <a:pt x="0" y="148369"/>
                        <a:pt x="0" y="148369"/>
                        <a:pt x="0" y="148369"/>
                      </a:cubicBezTo>
                      <a:cubicBezTo>
                        <a:pt x="6933" y="160849"/>
                        <a:pt x="27733" y="156689"/>
                        <a:pt x="27733" y="142823"/>
                      </a:cubicBezTo>
                      <a:lnTo>
                        <a:pt x="27733" y="45759"/>
                      </a:lnTo>
                      <a:cubicBezTo>
                        <a:pt x="26346" y="38826"/>
                        <a:pt x="23573" y="31893"/>
                        <a:pt x="19413" y="26346"/>
                      </a:cubicBezTo>
                      <a:cubicBezTo>
                        <a:pt x="13866" y="18026"/>
                        <a:pt x="13866" y="8320"/>
                        <a:pt x="16640" y="0"/>
                      </a:cubicBezTo>
                      <a:lnTo>
                        <a:pt x="0" y="0"/>
                      </a:lnTo>
                      <a:lnTo>
                        <a:pt x="0" y="148369"/>
                      </a:lnTo>
                      <a:close/>
                    </a:path>
                  </a:pathLst>
                </a:custGeom>
                <a:solidFill>
                  <a:srgbClr val="7EBFCE"/>
                </a:solidFill>
                <a:ln w="13829" cap="flat">
                  <a:noFill/>
                  <a:prstDash val="solid"/>
                  <a:miter/>
                </a:ln>
              </p:spPr>
              <p:txBody>
                <a:bodyPr rtlCol="0" anchor="ctr"/>
                <a:lstStyle/>
                <a:p>
                  <a:endParaRPr lang="tr-TR"/>
                </a:p>
              </p:txBody>
            </p:sp>
          </p:grpSp>
          <p:grpSp>
            <p:nvGrpSpPr>
              <p:cNvPr id="656" name="Grafik 4">
                <a:extLst>
                  <a:ext uri="{FF2B5EF4-FFF2-40B4-BE49-F238E27FC236}">
                    <a16:creationId xmlns="" xmlns:a16="http://schemas.microsoft.com/office/drawing/2014/main" id="{A0C417CE-A35A-47F6-888A-555595F38BB7}"/>
                  </a:ext>
                </a:extLst>
              </p:cNvPr>
              <p:cNvGrpSpPr/>
              <p:nvPr/>
            </p:nvGrpSpPr>
            <p:grpSpPr>
              <a:xfrm>
                <a:off x="5835313" y="4192262"/>
                <a:ext cx="63903" cy="361909"/>
                <a:chOff x="5835313" y="4192262"/>
                <a:chExt cx="63903" cy="361909"/>
              </a:xfrm>
            </p:grpSpPr>
            <p:sp>
              <p:nvSpPr>
                <p:cNvPr id="657" name="Serbest Form: Şekil 656">
                  <a:extLst>
                    <a:ext uri="{FF2B5EF4-FFF2-40B4-BE49-F238E27FC236}">
                      <a16:creationId xmlns="" xmlns:a16="http://schemas.microsoft.com/office/drawing/2014/main" id="{D8359DB9-D4D1-4D64-914D-CAE7BBCB4613}"/>
                    </a:ext>
                  </a:extLst>
                </p:cNvPr>
                <p:cNvSpPr/>
                <p:nvPr/>
              </p:nvSpPr>
              <p:spPr>
                <a:xfrm>
                  <a:off x="5835313" y="4192262"/>
                  <a:ext cx="34665" cy="361909"/>
                </a:xfrm>
                <a:custGeom>
                  <a:avLst/>
                  <a:gdLst>
                    <a:gd name="connsiteX0" fmla="*/ 24959 w 34665"/>
                    <a:gd name="connsiteY0" fmla="*/ 92904 h 361909"/>
                    <a:gd name="connsiteX1" fmla="*/ 26346 w 34665"/>
                    <a:gd name="connsiteY1" fmla="*/ 4160 h 361909"/>
                    <a:gd name="connsiteX2" fmla="*/ 23573 w 34665"/>
                    <a:gd name="connsiteY2" fmla="*/ 0 h 361909"/>
                    <a:gd name="connsiteX3" fmla="*/ 23573 w 34665"/>
                    <a:gd name="connsiteY3" fmla="*/ 0 h 361909"/>
                    <a:gd name="connsiteX4" fmla="*/ 20799 w 34665"/>
                    <a:gd name="connsiteY4" fmla="*/ 4160 h 361909"/>
                    <a:gd name="connsiteX5" fmla="*/ 18026 w 34665"/>
                    <a:gd name="connsiteY5" fmla="*/ 91517 h 361909"/>
                    <a:gd name="connsiteX6" fmla="*/ 8320 w 34665"/>
                    <a:gd name="connsiteY6" fmla="*/ 91517 h 361909"/>
                    <a:gd name="connsiteX7" fmla="*/ 13866 w 34665"/>
                    <a:gd name="connsiteY7" fmla="*/ 4160 h 361909"/>
                    <a:gd name="connsiteX8" fmla="*/ 11093 w 34665"/>
                    <a:gd name="connsiteY8" fmla="*/ 0 h 361909"/>
                    <a:gd name="connsiteX9" fmla="*/ 6933 w 34665"/>
                    <a:gd name="connsiteY9" fmla="*/ 4160 h 361909"/>
                    <a:gd name="connsiteX10" fmla="*/ 0 w 34665"/>
                    <a:gd name="connsiteY10" fmla="*/ 88744 h 361909"/>
                    <a:gd name="connsiteX11" fmla="*/ 2773 w 34665"/>
                    <a:gd name="connsiteY11" fmla="*/ 106770 h 361909"/>
                    <a:gd name="connsiteX12" fmla="*/ 15253 w 34665"/>
                    <a:gd name="connsiteY12" fmla="*/ 115090 h 361909"/>
                    <a:gd name="connsiteX13" fmla="*/ 24959 w 34665"/>
                    <a:gd name="connsiteY13" fmla="*/ 117863 h 361909"/>
                    <a:gd name="connsiteX14" fmla="*/ 24959 w 34665"/>
                    <a:gd name="connsiteY14" fmla="*/ 209381 h 361909"/>
                    <a:gd name="connsiteX15" fmla="*/ 18026 w 34665"/>
                    <a:gd name="connsiteY15" fmla="*/ 341111 h 361909"/>
                    <a:gd name="connsiteX16" fmla="*/ 24959 w 34665"/>
                    <a:gd name="connsiteY16" fmla="*/ 357750 h 361909"/>
                    <a:gd name="connsiteX17" fmla="*/ 34666 w 34665"/>
                    <a:gd name="connsiteY17" fmla="*/ 361910 h 361909"/>
                    <a:gd name="connsiteX18" fmla="*/ 34666 w 34665"/>
                    <a:gd name="connsiteY18" fmla="*/ 92904 h 361909"/>
                    <a:gd name="connsiteX19" fmla="*/ 24959 w 34665"/>
                    <a:gd name="connsiteY19" fmla="*/ 92904 h 36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665" h="361909">
                      <a:moveTo>
                        <a:pt x="24959" y="92904"/>
                      </a:moveTo>
                      <a:lnTo>
                        <a:pt x="26346" y="4160"/>
                      </a:lnTo>
                      <a:cubicBezTo>
                        <a:pt x="26346" y="2773"/>
                        <a:pt x="24959" y="0"/>
                        <a:pt x="23573" y="0"/>
                      </a:cubicBezTo>
                      <a:lnTo>
                        <a:pt x="23573" y="0"/>
                      </a:lnTo>
                      <a:cubicBezTo>
                        <a:pt x="22186" y="0"/>
                        <a:pt x="20799" y="1387"/>
                        <a:pt x="20799" y="4160"/>
                      </a:cubicBezTo>
                      <a:lnTo>
                        <a:pt x="18026" y="91517"/>
                      </a:lnTo>
                      <a:lnTo>
                        <a:pt x="8320" y="91517"/>
                      </a:lnTo>
                      <a:lnTo>
                        <a:pt x="13866" y="4160"/>
                      </a:lnTo>
                      <a:cubicBezTo>
                        <a:pt x="13866" y="2773"/>
                        <a:pt x="12480" y="0"/>
                        <a:pt x="11093" y="0"/>
                      </a:cubicBezTo>
                      <a:cubicBezTo>
                        <a:pt x="9706" y="0"/>
                        <a:pt x="8320" y="1387"/>
                        <a:pt x="6933" y="4160"/>
                      </a:cubicBezTo>
                      <a:lnTo>
                        <a:pt x="0" y="88744"/>
                      </a:lnTo>
                      <a:cubicBezTo>
                        <a:pt x="0" y="94291"/>
                        <a:pt x="0" y="101224"/>
                        <a:pt x="2773" y="106770"/>
                      </a:cubicBezTo>
                      <a:cubicBezTo>
                        <a:pt x="5547" y="112317"/>
                        <a:pt x="9706" y="112317"/>
                        <a:pt x="15253" y="115090"/>
                      </a:cubicBezTo>
                      <a:cubicBezTo>
                        <a:pt x="18026" y="116477"/>
                        <a:pt x="20799" y="116477"/>
                        <a:pt x="24959" y="117863"/>
                      </a:cubicBezTo>
                      <a:cubicBezTo>
                        <a:pt x="26346" y="146983"/>
                        <a:pt x="26346" y="177489"/>
                        <a:pt x="24959" y="209381"/>
                      </a:cubicBezTo>
                      <a:cubicBezTo>
                        <a:pt x="23573" y="252366"/>
                        <a:pt x="15253" y="298125"/>
                        <a:pt x="18026" y="341111"/>
                      </a:cubicBezTo>
                      <a:cubicBezTo>
                        <a:pt x="18026" y="346657"/>
                        <a:pt x="20799" y="353590"/>
                        <a:pt x="24959" y="357750"/>
                      </a:cubicBezTo>
                      <a:cubicBezTo>
                        <a:pt x="27733" y="360523"/>
                        <a:pt x="30506" y="361910"/>
                        <a:pt x="34666" y="361910"/>
                      </a:cubicBezTo>
                      <a:lnTo>
                        <a:pt x="34666" y="92904"/>
                      </a:lnTo>
                      <a:lnTo>
                        <a:pt x="24959" y="92904"/>
                      </a:lnTo>
                      <a:close/>
                    </a:path>
                  </a:pathLst>
                </a:custGeom>
                <a:solidFill>
                  <a:srgbClr val="B6E7F2"/>
                </a:solidFill>
                <a:ln w="13829" cap="flat">
                  <a:noFill/>
                  <a:prstDash val="solid"/>
                  <a:miter/>
                </a:ln>
              </p:spPr>
              <p:txBody>
                <a:bodyPr rtlCol="0" anchor="ctr"/>
                <a:lstStyle/>
                <a:p>
                  <a:endParaRPr lang="tr-TR"/>
                </a:p>
              </p:txBody>
            </p:sp>
            <p:sp>
              <p:nvSpPr>
                <p:cNvPr id="658" name="Serbest Form: Şekil 657">
                  <a:extLst>
                    <a:ext uri="{FF2B5EF4-FFF2-40B4-BE49-F238E27FC236}">
                      <a16:creationId xmlns="" xmlns:a16="http://schemas.microsoft.com/office/drawing/2014/main" id="{B0A25AF6-FDF6-41FB-939F-2D72F1CDEFE8}"/>
                    </a:ext>
                  </a:extLst>
                </p:cNvPr>
                <p:cNvSpPr/>
                <p:nvPr/>
              </p:nvSpPr>
              <p:spPr>
                <a:xfrm>
                  <a:off x="5868593" y="4192262"/>
                  <a:ext cx="30623" cy="360523"/>
                </a:xfrm>
                <a:custGeom>
                  <a:avLst/>
                  <a:gdLst>
                    <a:gd name="connsiteX0" fmla="*/ 30506 w 30623"/>
                    <a:gd name="connsiteY0" fmla="*/ 88744 h 360523"/>
                    <a:gd name="connsiteX1" fmla="*/ 23573 w 30623"/>
                    <a:gd name="connsiteY1" fmla="*/ 4160 h 360523"/>
                    <a:gd name="connsiteX2" fmla="*/ 19413 w 30623"/>
                    <a:gd name="connsiteY2" fmla="*/ 0 h 360523"/>
                    <a:gd name="connsiteX3" fmla="*/ 16640 w 30623"/>
                    <a:gd name="connsiteY3" fmla="*/ 4160 h 360523"/>
                    <a:gd name="connsiteX4" fmla="*/ 22186 w 30623"/>
                    <a:gd name="connsiteY4" fmla="*/ 91517 h 360523"/>
                    <a:gd name="connsiteX5" fmla="*/ 12480 w 30623"/>
                    <a:gd name="connsiteY5" fmla="*/ 91517 h 360523"/>
                    <a:gd name="connsiteX6" fmla="*/ 9706 w 30623"/>
                    <a:gd name="connsiteY6" fmla="*/ 4160 h 360523"/>
                    <a:gd name="connsiteX7" fmla="*/ 6933 w 30623"/>
                    <a:gd name="connsiteY7" fmla="*/ 0 h 360523"/>
                    <a:gd name="connsiteX8" fmla="*/ 6933 w 30623"/>
                    <a:gd name="connsiteY8" fmla="*/ 0 h 360523"/>
                    <a:gd name="connsiteX9" fmla="*/ 4160 w 30623"/>
                    <a:gd name="connsiteY9" fmla="*/ 4160 h 360523"/>
                    <a:gd name="connsiteX10" fmla="*/ 5546 w 30623"/>
                    <a:gd name="connsiteY10" fmla="*/ 92904 h 360523"/>
                    <a:gd name="connsiteX11" fmla="*/ 0 w 30623"/>
                    <a:gd name="connsiteY11" fmla="*/ 92904 h 360523"/>
                    <a:gd name="connsiteX12" fmla="*/ 0 w 30623"/>
                    <a:gd name="connsiteY12" fmla="*/ 92904 h 360523"/>
                    <a:gd name="connsiteX13" fmla="*/ 0 w 30623"/>
                    <a:gd name="connsiteY13" fmla="*/ 360523 h 360523"/>
                    <a:gd name="connsiteX14" fmla="*/ 1387 w 30623"/>
                    <a:gd name="connsiteY14" fmla="*/ 360523 h 360523"/>
                    <a:gd name="connsiteX15" fmla="*/ 11093 w 30623"/>
                    <a:gd name="connsiteY15" fmla="*/ 356364 h 360523"/>
                    <a:gd name="connsiteX16" fmla="*/ 18026 w 30623"/>
                    <a:gd name="connsiteY16" fmla="*/ 339724 h 360523"/>
                    <a:gd name="connsiteX17" fmla="*/ 11093 w 30623"/>
                    <a:gd name="connsiteY17" fmla="*/ 207994 h 360523"/>
                    <a:gd name="connsiteX18" fmla="*/ 11093 w 30623"/>
                    <a:gd name="connsiteY18" fmla="*/ 116477 h 360523"/>
                    <a:gd name="connsiteX19" fmla="*/ 30506 w 30623"/>
                    <a:gd name="connsiteY19" fmla="*/ 88744 h 36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623" h="360523">
                      <a:moveTo>
                        <a:pt x="30506" y="88744"/>
                      </a:moveTo>
                      <a:lnTo>
                        <a:pt x="23573" y="4160"/>
                      </a:lnTo>
                      <a:cubicBezTo>
                        <a:pt x="23573" y="2773"/>
                        <a:pt x="22186" y="0"/>
                        <a:pt x="19413" y="0"/>
                      </a:cubicBezTo>
                      <a:cubicBezTo>
                        <a:pt x="18026" y="0"/>
                        <a:pt x="16640" y="1387"/>
                        <a:pt x="16640" y="4160"/>
                      </a:cubicBezTo>
                      <a:lnTo>
                        <a:pt x="22186" y="91517"/>
                      </a:lnTo>
                      <a:lnTo>
                        <a:pt x="12480" y="91517"/>
                      </a:lnTo>
                      <a:lnTo>
                        <a:pt x="9706" y="4160"/>
                      </a:lnTo>
                      <a:cubicBezTo>
                        <a:pt x="9706" y="2773"/>
                        <a:pt x="8320" y="0"/>
                        <a:pt x="6933" y="0"/>
                      </a:cubicBezTo>
                      <a:lnTo>
                        <a:pt x="6933" y="0"/>
                      </a:lnTo>
                      <a:cubicBezTo>
                        <a:pt x="5546" y="0"/>
                        <a:pt x="4160" y="1387"/>
                        <a:pt x="4160" y="4160"/>
                      </a:cubicBezTo>
                      <a:lnTo>
                        <a:pt x="5546" y="92904"/>
                      </a:lnTo>
                      <a:lnTo>
                        <a:pt x="0" y="92904"/>
                      </a:lnTo>
                      <a:lnTo>
                        <a:pt x="0" y="92904"/>
                      </a:lnTo>
                      <a:lnTo>
                        <a:pt x="0" y="360523"/>
                      </a:lnTo>
                      <a:cubicBezTo>
                        <a:pt x="0" y="360523"/>
                        <a:pt x="0" y="360523"/>
                        <a:pt x="1387" y="360523"/>
                      </a:cubicBezTo>
                      <a:cubicBezTo>
                        <a:pt x="5546" y="360523"/>
                        <a:pt x="8320" y="359137"/>
                        <a:pt x="11093" y="356364"/>
                      </a:cubicBezTo>
                      <a:cubicBezTo>
                        <a:pt x="15253" y="352204"/>
                        <a:pt x="16640" y="346657"/>
                        <a:pt x="18026" y="339724"/>
                      </a:cubicBezTo>
                      <a:cubicBezTo>
                        <a:pt x="20799" y="296738"/>
                        <a:pt x="11093" y="250980"/>
                        <a:pt x="11093" y="207994"/>
                      </a:cubicBezTo>
                      <a:cubicBezTo>
                        <a:pt x="9706" y="176102"/>
                        <a:pt x="11093" y="145596"/>
                        <a:pt x="11093" y="116477"/>
                      </a:cubicBezTo>
                      <a:cubicBezTo>
                        <a:pt x="20799" y="115090"/>
                        <a:pt x="31892" y="106770"/>
                        <a:pt x="30506" y="88744"/>
                      </a:cubicBezTo>
                      <a:close/>
                    </a:path>
                  </a:pathLst>
                </a:custGeom>
                <a:solidFill>
                  <a:srgbClr val="7EBFCE"/>
                </a:solidFill>
                <a:ln w="13829" cap="flat">
                  <a:noFill/>
                  <a:prstDash val="solid"/>
                  <a:miter/>
                </a:ln>
              </p:spPr>
              <p:txBody>
                <a:bodyPr rtlCol="0" anchor="ctr"/>
                <a:lstStyle/>
                <a:p>
                  <a:endParaRPr lang="tr-TR"/>
                </a:p>
              </p:txBody>
            </p:sp>
          </p:grpSp>
          <p:grpSp>
            <p:nvGrpSpPr>
              <p:cNvPr id="659" name="Grafik 4">
                <a:extLst>
                  <a:ext uri="{FF2B5EF4-FFF2-40B4-BE49-F238E27FC236}">
                    <a16:creationId xmlns="" xmlns:a16="http://schemas.microsoft.com/office/drawing/2014/main" id="{A0C417CE-A35A-47F6-888A-555595F38BB7}"/>
                  </a:ext>
                </a:extLst>
              </p:cNvPr>
              <p:cNvGrpSpPr/>
              <p:nvPr/>
            </p:nvGrpSpPr>
            <p:grpSpPr>
              <a:xfrm>
                <a:off x="5612878" y="4330746"/>
                <a:ext cx="216412" cy="147160"/>
                <a:chOff x="5612878" y="4330746"/>
                <a:chExt cx="216412" cy="147160"/>
              </a:xfrm>
            </p:grpSpPr>
            <p:sp>
              <p:nvSpPr>
                <p:cNvPr id="660" name="Serbest Form: Şekil 659">
                  <a:extLst>
                    <a:ext uri="{FF2B5EF4-FFF2-40B4-BE49-F238E27FC236}">
                      <a16:creationId xmlns="" xmlns:a16="http://schemas.microsoft.com/office/drawing/2014/main" id="{9927C20C-B604-40F1-8252-0FD9804174B7}"/>
                    </a:ext>
                  </a:extLst>
                </p:cNvPr>
                <p:cNvSpPr/>
                <p:nvPr/>
              </p:nvSpPr>
              <p:spPr>
                <a:xfrm>
                  <a:off x="5612878" y="4372373"/>
                  <a:ext cx="207408" cy="105533"/>
                </a:xfrm>
                <a:custGeom>
                  <a:avLst/>
                  <a:gdLst>
                    <a:gd name="connsiteX0" fmla="*/ 207182 w 207408"/>
                    <a:gd name="connsiteY0" fmla="*/ 37589 h 105533"/>
                    <a:gd name="connsiteX1" fmla="*/ 190542 w 207408"/>
                    <a:gd name="connsiteY1" fmla="*/ 9856 h 105533"/>
                    <a:gd name="connsiteX2" fmla="*/ 162810 w 207408"/>
                    <a:gd name="connsiteY2" fmla="*/ 5696 h 105533"/>
                    <a:gd name="connsiteX3" fmla="*/ 68519 w 207408"/>
                    <a:gd name="connsiteY3" fmla="*/ 70868 h 105533"/>
                    <a:gd name="connsiteX4" fmla="*/ 1961 w 207408"/>
                    <a:gd name="connsiteY4" fmla="*/ 93054 h 105533"/>
                    <a:gd name="connsiteX5" fmla="*/ 574 w 207408"/>
                    <a:gd name="connsiteY5" fmla="*/ 97214 h 105533"/>
                    <a:gd name="connsiteX6" fmla="*/ 32467 w 207408"/>
                    <a:gd name="connsiteY6" fmla="*/ 105533 h 105533"/>
                    <a:gd name="connsiteX7" fmla="*/ 35240 w 207408"/>
                    <a:gd name="connsiteY7" fmla="*/ 105533 h 105533"/>
                    <a:gd name="connsiteX8" fmla="*/ 196089 w 207408"/>
                    <a:gd name="connsiteY8" fmla="*/ 50068 h 105533"/>
                    <a:gd name="connsiteX9" fmla="*/ 207182 w 207408"/>
                    <a:gd name="connsiteY9" fmla="*/ 37589 h 10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08" h="105533">
                      <a:moveTo>
                        <a:pt x="207182" y="37589"/>
                      </a:moveTo>
                      <a:cubicBezTo>
                        <a:pt x="207182" y="37589"/>
                        <a:pt x="207182" y="29269"/>
                        <a:pt x="190542" y="9856"/>
                      </a:cubicBezTo>
                      <a:cubicBezTo>
                        <a:pt x="175290" y="-9557"/>
                        <a:pt x="162810" y="5696"/>
                        <a:pt x="162810" y="5696"/>
                      </a:cubicBezTo>
                      <a:cubicBezTo>
                        <a:pt x="136464" y="48682"/>
                        <a:pt x="68519" y="70868"/>
                        <a:pt x="68519" y="70868"/>
                      </a:cubicBezTo>
                      <a:lnTo>
                        <a:pt x="1961" y="93054"/>
                      </a:lnTo>
                      <a:cubicBezTo>
                        <a:pt x="574" y="93054"/>
                        <a:pt x="-812" y="95827"/>
                        <a:pt x="574" y="97214"/>
                      </a:cubicBezTo>
                      <a:cubicBezTo>
                        <a:pt x="574" y="97214"/>
                        <a:pt x="19987" y="102760"/>
                        <a:pt x="32467" y="105533"/>
                      </a:cubicBezTo>
                      <a:cubicBezTo>
                        <a:pt x="33854" y="105533"/>
                        <a:pt x="33854" y="105533"/>
                        <a:pt x="35240" y="105533"/>
                      </a:cubicBezTo>
                      <a:cubicBezTo>
                        <a:pt x="97638" y="105533"/>
                        <a:pt x="183609" y="57001"/>
                        <a:pt x="196089" y="50068"/>
                      </a:cubicBezTo>
                      <a:cubicBezTo>
                        <a:pt x="209955" y="43135"/>
                        <a:pt x="207182" y="37589"/>
                        <a:pt x="207182" y="37589"/>
                      </a:cubicBezTo>
                      <a:close/>
                    </a:path>
                  </a:pathLst>
                </a:custGeom>
                <a:solidFill>
                  <a:srgbClr val="E72318"/>
                </a:solidFill>
                <a:ln w="13829" cap="flat">
                  <a:noFill/>
                  <a:prstDash val="solid"/>
                  <a:miter/>
                </a:ln>
              </p:spPr>
              <p:txBody>
                <a:bodyPr rtlCol="0" anchor="ctr"/>
                <a:lstStyle/>
                <a:p>
                  <a:endParaRPr lang="tr-TR"/>
                </a:p>
              </p:txBody>
            </p:sp>
            <p:sp>
              <p:nvSpPr>
                <p:cNvPr id="661" name="Serbest Form: Şekil 660">
                  <a:extLst>
                    <a:ext uri="{FF2B5EF4-FFF2-40B4-BE49-F238E27FC236}">
                      <a16:creationId xmlns="" xmlns:a16="http://schemas.microsoft.com/office/drawing/2014/main" id="{372E7AFD-D371-410F-AE8F-E70133CF1D61}"/>
                    </a:ext>
                  </a:extLst>
                </p:cNvPr>
                <p:cNvSpPr/>
                <p:nvPr/>
              </p:nvSpPr>
              <p:spPr>
                <a:xfrm>
                  <a:off x="5789555" y="4330746"/>
                  <a:ext cx="39736" cy="73952"/>
                </a:xfrm>
                <a:custGeom>
                  <a:avLst/>
                  <a:gdLst>
                    <a:gd name="connsiteX0" fmla="*/ 27733 w 39736"/>
                    <a:gd name="connsiteY0" fmla="*/ 70896 h 73952"/>
                    <a:gd name="connsiteX1" fmla="*/ 27733 w 39736"/>
                    <a:gd name="connsiteY1" fmla="*/ 65350 h 73952"/>
                    <a:gd name="connsiteX2" fmla="*/ 30506 w 39736"/>
                    <a:gd name="connsiteY2" fmla="*/ 57030 h 73952"/>
                    <a:gd name="connsiteX3" fmla="*/ 38826 w 39736"/>
                    <a:gd name="connsiteY3" fmla="*/ 34844 h 73952"/>
                    <a:gd name="connsiteX4" fmla="*/ 37439 w 39736"/>
                    <a:gd name="connsiteY4" fmla="*/ 12658 h 73952"/>
                    <a:gd name="connsiteX5" fmla="*/ 15253 w 39736"/>
                    <a:gd name="connsiteY5" fmla="*/ 178 h 73952"/>
                    <a:gd name="connsiteX6" fmla="*/ 12480 w 39736"/>
                    <a:gd name="connsiteY6" fmla="*/ 1565 h 73952"/>
                    <a:gd name="connsiteX7" fmla="*/ 12480 w 39736"/>
                    <a:gd name="connsiteY7" fmla="*/ 8498 h 73952"/>
                    <a:gd name="connsiteX8" fmla="*/ 19413 w 39736"/>
                    <a:gd name="connsiteY8" fmla="*/ 7112 h 73952"/>
                    <a:gd name="connsiteX9" fmla="*/ 26346 w 39736"/>
                    <a:gd name="connsiteY9" fmla="*/ 9885 h 73952"/>
                    <a:gd name="connsiteX10" fmla="*/ 30506 w 39736"/>
                    <a:gd name="connsiteY10" fmla="*/ 32071 h 73952"/>
                    <a:gd name="connsiteX11" fmla="*/ 22186 w 39736"/>
                    <a:gd name="connsiteY11" fmla="*/ 43164 h 73952"/>
                    <a:gd name="connsiteX12" fmla="*/ 5547 w 39736"/>
                    <a:gd name="connsiteY12" fmla="*/ 41777 h 73952"/>
                    <a:gd name="connsiteX13" fmla="*/ 0 w 39736"/>
                    <a:gd name="connsiteY13" fmla="*/ 40391 h 73952"/>
                    <a:gd name="connsiteX14" fmla="*/ 5547 w 39736"/>
                    <a:gd name="connsiteY14" fmla="*/ 45937 h 73952"/>
                    <a:gd name="connsiteX15" fmla="*/ 11093 w 39736"/>
                    <a:gd name="connsiteY15" fmla="*/ 51484 h 73952"/>
                    <a:gd name="connsiteX16" fmla="*/ 8320 w 39736"/>
                    <a:gd name="connsiteY16" fmla="*/ 58417 h 73952"/>
                    <a:gd name="connsiteX17" fmla="*/ 16640 w 39736"/>
                    <a:gd name="connsiteY17" fmla="*/ 58417 h 73952"/>
                    <a:gd name="connsiteX18" fmla="*/ 16640 w 39736"/>
                    <a:gd name="connsiteY18" fmla="*/ 62577 h 73952"/>
                    <a:gd name="connsiteX19" fmla="*/ 18026 w 39736"/>
                    <a:gd name="connsiteY19" fmla="*/ 68123 h 73952"/>
                    <a:gd name="connsiteX20" fmla="*/ 22186 w 39736"/>
                    <a:gd name="connsiteY20" fmla="*/ 65350 h 73952"/>
                    <a:gd name="connsiteX21" fmla="*/ 27733 w 39736"/>
                    <a:gd name="connsiteY21" fmla="*/ 73670 h 73952"/>
                    <a:gd name="connsiteX22" fmla="*/ 27733 w 39736"/>
                    <a:gd name="connsiteY22" fmla="*/ 70896 h 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736" h="73952">
                      <a:moveTo>
                        <a:pt x="27733" y="70896"/>
                      </a:moveTo>
                      <a:cubicBezTo>
                        <a:pt x="27733" y="69510"/>
                        <a:pt x="27733" y="68123"/>
                        <a:pt x="27733" y="65350"/>
                      </a:cubicBezTo>
                      <a:cubicBezTo>
                        <a:pt x="27733" y="62577"/>
                        <a:pt x="29119" y="59804"/>
                        <a:pt x="30506" y="57030"/>
                      </a:cubicBezTo>
                      <a:cubicBezTo>
                        <a:pt x="33279" y="50097"/>
                        <a:pt x="37439" y="43164"/>
                        <a:pt x="38826" y="34844"/>
                      </a:cubicBezTo>
                      <a:cubicBezTo>
                        <a:pt x="40212" y="27911"/>
                        <a:pt x="40212" y="19591"/>
                        <a:pt x="37439" y="12658"/>
                      </a:cubicBezTo>
                      <a:cubicBezTo>
                        <a:pt x="33279" y="5725"/>
                        <a:pt x="23573" y="-1208"/>
                        <a:pt x="15253" y="178"/>
                      </a:cubicBezTo>
                      <a:cubicBezTo>
                        <a:pt x="13866" y="178"/>
                        <a:pt x="13866" y="178"/>
                        <a:pt x="12480" y="1565"/>
                      </a:cubicBezTo>
                      <a:cubicBezTo>
                        <a:pt x="9707" y="4338"/>
                        <a:pt x="11093" y="7112"/>
                        <a:pt x="12480" y="8498"/>
                      </a:cubicBezTo>
                      <a:cubicBezTo>
                        <a:pt x="12480" y="8498"/>
                        <a:pt x="18026" y="7112"/>
                        <a:pt x="19413" y="7112"/>
                      </a:cubicBezTo>
                      <a:cubicBezTo>
                        <a:pt x="22186" y="7112"/>
                        <a:pt x="24959" y="8498"/>
                        <a:pt x="26346" y="9885"/>
                      </a:cubicBezTo>
                      <a:cubicBezTo>
                        <a:pt x="33279" y="15431"/>
                        <a:pt x="33279" y="23751"/>
                        <a:pt x="30506" y="32071"/>
                      </a:cubicBezTo>
                      <a:cubicBezTo>
                        <a:pt x="29119" y="36231"/>
                        <a:pt x="26346" y="40391"/>
                        <a:pt x="22186" y="43164"/>
                      </a:cubicBezTo>
                      <a:cubicBezTo>
                        <a:pt x="16640" y="47324"/>
                        <a:pt x="11093" y="44551"/>
                        <a:pt x="5547" y="41777"/>
                      </a:cubicBezTo>
                      <a:cubicBezTo>
                        <a:pt x="4160" y="41777"/>
                        <a:pt x="1387" y="40391"/>
                        <a:pt x="0" y="40391"/>
                      </a:cubicBezTo>
                      <a:cubicBezTo>
                        <a:pt x="0" y="41777"/>
                        <a:pt x="4160" y="44551"/>
                        <a:pt x="5547" y="45937"/>
                      </a:cubicBezTo>
                      <a:cubicBezTo>
                        <a:pt x="6933" y="47324"/>
                        <a:pt x="11093" y="48710"/>
                        <a:pt x="11093" y="51484"/>
                      </a:cubicBezTo>
                      <a:cubicBezTo>
                        <a:pt x="11093" y="54257"/>
                        <a:pt x="9707" y="55644"/>
                        <a:pt x="8320" y="58417"/>
                      </a:cubicBezTo>
                      <a:cubicBezTo>
                        <a:pt x="9707" y="59804"/>
                        <a:pt x="15253" y="57030"/>
                        <a:pt x="16640" y="58417"/>
                      </a:cubicBezTo>
                      <a:cubicBezTo>
                        <a:pt x="18026" y="59804"/>
                        <a:pt x="16640" y="61190"/>
                        <a:pt x="16640" y="62577"/>
                      </a:cubicBezTo>
                      <a:cubicBezTo>
                        <a:pt x="16640" y="63963"/>
                        <a:pt x="16640" y="65350"/>
                        <a:pt x="18026" y="68123"/>
                      </a:cubicBezTo>
                      <a:cubicBezTo>
                        <a:pt x="19413" y="66737"/>
                        <a:pt x="20799" y="65350"/>
                        <a:pt x="22186" y="65350"/>
                      </a:cubicBezTo>
                      <a:cubicBezTo>
                        <a:pt x="23573" y="65350"/>
                        <a:pt x="27733" y="72283"/>
                        <a:pt x="27733" y="73670"/>
                      </a:cubicBezTo>
                      <a:cubicBezTo>
                        <a:pt x="27733" y="75056"/>
                        <a:pt x="27733" y="70896"/>
                        <a:pt x="27733" y="70896"/>
                      </a:cubicBezTo>
                      <a:close/>
                    </a:path>
                  </a:pathLst>
                </a:custGeom>
                <a:solidFill>
                  <a:srgbClr val="34B67A"/>
                </a:solidFill>
                <a:ln w="13829" cap="flat">
                  <a:noFill/>
                  <a:prstDash val="solid"/>
                  <a:miter/>
                </a:ln>
              </p:spPr>
              <p:txBody>
                <a:bodyPr rtlCol="0" anchor="ctr"/>
                <a:lstStyle/>
                <a:p>
                  <a:endParaRPr lang="tr-TR"/>
                </a:p>
              </p:txBody>
            </p:sp>
            <p:sp>
              <p:nvSpPr>
                <p:cNvPr id="662" name="Serbest Form: Şekil 661">
                  <a:extLst>
                    <a:ext uri="{FF2B5EF4-FFF2-40B4-BE49-F238E27FC236}">
                      <a16:creationId xmlns="" xmlns:a16="http://schemas.microsoft.com/office/drawing/2014/main" id="{DFFC2A72-9EE7-4413-AAB1-09F493E6726A}"/>
                    </a:ext>
                  </a:extLst>
                </p:cNvPr>
                <p:cNvSpPr/>
                <p:nvPr/>
              </p:nvSpPr>
              <p:spPr>
                <a:xfrm>
                  <a:off x="5620386" y="4380299"/>
                  <a:ext cx="176617" cy="87901"/>
                </a:xfrm>
                <a:custGeom>
                  <a:avLst/>
                  <a:gdLst>
                    <a:gd name="connsiteX0" fmla="*/ 169169 w 176617"/>
                    <a:gd name="connsiteY0" fmla="*/ 544 h 87901"/>
                    <a:gd name="connsiteX1" fmla="*/ 163622 w 176617"/>
                    <a:gd name="connsiteY1" fmla="*/ 4704 h 87901"/>
                    <a:gd name="connsiteX2" fmla="*/ 105384 w 176617"/>
                    <a:gd name="connsiteY2" fmla="*/ 54623 h 87901"/>
                    <a:gd name="connsiteX3" fmla="*/ 70718 w 176617"/>
                    <a:gd name="connsiteY3" fmla="*/ 68489 h 87901"/>
                    <a:gd name="connsiteX4" fmla="*/ 8320 w 176617"/>
                    <a:gd name="connsiteY4" fmla="*/ 86515 h 87901"/>
                    <a:gd name="connsiteX5" fmla="*/ 5547 w 176617"/>
                    <a:gd name="connsiteY5" fmla="*/ 86515 h 87901"/>
                    <a:gd name="connsiteX6" fmla="*/ 1387 w 176617"/>
                    <a:gd name="connsiteY6" fmla="*/ 86515 h 87901"/>
                    <a:gd name="connsiteX7" fmla="*/ 0 w 176617"/>
                    <a:gd name="connsiteY7" fmla="*/ 86515 h 87901"/>
                    <a:gd name="connsiteX8" fmla="*/ 6933 w 176617"/>
                    <a:gd name="connsiteY8" fmla="*/ 87902 h 87901"/>
                    <a:gd name="connsiteX9" fmla="*/ 9706 w 176617"/>
                    <a:gd name="connsiteY9" fmla="*/ 87902 h 87901"/>
                    <a:gd name="connsiteX10" fmla="*/ 61012 w 176617"/>
                    <a:gd name="connsiteY10" fmla="*/ 80968 h 87901"/>
                    <a:gd name="connsiteX11" fmla="*/ 110930 w 176617"/>
                    <a:gd name="connsiteY11" fmla="*/ 61556 h 87901"/>
                    <a:gd name="connsiteX12" fmla="*/ 151143 w 176617"/>
                    <a:gd name="connsiteY12" fmla="*/ 36596 h 87901"/>
                    <a:gd name="connsiteX13" fmla="*/ 176102 w 176617"/>
                    <a:gd name="connsiteY13" fmla="*/ 3317 h 87901"/>
                    <a:gd name="connsiteX14" fmla="*/ 169169 w 176617"/>
                    <a:gd name="connsiteY14" fmla="*/ 544 h 8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6617" h="87901">
                      <a:moveTo>
                        <a:pt x="169169" y="544"/>
                      </a:moveTo>
                      <a:cubicBezTo>
                        <a:pt x="166395" y="544"/>
                        <a:pt x="165009" y="1931"/>
                        <a:pt x="163622" y="4704"/>
                      </a:cubicBezTo>
                      <a:cubicBezTo>
                        <a:pt x="145596" y="22730"/>
                        <a:pt x="128956" y="42143"/>
                        <a:pt x="105384" y="54623"/>
                      </a:cubicBezTo>
                      <a:cubicBezTo>
                        <a:pt x="94291" y="60169"/>
                        <a:pt x="81811" y="64329"/>
                        <a:pt x="70718" y="68489"/>
                      </a:cubicBezTo>
                      <a:cubicBezTo>
                        <a:pt x="61012" y="72649"/>
                        <a:pt x="24959" y="82355"/>
                        <a:pt x="8320" y="86515"/>
                      </a:cubicBezTo>
                      <a:cubicBezTo>
                        <a:pt x="6933" y="86515"/>
                        <a:pt x="6933" y="86515"/>
                        <a:pt x="5547" y="86515"/>
                      </a:cubicBezTo>
                      <a:cubicBezTo>
                        <a:pt x="4160" y="86515"/>
                        <a:pt x="2773" y="86515"/>
                        <a:pt x="1387" y="86515"/>
                      </a:cubicBezTo>
                      <a:cubicBezTo>
                        <a:pt x="0" y="86515"/>
                        <a:pt x="0" y="86515"/>
                        <a:pt x="0" y="86515"/>
                      </a:cubicBezTo>
                      <a:cubicBezTo>
                        <a:pt x="1387" y="86515"/>
                        <a:pt x="4160" y="87902"/>
                        <a:pt x="6933" y="87902"/>
                      </a:cubicBezTo>
                      <a:cubicBezTo>
                        <a:pt x="8320" y="87902"/>
                        <a:pt x="9706" y="87902"/>
                        <a:pt x="9706" y="87902"/>
                      </a:cubicBezTo>
                      <a:cubicBezTo>
                        <a:pt x="27733" y="87902"/>
                        <a:pt x="44372" y="85128"/>
                        <a:pt x="61012" y="80968"/>
                      </a:cubicBezTo>
                      <a:cubicBezTo>
                        <a:pt x="77651" y="75422"/>
                        <a:pt x="94291" y="69875"/>
                        <a:pt x="110930" y="61556"/>
                      </a:cubicBezTo>
                      <a:cubicBezTo>
                        <a:pt x="124797" y="54623"/>
                        <a:pt x="138663" y="46303"/>
                        <a:pt x="151143" y="36596"/>
                      </a:cubicBezTo>
                      <a:cubicBezTo>
                        <a:pt x="158076" y="31050"/>
                        <a:pt x="180262" y="14410"/>
                        <a:pt x="176102" y="3317"/>
                      </a:cubicBezTo>
                      <a:cubicBezTo>
                        <a:pt x="174715" y="544"/>
                        <a:pt x="171942" y="-843"/>
                        <a:pt x="169169" y="544"/>
                      </a:cubicBezTo>
                      <a:close/>
                    </a:path>
                  </a:pathLst>
                </a:custGeom>
                <a:solidFill>
                  <a:srgbClr val="E57368"/>
                </a:solidFill>
                <a:ln w="13829" cap="flat">
                  <a:noFill/>
                  <a:prstDash val="solid"/>
                  <a:miter/>
                </a:ln>
              </p:spPr>
              <p:txBody>
                <a:bodyPr rtlCol="0" anchor="ctr"/>
                <a:lstStyle/>
                <a:p>
                  <a:endParaRPr lang="tr-TR"/>
                </a:p>
              </p:txBody>
            </p:sp>
          </p:grpSp>
          <p:grpSp>
            <p:nvGrpSpPr>
              <p:cNvPr id="663" name="Grafik 4">
                <a:extLst>
                  <a:ext uri="{FF2B5EF4-FFF2-40B4-BE49-F238E27FC236}">
                    <a16:creationId xmlns="" xmlns:a16="http://schemas.microsoft.com/office/drawing/2014/main" id="{A0C417CE-A35A-47F6-888A-555595F38BB7}"/>
                  </a:ext>
                </a:extLst>
              </p:cNvPr>
              <p:cNvGrpSpPr/>
              <p:nvPr/>
            </p:nvGrpSpPr>
            <p:grpSpPr>
              <a:xfrm>
                <a:off x="5523113" y="4193648"/>
                <a:ext cx="121055" cy="112677"/>
                <a:chOff x="5523113" y="4193648"/>
                <a:chExt cx="121055" cy="112677"/>
              </a:xfrm>
            </p:grpSpPr>
            <p:sp>
              <p:nvSpPr>
                <p:cNvPr id="664" name="Serbest Form: Şekil 663">
                  <a:extLst>
                    <a:ext uri="{FF2B5EF4-FFF2-40B4-BE49-F238E27FC236}">
                      <a16:creationId xmlns="" xmlns:a16="http://schemas.microsoft.com/office/drawing/2014/main" id="{8A6C9F1F-7777-4945-A11B-DFF58D436BF8}"/>
                    </a:ext>
                  </a:extLst>
                </p:cNvPr>
                <p:cNvSpPr/>
                <p:nvPr/>
              </p:nvSpPr>
              <p:spPr>
                <a:xfrm>
                  <a:off x="5523113" y="4215422"/>
                  <a:ext cx="121055" cy="90903"/>
                </a:xfrm>
                <a:custGeom>
                  <a:avLst/>
                  <a:gdLst>
                    <a:gd name="connsiteX0" fmla="*/ 15462 w 121055"/>
                    <a:gd name="connsiteY0" fmla="*/ 14278 h 90903"/>
                    <a:gd name="connsiteX1" fmla="*/ 34875 w 121055"/>
                    <a:gd name="connsiteY1" fmla="*/ 4572 h 90903"/>
                    <a:gd name="connsiteX2" fmla="*/ 55675 w 121055"/>
                    <a:gd name="connsiteY2" fmla="*/ 8732 h 90903"/>
                    <a:gd name="connsiteX3" fmla="*/ 59834 w 121055"/>
                    <a:gd name="connsiteY3" fmla="*/ 5958 h 90903"/>
                    <a:gd name="connsiteX4" fmla="*/ 120846 w 121055"/>
                    <a:gd name="connsiteY4" fmla="*/ 36464 h 90903"/>
                    <a:gd name="connsiteX5" fmla="*/ 105593 w 121055"/>
                    <a:gd name="connsiteY5" fmla="*/ 73903 h 90903"/>
                    <a:gd name="connsiteX6" fmla="*/ 86180 w 121055"/>
                    <a:gd name="connsiteY6" fmla="*/ 84996 h 90903"/>
                    <a:gd name="connsiteX7" fmla="*/ 54288 w 121055"/>
                    <a:gd name="connsiteY7" fmla="*/ 90543 h 90903"/>
                    <a:gd name="connsiteX8" fmla="*/ 29329 w 121055"/>
                    <a:gd name="connsiteY8" fmla="*/ 84996 h 90903"/>
                    <a:gd name="connsiteX9" fmla="*/ 209 w 121055"/>
                    <a:gd name="connsiteY9" fmla="*/ 48944 h 90903"/>
                    <a:gd name="connsiteX10" fmla="*/ 15462 w 121055"/>
                    <a:gd name="connsiteY10" fmla="*/ 14278 h 9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055" h="90903">
                      <a:moveTo>
                        <a:pt x="15462" y="14278"/>
                      </a:moveTo>
                      <a:cubicBezTo>
                        <a:pt x="21009" y="10118"/>
                        <a:pt x="27942" y="4572"/>
                        <a:pt x="34875" y="4572"/>
                      </a:cubicBezTo>
                      <a:cubicBezTo>
                        <a:pt x="43195" y="3185"/>
                        <a:pt x="48741" y="10118"/>
                        <a:pt x="55675" y="8732"/>
                      </a:cubicBezTo>
                      <a:cubicBezTo>
                        <a:pt x="58448" y="8732"/>
                        <a:pt x="57061" y="8732"/>
                        <a:pt x="59834" y="5958"/>
                      </a:cubicBezTo>
                      <a:cubicBezTo>
                        <a:pt x="82021" y="-10681"/>
                        <a:pt x="118073" y="10118"/>
                        <a:pt x="120846" y="36464"/>
                      </a:cubicBezTo>
                      <a:cubicBezTo>
                        <a:pt x="122233" y="50331"/>
                        <a:pt x="116686" y="64197"/>
                        <a:pt x="105593" y="73903"/>
                      </a:cubicBezTo>
                      <a:cubicBezTo>
                        <a:pt x="100047" y="79450"/>
                        <a:pt x="93113" y="82223"/>
                        <a:pt x="86180" y="84996"/>
                      </a:cubicBezTo>
                      <a:cubicBezTo>
                        <a:pt x="76474" y="89156"/>
                        <a:pt x="63994" y="89156"/>
                        <a:pt x="54288" y="90543"/>
                      </a:cubicBezTo>
                      <a:cubicBezTo>
                        <a:pt x="45968" y="91929"/>
                        <a:pt x="36262" y="89156"/>
                        <a:pt x="29329" y="84996"/>
                      </a:cubicBezTo>
                      <a:cubicBezTo>
                        <a:pt x="14076" y="79450"/>
                        <a:pt x="1596" y="65583"/>
                        <a:pt x="209" y="48944"/>
                      </a:cubicBezTo>
                      <a:cubicBezTo>
                        <a:pt x="-1177" y="35078"/>
                        <a:pt x="4369" y="22598"/>
                        <a:pt x="15462" y="14278"/>
                      </a:cubicBezTo>
                      <a:close/>
                    </a:path>
                  </a:pathLst>
                </a:custGeom>
                <a:solidFill>
                  <a:srgbClr val="F64747"/>
                </a:solidFill>
                <a:ln w="13829" cap="flat">
                  <a:noFill/>
                  <a:prstDash val="solid"/>
                  <a:miter/>
                </a:ln>
              </p:spPr>
              <p:txBody>
                <a:bodyPr rtlCol="0" anchor="ctr"/>
                <a:lstStyle/>
                <a:p>
                  <a:endParaRPr lang="tr-TR"/>
                </a:p>
              </p:txBody>
            </p:sp>
            <p:sp>
              <p:nvSpPr>
                <p:cNvPr id="665" name="Serbest Form: Şekil 664">
                  <a:extLst>
                    <a:ext uri="{FF2B5EF4-FFF2-40B4-BE49-F238E27FC236}">
                      <a16:creationId xmlns="" xmlns:a16="http://schemas.microsoft.com/office/drawing/2014/main" id="{44FCF2B9-5CDD-4E32-8A62-1594A746D216}"/>
                    </a:ext>
                  </a:extLst>
                </p:cNvPr>
                <p:cNvSpPr/>
                <p:nvPr/>
              </p:nvSpPr>
              <p:spPr>
                <a:xfrm>
                  <a:off x="5545508" y="4207514"/>
                  <a:ext cx="69331" cy="40212"/>
                </a:xfrm>
                <a:custGeom>
                  <a:avLst/>
                  <a:gdLst>
                    <a:gd name="connsiteX0" fmla="*/ 27733 w 69331"/>
                    <a:gd name="connsiteY0" fmla="*/ 16640 h 40212"/>
                    <a:gd name="connsiteX1" fmla="*/ 15253 w 69331"/>
                    <a:gd name="connsiteY1" fmla="*/ 2773 h 40212"/>
                    <a:gd name="connsiteX2" fmla="*/ 34666 w 69331"/>
                    <a:gd name="connsiteY2" fmla="*/ 15253 h 40212"/>
                    <a:gd name="connsiteX3" fmla="*/ 36052 w 69331"/>
                    <a:gd name="connsiteY3" fmla="*/ 12480 h 40212"/>
                    <a:gd name="connsiteX4" fmla="*/ 44372 w 69331"/>
                    <a:gd name="connsiteY4" fmla="*/ 0 h 40212"/>
                    <a:gd name="connsiteX5" fmla="*/ 41599 w 69331"/>
                    <a:gd name="connsiteY5" fmla="*/ 13866 h 40212"/>
                    <a:gd name="connsiteX6" fmla="*/ 69331 w 69331"/>
                    <a:gd name="connsiteY6" fmla="*/ 18026 h 40212"/>
                    <a:gd name="connsiteX7" fmla="*/ 42985 w 69331"/>
                    <a:gd name="connsiteY7" fmla="*/ 19413 h 40212"/>
                    <a:gd name="connsiteX8" fmla="*/ 54078 w 69331"/>
                    <a:gd name="connsiteY8" fmla="*/ 40212 h 40212"/>
                    <a:gd name="connsiteX9" fmla="*/ 34666 w 69331"/>
                    <a:gd name="connsiteY9" fmla="*/ 24959 h 40212"/>
                    <a:gd name="connsiteX10" fmla="*/ 19413 w 69331"/>
                    <a:gd name="connsiteY10" fmla="*/ 40212 h 40212"/>
                    <a:gd name="connsiteX11" fmla="*/ 24959 w 69331"/>
                    <a:gd name="connsiteY11" fmla="*/ 22186 h 40212"/>
                    <a:gd name="connsiteX12" fmla="*/ 0 w 69331"/>
                    <a:gd name="connsiteY12" fmla="*/ 16640 h 40212"/>
                    <a:gd name="connsiteX13" fmla="*/ 27733 w 69331"/>
                    <a:gd name="connsiteY13" fmla="*/ 16640 h 4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31" h="40212">
                      <a:moveTo>
                        <a:pt x="27733" y="16640"/>
                      </a:moveTo>
                      <a:cubicBezTo>
                        <a:pt x="23573" y="8320"/>
                        <a:pt x="18026" y="8320"/>
                        <a:pt x="15253" y="2773"/>
                      </a:cubicBezTo>
                      <a:cubicBezTo>
                        <a:pt x="16640" y="4160"/>
                        <a:pt x="27733" y="6933"/>
                        <a:pt x="34666" y="15253"/>
                      </a:cubicBezTo>
                      <a:cubicBezTo>
                        <a:pt x="37439" y="15253"/>
                        <a:pt x="36052" y="13866"/>
                        <a:pt x="36052" y="12480"/>
                      </a:cubicBezTo>
                      <a:cubicBezTo>
                        <a:pt x="38826" y="8320"/>
                        <a:pt x="45759" y="1387"/>
                        <a:pt x="44372" y="0"/>
                      </a:cubicBezTo>
                      <a:cubicBezTo>
                        <a:pt x="45759" y="6933"/>
                        <a:pt x="44372" y="9707"/>
                        <a:pt x="41599" y="13866"/>
                      </a:cubicBezTo>
                      <a:cubicBezTo>
                        <a:pt x="52692" y="12480"/>
                        <a:pt x="56852" y="12480"/>
                        <a:pt x="69331" y="18026"/>
                      </a:cubicBezTo>
                      <a:cubicBezTo>
                        <a:pt x="58238" y="20799"/>
                        <a:pt x="55465" y="18026"/>
                        <a:pt x="42985" y="19413"/>
                      </a:cubicBezTo>
                      <a:cubicBezTo>
                        <a:pt x="49918" y="24959"/>
                        <a:pt x="54078" y="29119"/>
                        <a:pt x="54078" y="40212"/>
                      </a:cubicBezTo>
                      <a:cubicBezTo>
                        <a:pt x="44372" y="20799"/>
                        <a:pt x="34666" y="24959"/>
                        <a:pt x="34666" y="24959"/>
                      </a:cubicBezTo>
                      <a:cubicBezTo>
                        <a:pt x="34666" y="24959"/>
                        <a:pt x="22186" y="34666"/>
                        <a:pt x="19413" y="40212"/>
                      </a:cubicBezTo>
                      <a:cubicBezTo>
                        <a:pt x="18026" y="34666"/>
                        <a:pt x="22186" y="27733"/>
                        <a:pt x="24959" y="22186"/>
                      </a:cubicBezTo>
                      <a:cubicBezTo>
                        <a:pt x="16640" y="19413"/>
                        <a:pt x="11093" y="15253"/>
                        <a:pt x="0" y="16640"/>
                      </a:cubicBezTo>
                      <a:cubicBezTo>
                        <a:pt x="9706" y="12480"/>
                        <a:pt x="18026" y="13866"/>
                        <a:pt x="27733" y="16640"/>
                      </a:cubicBezTo>
                      <a:close/>
                    </a:path>
                  </a:pathLst>
                </a:custGeom>
                <a:solidFill>
                  <a:srgbClr val="3E9F00"/>
                </a:solidFill>
                <a:ln w="13829" cap="flat">
                  <a:noFill/>
                  <a:prstDash val="solid"/>
                  <a:miter/>
                </a:ln>
              </p:spPr>
              <p:txBody>
                <a:bodyPr rtlCol="0" anchor="ctr"/>
                <a:lstStyle/>
                <a:p>
                  <a:endParaRPr lang="tr-TR"/>
                </a:p>
              </p:txBody>
            </p:sp>
            <p:sp>
              <p:nvSpPr>
                <p:cNvPr id="666" name="Serbest Form: Şekil 665">
                  <a:extLst>
                    <a:ext uri="{FF2B5EF4-FFF2-40B4-BE49-F238E27FC236}">
                      <a16:creationId xmlns="" xmlns:a16="http://schemas.microsoft.com/office/drawing/2014/main" id="{B0C8C9E9-182E-4683-9989-DE956ADB9055}"/>
                    </a:ext>
                  </a:extLst>
                </p:cNvPr>
                <p:cNvSpPr/>
                <p:nvPr/>
              </p:nvSpPr>
              <p:spPr>
                <a:xfrm>
                  <a:off x="5578787" y="4193648"/>
                  <a:ext cx="5546" cy="35043"/>
                </a:xfrm>
                <a:custGeom>
                  <a:avLst/>
                  <a:gdLst>
                    <a:gd name="connsiteX0" fmla="*/ 1387 w 5546"/>
                    <a:gd name="connsiteY0" fmla="*/ 1387 h 35043"/>
                    <a:gd name="connsiteX1" fmla="*/ 2773 w 5546"/>
                    <a:gd name="connsiteY1" fmla="*/ 0 h 35043"/>
                    <a:gd name="connsiteX2" fmla="*/ 2773 w 5546"/>
                    <a:gd name="connsiteY2" fmla="*/ 0 h 35043"/>
                    <a:gd name="connsiteX3" fmla="*/ 4160 w 5546"/>
                    <a:gd name="connsiteY3" fmla="*/ 1387 h 35043"/>
                    <a:gd name="connsiteX4" fmla="*/ 4160 w 5546"/>
                    <a:gd name="connsiteY4" fmla="*/ 1387 h 35043"/>
                    <a:gd name="connsiteX5" fmla="*/ 5547 w 5546"/>
                    <a:gd name="connsiteY5" fmla="*/ 31893 h 35043"/>
                    <a:gd name="connsiteX6" fmla="*/ 1387 w 5546"/>
                    <a:gd name="connsiteY6" fmla="*/ 34666 h 35043"/>
                    <a:gd name="connsiteX7" fmla="*/ 0 w 5546"/>
                    <a:gd name="connsiteY7" fmla="*/ 24959 h 35043"/>
                    <a:gd name="connsiteX8" fmla="*/ 1387 w 5546"/>
                    <a:gd name="connsiteY8" fmla="*/ 1387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6" h="35043">
                      <a:moveTo>
                        <a:pt x="1387" y="1387"/>
                      </a:moveTo>
                      <a:cubicBezTo>
                        <a:pt x="1387" y="0"/>
                        <a:pt x="1387" y="0"/>
                        <a:pt x="2773" y="0"/>
                      </a:cubicBezTo>
                      <a:cubicBezTo>
                        <a:pt x="2773" y="0"/>
                        <a:pt x="2773" y="0"/>
                        <a:pt x="2773" y="0"/>
                      </a:cubicBezTo>
                      <a:cubicBezTo>
                        <a:pt x="4160" y="0"/>
                        <a:pt x="4160" y="0"/>
                        <a:pt x="4160" y="1387"/>
                      </a:cubicBezTo>
                      <a:cubicBezTo>
                        <a:pt x="4160" y="1387"/>
                        <a:pt x="4160" y="1387"/>
                        <a:pt x="4160" y="1387"/>
                      </a:cubicBezTo>
                      <a:cubicBezTo>
                        <a:pt x="5547" y="6933"/>
                        <a:pt x="5547" y="27733"/>
                        <a:pt x="5547" y="31893"/>
                      </a:cubicBezTo>
                      <a:cubicBezTo>
                        <a:pt x="5547" y="33279"/>
                        <a:pt x="4160" y="36052"/>
                        <a:pt x="1387" y="34666"/>
                      </a:cubicBezTo>
                      <a:cubicBezTo>
                        <a:pt x="0" y="33279"/>
                        <a:pt x="0" y="27733"/>
                        <a:pt x="0" y="24959"/>
                      </a:cubicBezTo>
                      <a:cubicBezTo>
                        <a:pt x="0" y="22186"/>
                        <a:pt x="1387" y="6933"/>
                        <a:pt x="1387" y="1387"/>
                      </a:cubicBezTo>
                      <a:close/>
                    </a:path>
                  </a:pathLst>
                </a:custGeom>
                <a:solidFill>
                  <a:srgbClr val="4A7655"/>
                </a:solidFill>
                <a:ln w="13829" cap="flat">
                  <a:noFill/>
                  <a:prstDash val="solid"/>
                  <a:miter/>
                </a:ln>
              </p:spPr>
              <p:txBody>
                <a:bodyPr rtlCol="0" anchor="ctr"/>
                <a:lstStyle/>
                <a:p>
                  <a:endParaRPr lang="tr-TR"/>
                </a:p>
              </p:txBody>
            </p:sp>
            <p:sp>
              <p:nvSpPr>
                <p:cNvPr id="667" name="Serbest Form: Şekil 666">
                  <a:extLst>
                    <a:ext uri="{FF2B5EF4-FFF2-40B4-BE49-F238E27FC236}">
                      <a16:creationId xmlns="" xmlns:a16="http://schemas.microsoft.com/office/drawing/2014/main" id="{6B1956E7-EC31-46EA-9A09-DFDF6DAB4AFF}"/>
                    </a:ext>
                  </a:extLst>
                </p:cNvPr>
                <p:cNvSpPr/>
                <p:nvPr/>
              </p:nvSpPr>
              <p:spPr>
                <a:xfrm>
                  <a:off x="5528844" y="4233860"/>
                  <a:ext cx="56876" cy="61251"/>
                </a:xfrm>
                <a:custGeom>
                  <a:avLst/>
                  <a:gdLst>
                    <a:gd name="connsiteX0" fmla="*/ 11117 w 56876"/>
                    <a:gd name="connsiteY0" fmla="*/ 0 h 61251"/>
                    <a:gd name="connsiteX1" fmla="*/ 56876 w 56876"/>
                    <a:gd name="connsiteY1" fmla="*/ 61012 h 61251"/>
                    <a:gd name="connsiteX2" fmla="*/ 4184 w 56876"/>
                    <a:gd name="connsiteY2" fmla="*/ 38826 h 61251"/>
                    <a:gd name="connsiteX3" fmla="*/ 11117 w 56876"/>
                    <a:gd name="connsiteY3" fmla="*/ 0 h 61251"/>
                  </a:gdLst>
                  <a:ahLst/>
                  <a:cxnLst>
                    <a:cxn ang="0">
                      <a:pos x="connsiteX0" y="connsiteY0"/>
                    </a:cxn>
                    <a:cxn ang="0">
                      <a:pos x="connsiteX1" y="connsiteY1"/>
                    </a:cxn>
                    <a:cxn ang="0">
                      <a:pos x="connsiteX2" y="connsiteY2"/>
                    </a:cxn>
                    <a:cxn ang="0">
                      <a:pos x="connsiteX3" y="connsiteY3"/>
                    </a:cxn>
                  </a:cxnLst>
                  <a:rect l="l" t="t" r="r" b="b"/>
                  <a:pathLst>
                    <a:path w="56876" h="61251">
                      <a:moveTo>
                        <a:pt x="11117" y="0"/>
                      </a:moveTo>
                      <a:cubicBezTo>
                        <a:pt x="11117" y="0"/>
                        <a:pt x="-5522" y="47145"/>
                        <a:pt x="56876" y="61012"/>
                      </a:cubicBezTo>
                      <a:cubicBezTo>
                        <a:pt x="56876" y="61012"/>
                        <a:pt x="16664" y="65172"/>
                        <a:pt x="4184" y="38826"/>
                      </a:cubicBezTo>
                      <a:cubicBezTo>
                        <a:pt x="-8295" y="11093"/>
                        <a:pt x="11117" y="0"/>
                        <a:pt x="11117" y="0"/>
                      </a:cubicBezTo>
                      <a:close/>
                    </a:path>
                  </a:pathLst>
                </a:custGeom>
                <a:solidFill>
                  <a:srgbClr val="F1A9A0"/>
                </a:solidFill>
                <a:ln w="13829" cap="flat">
                  <a:noFill/>
                  <a:prstDash val="solid"/>
                  <a:miter/>
                </a:ln>
              </p:spPr>
              <p:txBody>
                <a:bodyPr rtlCol="0" anchor="ctr"/>
                <a:lstStyle/>
                <a:p>
                  <a:endParaRPr lang="tr-TR"/>
                </a:p>
              </p:txBody>
            </p:sp>
          </p:grpSp>
          <p:grpSp>
            <p:nvGrpSpPr>
              <p:cNvPr id="668" name="Grafik 4">
                <a:extLst>
                  <a:ext uri="{FF2B5EF4-FFF2-40B4-BE49-F238E27FC236}">
                    <a16:creationId xmlns="" xmlns:a16="http://schemas.microsoft.com/office/drawing/2014/main" id="{A0C417CE-A35A-47F6-888A-555595F38BB7}"/>
                  </a:ext>
                </a:extLst>
              </p:cNvPr>
              <p:cNvGrpSpPr/>
              <p:nvPr/>
            </p:nvGrpSpPr>
            <p:grpSpPr>
              <a:xfrm>
                <a:off x="5524709" y="4427444"/>
                <a:ext cx="266778" cy="100381"/>
                <a:chOff x="5524709" y="4427444"/>
                <a:chExt cx="266778" cy="100381"/>
              </a:xfrm>
            </p:grpSpPr>
            <p:grpSp>
              <p:nvGrpSpPr>
                <p:cNvPr id="669" name="Grafik 4">
                  <a:extLst>
                    <a:ext uri="{FF2B5EF4-FFF2-40B4-BE49-F238E27FC236}">
                      <a16:creationId xmlns="" xmlns:a16="http://schemas.microsoft.com/office/drawing/2014/main" id="{A0C417CE-A35A-47F6-888A-555595F38BB7}"/>
                    </a:ext>
                  </a:extLst>
                </p:cNvPr>
                <p:cNvGrpSpPr/>
                <p:nvPr/>
              </p:nvGrpSpPr>
              <p:grpSpPr>
                <a:xfrm>
                  <a:off x="5707744" y="4427444"/>
                  <a:ext cx="83743" cy="62942"/>
                  <a:chOff x="5707744" y="4427444"/>
                  <a:chExt cx="83743" cy="62942"/>
                </a:xfrm>
              </p:grpSpPr>
              <p:sp>
                <p:nvSpPr>
                  <p:cNvPr id="670" name="Serbest Form: Şekil 669">
                    <a:extLst>
                      <a:ext uri="{FF2B5EF4-FFF2-40B4-BE49-F238E27FC236}">
                        <a16:creationId xmlns="" xmlns:a16="http://schemas.microsoft.com/office/drawing/2014/main" id="{AE2E6119-24D1-4264-8918-BF18D00BFF01}"/>
                      </a:ext>
                    </a:extLst>
                  </p:cNvPr>
                  <p:cNvSpPr/>
                  <p:nvPr/>
                </p:nvSpPr>
                <p:spPr>
                  <a:xfrm>
                    <a:off x="5707744" y="4427444"/>
                    <a:ext cx="61136" cy="37982"/>
                  </a:xfrm>
                  <a:custGeom>
                    <a:avLst/>
                    <a:gdLst>
                      <a:gd name="connsiteX0" fmla="*/ 59625 w 61136"/>
                      <a:gd name="connsiteY0" fmla="*/ 14410 h 37982"/>
                      <a:gd name="connsiteX1" fmla="*/ 59625 w 61136"/>
                      <a:gd name="connsiteY1" fmla="*/ 14410 h 37982"/>
                      <a:gd name="connsiteX2" fmla="*/ 58238 w 61136"/>
                      <a:gd name="connsiteY2" fmla="*/ 10250 h 37982"/>
                      <a:gd name="connsiteX3" fmla="*/ 36052 w 61136"/>
                      <a:gd name="connsiteY3" fmla="*/ 14410 h 37982"/>
                      <a:gd name="connsiteX4" fmla="*/ 33279 w 61136"/>
                      <a:gd name="connsiteY4" fmla="*/ 10250 h 37982"/>
                      <a:gd name="connsiteX5" fmla="*/ 36052 w 61136"/>
                      <a:gd name="connsiteY5" fmla="*/ 3317 h 37982"/>
                      <a:gd name="connsiteX6" fmla="*/ 31892 w 61136"/>
                      <a:gd name="connsiteY6" fmla="*/ 544 h 37982"/>
                      <a:gd name="connsiteX7" fmla="*/ 0 w 61136"/>
                      <a:gd name="connsiteY7" fmla="*/ 31050 h 37982"/>
                      <a:gd name="connsiteX8" fmla="*/ 1387 w 61136"/>
                      <a:gd name="connsiteY8" fmla="*/ 37983 h 37982"/>
                      <a:gd name="connsiteX9" fmla="*/ 59625 w 61136"/>
                      <a:gd name="connsiteY9" fmla="*/ 18570 h 37982"/>
                      <a:gd name="connsiteX10" fmla="*/ 59625 w 61136"/>
                      <a:gd name="connsiteY10" fmla="*/ 14410 h 3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136" h="37982">
                        <a:moveTo>
                          <a:pt x="59625" y="14410"/>
                        </a:moveTo>
                        <a:lnTo>
                          <a:pt x="59625" y="14410"/>
                        </a:lnTo>
                        <a:cubicBezTo>
                          <a:pt x="62398" y="13024"/>
                          <a:pt x="61012" y="8864"/>
                          <a:pt x="58238" y="10250"/>
                        </a:cubicBezTo>
                        <a:lnTo>
                          <a:pt x="36052" y="14410"/>
                        </a:lnTo>
                        <a:cubicBezTo>
                          <a:pt x="34666" y="14410"/>
                          <a:pt x="31892" y="13024"/>
                          <a:pt x="33279" y="10250"/>
                        </a:cubicBezTo>
                        <a:lnTo>
                          <a:pt x="36052" y="3317"/>
                        </a:lnTo>
                        <a:cubicBezTo>
                          <a:pt x="37439" y="544"/>
                          <a:pt x="34666" y="-843"/>
                          <a:pt x="31892" y="544"/>
                        </a:cubicBezTo>
                        <a:lnTo>
                          <a:pt x="0" y="31050"/>
                        </a:lnTo>
                        <a:lnTo>
                          <a:pt x="1387" y="37983"/>
                        </a:lnTo>
                        <a:lnTo>
                          <a:pt x="59625" y="18570"/>
                        </a:lnTo>
                        <a:cubicBezTo>
                          <a:pt x="56852" y="18570"/>
                          <a:pt x="56852" y="15797"/>
                          <a:pt x="59625" y="14410"/>
                        </a:cubicBezTo>
                        <a:close/>
                      </a:path>
                    </a:pathLst>
                  </a:custGeom>
                  <a:solidFill>
                    <a:srgbClr val="48A80B"/>
                  </a:solidFill>
                  <a:ln w="13829" cap="flat">
                    <a:noFill/>
                    <a:prstDash val="solid"/>
                    <a:miter/>
                  </a:ln>
                </p:spPr>
                <p:txBody>
                  <a:bodyPr rtlCol="0" anchor="ctr"/>
                  <a:lstStyle/>
                  <a:p>
                    <a:endParaRPr lang="tr-TR"/>
                  </a:p>
                </p:txBody>
              </p:sp>
              <p:sp>
                <p:nvSpPr>
                  <p:cNvPr id="671" name="Serbest Form: Şekil 670">
                    <a:extLst>
                      <a:ext uri="{FF2B5EF4-FFF2-40B4-BE49-F238E27FC236}">
                        <a16:creationId xmlns="" xmlns:a16="http://schemas.microsoft.com/office/drawing/2014/main" id="{527FB515-5480-493A-91DD-8F6BA0FE1A76}"/>
                      </a:ext>
                    </a:extLst>
                  </p:cNvPr>
                  <p:cNvSpPr/>
                  <p:nvPr/>
                </p:nvSpPr>
                <p:spPr>
                  <a:xfrm>
                    <a:off x="5709130" y="4446015"/>
                    <a:ext cx="82357" cy="44372"/>
                  </a:xfrm>
                  <a:custGeom>
                    <a:avLst/>
                    <a:gdLst>
                      <a:gd name="connsiteX0" fmla="*/ 38825 w 82357"/>
                      <a:gd name="connsiteY0" fmla="*/ 40212 h 44372"/>
                      <a:gd name="connsiteX1" fmla="*/ 34666 w 82357"/>
                      <a:gd name="connsiteY1" fmla="*/ 31892 h 44372"/>
                      <a:gd name="connsiteX2" fmla="*/ 37439 w 82357"/>
                      <a:gd name="connsiteY2" fmla="*/ 27733 h 44372"/>
                      <a:gd name="connsiteX3" fmla="*/ 61012 w 82357"/>
                      <a:gd name="connsiteY3" fmla="*/ 27733 h 44372"/>
                      <a:gd name="connsiteX4" fmla="*/ 62398 w 82357"/>
                      <a:gd name="connsiteY4" fmla="*/ 23573 h 44372"/>
                      <a:gd name="connsiteX5" fmla="*/ 54078 w 82357"/>
                      <a:gd name="connsiteY5" fmla="*/ 18026 h 44372"/>
                      <a:gd name="connsiteX6" fmla="*/ 54078 w 82357"/>
                      <a:gd name="connsiteY6" fmla="*/ 13866 h 44372"/>
                      <a:gd name="connsiteX7" fmla="*/ 80424 w 82357"/>
                      <a:gd name="connsiteY7" fmla="*/ 5546 h 44372"/>
                      <a:gd name="connsiteX8" fmla="*/ 79038 w 82357"/>
                      <a:gd name="connsiteY8" fmla="*/ 0 h 44372"/>
                      <a:gd name="connsiteX9" fmla="*/ 58238 w 82357"/>
                      <a:gd name="connsiteY9" fmla="*/ 0 h 44372"/>
                      <a:gd name="connsiteX10" fmla="*/ 58238 w 82357"/>
                      <a:gd name="connsiteY10" fmla="*/ 0 h 44372"/>
                      <a:gd name="connsiteX11" fmla="*/ 0 w 82357"/>
                      <a:gd name="connsiteY11" fmla="*/ 19413 h 44372"/>
                      <a:gd name="connsiteX12" fmla="*/ 2773 w 82357"/>
                      <a:gd name="connsiteY12" fmla="*/ 34666 h 44372"/>
                      <a:gd name="connsiteX13" fmla="*/ 36052 w 82357"/>
                      <a:gd name="connsiteY13" fmla="*/ 44372 h 44372"/>
                      <a:gd name="connsiteX14" fmla="*/ 38825 w 82357"/>
                      <a:gd name="connsiteY14" fmla="*/ 40212 h 4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357" h="44372">
                        <a:moveTo>
                          <a:pt x="38825" y="40212"/>
                        </a:moveTo>
                        <a:lnTo>
                          <a:pt x="34666" y="31892"/>
                        </a:lnTo>
                        <a:cubicBezTo>
                          <a:pt x="33279" y="30506"/>
                          <a:pt x="34666" y="27733"/>
                          <a:pt x="37439" y="27733"/>
                        </a:cubicBezTo>
                        <a:lnTo>
                          <a:pt x="61012" y="27733"/>
                        </a:lnTo>
                        <a:cubicBezTo>
                          <a:pt x="63785" y="27733"/>
                          <a:pt x="63785" y="24959"/>
                          <a:pt x="62398" y="23573"/>
                        </a:cubicBezTo>
                        <a:lnTo>
                          <a:pt x="54078" y="18026"/>
                        </a:lnTo>
                        <a:cubicBezTo>
                          <a:pt x="52692" y="16640"/>
                          <a:pt x="52692" y="13866"/>
                          <a:pt x="54078" y="13866"/>
                        </a:cubicBezTo>
                        <a:lnTo>
                          <a:pt x="80424" y="5546"/>
                        </a:lnTo>
                        <a:cubicBezTo>
                          <a:pt x="83198" y="4160"/>
                          <a:pt x="83198" y="1387"/>
                          <a:pt x="79038" y="0"/>
                        </a:cubicBezTo>
                        <a:lnTo>
                          <a:pt x="58238" y="0"/>
                        </a:lnTo>
                        <a:cubicBezTo>
                          <a:pt x="58238" y="0"/>
                          <a:pt x="58238" y="0"/>
                          <a:pt x="58238" y="0"/>
                        </a:cubicBezTo>
                        <a:lnTo>
                          <a:pt x="0" y="19413"/>
                        </a:lnTo>
                        <a:lnTo>
                          <a:pt x="2773" y="34666"/>
                        </a:lnTo>
                        <a:lnTo>
                          <a:pt x="36052" y="44372"/>
                        </a:lnTo>
                        <a:cubicBezTo>
                          <a:pt x="37439" y="44372"/>
                          <a:pt x="38825" y="42985"/>
                          <a:pt x="38825" y="40212"/>
                        </a:cubicBezTo>
                        <a:close/>
                      </a:path>
                    </a:pathLst>
                  </a:custGeom>
                  <a:solidFill>
                    <a:srgbClr val="3E9F00"/>
                  </a:solidFill>
                  <a:ln w="13829" cap="flat">
                    <a:noFill/>
                    <a:prstDash val="solid"/>
                    <a:miter/>
                  </a:ln>
                </p:spPr>
                <p:txBody>
                  <a:bodyPr rtlCol="0" anchor="ctr"/>
                  <a:lstStyle/>
                  <a:p>
                    <a:endParaRPr lang="tr-TR"/>
                  </a:p>
                </p:txBody>
              </p:sp>
            </p:grpSp>
            <p:sp>
              <p:nvSpPr>
                <p:cNvPr id="672" name="Serbest Form: Şekil 671">
                  <a:extLst>
                    <a:ext uri="{FF2B5EF4-FFF2-40B4-BE49-F238E27FC236}">
                      <a16:creationId xmlns="" xmlns:a16="http://schemas.microsoft.com/office/drawing/2014/main" id="{0A86FB3B-50AD-42E1-B34B-075E30640C2B}"/>
                    </a:ext>
                  </a:extLst>
                </p:cNvPr>
                <p:cNvSpPr/>
                <p:nvPr/>
              </p:nvSpPr>
              <p:spPr>
                <a:xfrm>
                  <a:off x="5526095" y="4448453"/>
                  <a:ext cx="184421" cy="79372"/>
                </a:xfrm>
                <a:custGeom>
                  <a:avLst/>
                  <a:gdLst>
                    <a:gd name="connsiteX0" fmla="*/ 184422 w 184421"/>
                    <a:gd name="connsiteY0" fmla="*/ 18361 h 79372"/>
                    <a:gd name="connsiteX1" fmla="*/ 181648 w 184421"/>
                    <a:gd name="connsiteY1" fmla="*/ 11428 h 79372"/>
                    <a:gd name="connsiteX2" fmla="*/ 151143 w 184421"/>
                    <a:gd name="connsiteY2" fmla="*/ 335 h 79372"/>
                    <a:gd name="connsiteX3" fmla="*/ 119250 w 184421"/>
                    <a:gd name="connsiteY3" fmla="*/ 12814 h 79372"/>
                    <a:gd name="connsiteX4" fmla="*/ 0 w 184421"/>
                    <a:gd name="connsiteY4" fmla="*/ 79373 h 79372"/>
                    <a:gd name="connsiteX5" fmla="*/ 184422 w 184421"/>
                    <a:gd name="connsiteY5" fmla="*/ 18361 h 7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421" h="79372">
                      <a:moveTo>
                        <a:pt x="184422" y="18361"/>
                      </a:moveTo>
                      <a:cubicBezTo>
                        <a:pt x="184422" y="15588"/>
                        <a:pt x="183035" y="12814"/>
                        <a:pt x="181648" y="11428"/>
                      </a:cubicBezTo>
                      <a:cubicBezTo>
                        <a:pt x="174715" y="1721"/>
                        <a:pt x="162236" y="-1052"/>
                        <a:pt x="151143" y="335"/>
                      </a:cubicBezTo>
                      <a:cubicBezTo>
                        <a:pt x="140050" y="1721"/>
                        <a:pt x="130343" y="7268"/>
                        <a:pt x="119250" y="12814"/>
                      </a:cubicBezTo>
                      <a:cubicBezTo>
                        <a:pt x="79038" y="35001"/>
                        <a:pt x="40212" y="57186"/>
                        <a:pt x="0" y="79373"/>
                      </a:cubicBezTo>
                      <a:lnTo>
                        <a:pt x="184422" y="18361"/>
                      </a:lnTo>
                      <a:close/>
                    </a:path>
                  </a:pathLst>
                </a:custGeom>
                <a:solidFill>
                  <a:srgbClr val="FF9000"/>
                </a:solidFill>
                <a:ln w="13829" cap="flat">
                  <a:noFill/>
                  <a:prstDash val="solid"/>
                  <a:miter/>
                </a:ln>
              </p:spPr>
              <p:txBody>
                <a:bodyPr rtlCol="0" anchor="ctr"/>
                <a:lstStyle/>
                <a:p>
                  <a:endParaRPr lang="tr-TR"/>
                </a:p>
              </p:txBody>
            </p:sp>
            <p:sp>
              <p:nvSpPr>
                <p:cNvPr id="673" name="Serbest Form: Şekil 672">
                  <a:extLst>
                    <a:ext uri="{FF2B5EF4-FFF2-40B4-BE49-F238E27FC236}">
                      <a16:creationId xmlns="" xmlns:a16="http://schemas.microsoft.com/office/drawing/2014/main" id="{F5B85BAB-2687-40AD-92A6-6468B3BF5F14}"/>
                    </a:ext>
                  </a:extLst>
                </p:cNvPr>
                <p:cNvSpPr/>
                <p:nvPr/>
              </p:nvSpPr>
              <p:spPr>
                <a:xfrm>
                  <a:off x="5524709" y="4466814"/>
                  <a:ext cx="187194" cy="59624"/>
                </a:xfrm>
                <a:custGeom>
                  <a:avLst/>
                  <a:gdLst>
                    <a:gd name="connsiteX0" fmla="*/ 185808 w 187194"/>
                    <a:gd name="connsiteY0" fmla="*/ 0 h 59624"/>
                    <a:gd name="connsiteX1" fmla="*/ 187195 w 187194"/>
                    <a:gd name="connsiteY1" fmla="*/ 8320 h 59624"/>
                    <a:gd name="connsiteX2" fmla="*/ 169169 w 187194"/>
                    <a:gd name="connsiteY2" fmla="*/ 34666 h 59624"/>
                    <a:gd name="connsiteX3" fmla="*/ 135890 w 187194"/>
                    <a:gd name="connsiteY3" fmla="*/ 42985 h 59624"/>
                    <a:gd name="connsiteX4" fmla="*/ 0 w 187194"/>
                    <a:gd name="connsiteY4" fmla="*/ 59625 h 59624"/>
                    <a:gd name="connsiteX5" fmla="*/ 185808 w 187194"/>
                    <a:gd name="connsiteY5" fmla="*/ 0 h 5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194" h="59624">
                      <a:moveTo>
                        <a:pt x="185808" y="0"/>
                      </a:moveTo>
                      <a:cubicBezTo>
                        <a:pt x="187195" y="2773"/>
                        <a:pt x="187195" y="5546"/>
                        <a:pt x="187195" y="8320"/>
                      </a:cubicBezTo>
                      <a:cubicBezTo>
                        <a:pt x="187195" y="19413"/>
                        <a:pt x="178875" y="30506"/>
                        <a:pt x="169169" y="34666"/>
                      </a:cubicBezTo>
                      <a:cubicBezTo>
                        <a:pt x="159462" y="40212"/>
                        <a:pt x="148369" y="41599"/>
                        <a:pt x="135890" y="42985"/>
                      </a:cubicBezTo>
                      <a:cubicBezTo>
                        <a:pt x="90131" y="48532"/>
                        <a:pt x="45759" y="54078"/>
                        <a:pt x="0" y="59625"/>
                      </a:cubicBezTo>
                      <a:lnTo>
                        <a:pt x="185808" y="0"/>
                      </a:lnTo>
                      <a:close/>
                    </a:path>
                  </a:pathLst>
                </a:custGeom>
                <a:solidFill>
                  <a:srgbClr val="F67301"/>
                </a:solidFill>
                <a:ln w="13829" cap="flat">
                  <a:noFill/>
                  <a:prstDash val="solid"/>
                  <a:miter/>
                </a:ln>
              </p:spPr>
              <p:txBody>
                <a:bodyPr rtlCol="0" anchor="ctr"/>
                <a:lstStyle/>
                <a:p>
                  <a:endParaRPr lang="tr-TR"/>
                </a:p>
              </p:txBody>
            </p:sp>
            <p:sp>
              <p:nvSpPr>
                <p:cNvPr id="674" name="Serbest Form: Şekil 673">
                  <a:extLst>
                    <a:ext uri="{FF2B5EF4-FFF2-40B4-BE49-F238E27FC236}">
                      <a16:creationId xmlns="" xmlns:a16="http://schemas.microsoft.com/office/drawing/2014/main" id="{93F608E2-A024-44A0-A7F9-A1AED6E16F48}"/>
                    </a:ext>
                  </a:extLst>
                </p:cNvPr>
                <p:cNvSpPr/>
                <p:nvPr/>
              </p:nvSpPr>
              <p:spPr>
                <a:xfrm>
                  <a:off x="5678624" y="4450174"/>
                  <a:ext cx="8319" cy="16639"/>
                </a:xfrm>
                <a:custGeom>
                  <a:avLst/>
                  <a:gdLst>
                    <a:gd name="connsiteX0" fmla="*/ 4160 w 8319"/>
                    <a:gd name="connsiteY0" fmla="*/ 15253 h 16639"/>
                    <a:gd name="connsiteX1" fmla="*/ 0 w 8319"/>
                    <a:gd name="connsiteY1" fmla="*/ 2773 h 16639"/>
                    <a:gd name="connsiteX2" fmla="*/ 1387 w 8319"/>
                    <a:gd name="connsiteY2" fmla="*/ 0 h 16639"/>
                    <a:gd name="connsiteX3" fmla="*/ 4160 w 8319"/>
                    <a:gd name="connsiteY3" fmla="*/ 1387 h 16639"/>
                    <a:gd name="connsiteX4" fmla="*/ 8320 w 8319"/>
                    <a:gd name="connsiteY4" fmla="*/ 13866 h 16639"/>
                    <a:gd name="connsiteX5" fmla="*/ 6933 w 8319"/>
                    <a:gd name="connsiteY5" fmla="*/ 16640 h 16639"/>
                    <a:gd name="connsiteX6" fmla="*/ 4160 w 8319"/>
                    <a:gd name="connsiteY6" fmla="*/ 15253 h 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9" h="16639">
                      <a:moveTo>
                        <a:pt x="4160" y="15253"/>
                      </a:moveTo>
                      <a:lnTo>
                        <a:pt x="0" y="2773"/>
                      </a:lnTo>
                      <a:cubicBezTo>
                        <a:pt x="0" y="1387"/>
                        <a:pt x="0" y="0"/>
                        <a:pt x="1387" y="0"/>
                      </a:cubicBezTo>
                      <a:cubicBezTo>
                        <a:pt x="2773" y="0"/>
                        <a:pt x="4160" y="0"/>
                        <a:pt x="4160" y="1387"/>
                      </a:cubicBezTo>
                      <a:lnTo>
                        <a:pt x="8320" y="13866"/>
                      </a:lnTo>
                      <a:cubicBezTo>
                        <a:pt x="8320" y="15253"/>
                        <a:pt x="8320" y="16640"/>
                        <a:pt x="6933" y="16640"/>
                      </a:cubicBezTo>
                      <a:cubicBezTo>
                        <a:pt x="5547" y="16640"/>
                        <a:pt x="4160" y="16640"/>
                        <a:pt x="4160" y="15253"/>
                      </a:cubicBezTo>
                      <a:close/>
                    </a:path>
                  </a:pathLst>
                </a:custGeom>
                <a:solidFill>
                  <a:srgbClr val="F67301"/>
                </a:solidFill>
                <a:ln w="13829" cap="flat">
                  <a:noFill/>
                  <a:prstDash val="solid"/>
                  <a:miter/>
                </a:ln>
              </p:spPr>
              <p:txBody>
                <a:bodyPr rtlCol="0" anchor="ctr"/>
                <a:lstStyle/>
                <a:p>
                  <a:endParaRPr lang="tr-TR"/>
                </a:p>
              </p:txBody>
            </p:sp>
            <p:sp>
              <p:nvSpPr>
                <p:cNvPr id="675" name="Serbest Form: Şekil 674">
                  <a:extLst>
                    <a:ext uri="{FF2B5EF4-FFF2-40B4-BE49-F238E27FC236}">
                      <a16:creationId xmlns="" xmlns:a16="http://schemas.microsoft.com/office/drawing/2014/main" id="{54765E57-934A-461B-A78E-2B33C539B9BC}"/>
                    </a:ext>
                  </a:extLst>
                </p:cNvPr>
                <p:cNvSpPr/>
                <p:nvPr/>
              </p:nvSpPr>
              <p:spPr>
                <a:xfrm>
                  <a:off x="5660598" y="4465427"/>
                  <a:ext cx="8319" cy="15252"/>
                </a:xfrm>
                <a:custGeom>
                  <a:avLst/>
                  <a:gdLst>
                    <a:gd name="connsiteX0" fmla="*/ 4160 w 8319"/>
                    <a:gd name="connsiteY0" fmla="*/ 13866 h 15252"/>
                    <a:gd name="connsiteX1" fmla="*/ 0 w 8319"/>
                    <a:gd name="connsiteY1" fmla="*/ 2773 h 15252"/>
                    <a:gd name="connsiteX2" fmla="*/ 1387 w 8319"/>
                    <a:gd name="connsiteY2" fmla="*/ 0 h 15252"/>
                    <a:gd name="connsiteX3" fmla="*/ 4160 w 8319"/>
                    <a:gd name="connsiteY3" fmla="*/ 1387 h 15252"/>
                    <a:gd name="connsiteX4" fmla="*/ 8320 w 8319"/>
                    <a:gd name="connsiteY4" fmla="*/ 12480 h 15252"/>
                    <a:gd name="connsiteX5" fmla="*/ 6933 w 8319"/>
                    <a:gd name="connsiteY5" fmla="*/ 15253 h 15252"/>
                    <a:gd name="connsiteX6" fmla="*/ 4160 w 8319"/>
                    <a:gd name="connsiteY6" fmla="*/ 13866 h 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9" h="15252">
                      <a:moveTo>
                        <a:pt x="4160" y="13866"/>
                      </a:moveTo>
                      <a:lnTo>
                        <a:pt x="0" y="2773"/>
                      </a:lnTo>
                      <a:cubicBezTo>
                        <a:pt x="0" y="1387"/>
                        <a:pt x="0" y="0"/>
                        <a:pt x="1387" y="0"/>
                      </a:cubicBezTo>
                      <a:cubicBezTo>
                        <a:pt x="2773" y="0"/>
                        <a:pt x="4160" y="0"/>
                        <a:pt x="4160" y="1387"/>
                      </a:cubicBezTo>
                      <a:lnTo>
                        <a:pt x="8320" y="12480"/>
                      </a:lnTo>
                      <a:cubicBezTo>
                        <a:pt x="8320" y="13866"/>
                        <a:pt x="8320" y="15253"/>
                        <a:pt x="6933" y="15253"/>
                      </a:cubicBezTo>
                      <a:cubicBezTo>
                        <a:pt x="6933" y="15253"/>
                        <a:pt x="5546" y="15253"/>
                        <a:pt x="4160" y="13866"/>
                      </a:cubicBezTo>
                      <a:close/>
                    </a:path>
                  </a:pathLst>
                </a:custGeom>
                <a:solidFill>
                  <a:srgbClr val="F67301"/>
                </a:solidFill>
                <a:ln w="13829" cap="flat">
                  <a:noFill/>
                  <a:prstDash val="solid"/>
                  <a:miter/>
                </a:ln>
              </p:spPr>
              <p:txBody>
                <a:bodyPr rtlCol="0" anchor="ctr"/>
                <a:lstStyle/>
                <a:p>
                  <a:endParaRPr lang="tr-TR"/>
                </a:p>
              </p:txBody>
            </p:sp>
            <p:sp>
              <p:nvSpPr>
                <p:cNvPr id="676" name="Serbest Form: Şekil 675">
                  <a:extLst>
                    <a:ext uri="{FF2B5EF4-FFF2-40B4-BE49-F238E27FC236}">
                      <a16:creationId xmlns="" xmlns:a16="http://schemas.microsoft.com/office/drawing/2014/main" id="{36FAF954-D9E4-4F37-B0D9-997CF9425052}"/>
                    </a:ext>
                  </a:extLst>
                </p:cNvPr>
                <p:cNvSpPr/>
                <p:nvPr/>
              </p:nvSpPr>
              <p:spPr>
                <a:xfrm>
                  <a:off x="5635639" y="4469587"/>
                  <a:ext cx="6933" cy="13866"/>
                </a:xfrm>
                <a:custGeom>
                  <a:avLst/>
                  <a:gdLst>
                    <a:gd name="connsiteX0" fmla="*/ 2773 w 6933"/>
                    <a:gd name="connsiteY0" fmla="*/ 12480 h 13866"/>
                    <a:gd name="connsiteX1" fmla="*/ 0 w 6933"/>
                    <a:gd name="connsiteY1" fmla="*/ 2773 h 13866"/>
                    <a:gd name="connsiteX2" fmla="*/ 1387 w 6933"/>
                    <a:gd name="connsiteY2" fmla="*/ 0 h 13866"/>
                    <a:gd name="connsiteX3" fmla="*/ 4160 w 6933"/>
                    <a:gd name="connsiteY3" fmla="*/ 1387 h 13866"/>
                    <a:gd name="connsiteX4" fmla="*/ 6933 w 6933"/>
                    <a:gd name="connsiteY4" fmla="*/ 11093 h 13866"/>
                    <a:gd name="connsiteX5" fmla="*/ 5546 w 6933"/>
                    <a:gd name="connsiteY5" fmla="*/ 13866 h 13866"/>
                    <a:gd name="connsiteX6" fmla="*/ 2773 w 6933"/>
                    <a:gd name="connsiteY6" fmla="*/ 12480 h 1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3" h="13866">
                      <a:moveTo>
                        <a:pt x="2773" y="12480"/>
                      </a:moveTo>
                      <a:lnTo>
                        <a:pt x="0" y="2773"/>
                      </a:lnTo>
                      <a:cubicBezTo>
                        <a:pt x="0" y="1387"/>
                        <a:pt x="0" y="0"/>
                        <a:pt x="1387" y="0"/>
                      </a:cubicBezTo>
                      <a:cubicBezTo>
                        <a:pt x="2773" y="0"/>
                        <a:pt x="4160" y="0"/>
                        <a:pt x="4160" y="1387"/>
                      </a:cubicBezTo>
                      <a:lnTo>
                        <a:pt x="6933" y="11093"/>
                      </a:lnTo>
                      <a:cubicBezTo>
                        <a:pt x="6933" y="12480"/>
                        <a:pt x="6933" y="13866"/>
                        <a:pt x="5546" y="13866"/>
                      </a:cubicBezTo>
                      <a:cubicBezTo>
                        <a:pt x="4160" y="13866"/>
                        <a:pt x="2773" y="13866"/>
                        <a:pt x="2773" y="12480"/>
                      </a:cubicBezTo>
                      <a:close/>
                    </a:path>
                  </a:pathLst>
                </a:custGeom>
                <a:solidFill>
                  <a:srgbClr val="F67301"/>
                </a:solidFill>
                <a:ln w="13829" cap="flat">
                  <a:noFill/>
                  <a:prstDash val="solid"/>
                  <a:miter/>
                </a:ln>
              </p:spPr>
              <p:txBody>
                <a:bodyPr rtlCol="0" anchor="ctr"/>
                <a:lstStyle/>
                <a:p>
                  <a:endParaRPr lang="tr-TR"/>
                </a:p>
              </p:txBody>
            </p:sp>
            <p:sp>
              <p:nvSpPr>
                <p:cNvPr id="677" name="Serbest Form: Şekil 676">
                  <a:extLst>
                    <a:ext uri="{FF2B5EF4-FFF2-40B4-BE49-F238E27FC236}">
                      <a16:creationId xmlns="" xmlns:a16="http://schemas.microsoft.com/office/drawing/2014/main" id="{336AF73B-A201-4B72-AB15-F2BC64620CCF}"/>
                    </a:ext>
                  </a:extLst>
                </p:cNvPr>
                <p:cNvSpPr/>
                <p:nvPr/>
              </p:nvSpPr>
              <p:spPr>
                <a:xfrm>
                  <a:off x="5610680" y="4482067"/>
                  <a:ext cx="6933" cy="14440"/>
                </a:xfrm>
                <a:custGeom>
                  <a:avLst/>
                  <a:gdLst>
                    <a:gd name="connsiteX0" fmla="*/ 2773 w 6933"/>
                    <a:gd name="connsiteY0" fmla="*/ 12480 h 14440"/>
                    <a:gd name="connsiteX1" fmla="*/ 0 w 6933"/>
                    <a:gd name="connsiteY1" fmla="*/ 2773 h 14440"/>
                    <a:gd name="connsiteX2" fmla="*/ 1387 w 6933"/>
                    <a:gd name="connsiteY2" fmla="*/ 0 h 14440"/>
                    <a:gd name="connsiteX3" fmla="*/ 4160 w 6933"/>
                    <a:gd name="connsiteY3" fmla="*/ 1387 h 14440"/>
                    <a:gd name="connsiteX4" fmla="*/ 6933 w 6933"/>
                    <a:gd name="connsiteY4" fmla="*/ 11093 h 14440"/>
                    <a:gd name="connsiteX5" fmla="*/ 5546 w 6933"/>
                    <a:gd name="connsiteY5" fmla="*/ 13866 h 14440"/>
                    <a:gd name="connsiteX6" fmla="*/ 2773 w 6933"/>
                    <a:gd name="connsiteY6" fmla="*/ 12480 h 1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3" h="14440">
                      <a:moveTo>
                        <a:pt x="2773" y="12480"/>
                      </a:moveTo>
                      <a:lnTo>
                        <a:pt x="0" y="2773"/>
                      </a:lnTo>
                      <a:cubicBezTo>
                        <a:pt x="0" y="1387"/>
                        <a:pt x="0" y="0"/>
                        <a:pt x="1387" y="0"/>
                      </a:cubicBezTo>
                      <a:cubicBezTo>
                        <a:pt x="2773" y="0"/>
                        <a:pt x="4160" y="0"/>
                        <a:pt x="4160" y="1387"/>
                      </a:cubicBezTo>
                      <a:lnTo>
                        <a:pt x="6933" y="11093"/>
                      </a:lnTo>
                      <a:cubicBezTo>
                        <a:pt x="6933" y="12480"/>
                        <a:pt x="6933" y="13866"/>
                        <a:pt x="5546" y="13866"/>
                      </a:cubicBezTo>
                      <a:cubicBezTo>
                        <a:pt x="4160" y="15253"/>
                        <a:pt x="4160" y="13866"/>
                        <a:pt x="2773" y="12480"/>
                      </a:cubicBezTo>
                      <a:close/>
                    </a:path>
                  </a:pathLst>
                </a:custGeom>
                <a:solidFill>
                  <a:srgbClr val="F67301"/>
                </a:solidFill>
                <a:ln w="13829" cap="flat">
                  <a:noFill/>
                  <a:prstDash val="solid"/>
                  <a:miter/>
                </a:ln>
              </p:spPr>
              <p:txBody>
                <a:bodyPr rtlCol="0" anchor="ctr"/>
                <a:lstStyle/>
                <a:p>
                  <a:endParaRPr lang="tr-TR"/>
                </a:p>
              </p:txBody>
            </p:sp>
            <p:sp>
              <p:nvSpPr>
                <p:cNvPr id="678" name="Serbest Form: Şekil 677">
                  <a:extLst>
                    <a:ext uri="{FF2B5EF4-FFF2-40B4-BE49-F238E27FC236}">
                      <a16:creationId xmlns="" xmlns:a16="http://schemas.microsoft.com/office/drawing/2014/main" id="{1BDEECA2-F079-4FF3-BC57-434C9CABE9EE}"/>
                    </a:ext>
                  </a:extLst>
                </p:cNvPr>
                <p:cNvSpPr/>
                <p:nvPr/>
              </p:nvSpPr>
              <p:spPr>
                <a:xfrm>
                  <a:off x="5691104" y="4475134"/>
                  <a:ext cx="8319" cy="15252"/>
                </a:xfrm>
                <a:custGeom>
                  <a:avLst/>
                  <a:gdLst>
                    <a:gd name="connsiteX0" fmla="*/ 4160 w 8319"/>
                    <a:gd name="connsiteY0" fmla="*/ 13866 h 15252"/>
                    <a:gd name="connsiteX1" fmla="*/ 0 w 8319"/>
                    <a:gd name="connsiteY1" fmla="*/ 2773 h 15252"/>
                    <a:gd name="connsiteX2" fmla="*/ 1387 w 8319"/>
                    <a:gd name="connsiteY2" fmla="*/ 0 h 15252"/>
                    <a:gd name="connsiteX3" fmla="*/ 4160 w 8319"/>
                    <a:gd name="connsiteY3" fmla="*/ 1387 h 15252"/>
                    <a:gd name="connsiteX4" fmla="*/ 8320 w 8319"/>
                    <a:gd name="connsiteY4" fmla="*/ 12480 h 15252"/>
                    <a:gd name="connsiteX5" fmla="*/ 6933 w 8319"/>
                    <a:gd name="connsiteY5" fmla="*/ 15253 h 15252"/>
                    <a:gd name="connsiteX6" fmla="*/ 4160 w 8319"/>
                    <a:gd name="connsiteY6" fmla="*/ 13866 h 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9" h="15252">
                      <a:moveTo>
                        <a:pt x="4160" y="13866"/>
                      </a:moveTo>
                      <a:lnTo>
                        <a:pt x="0" y="2773"/>
                      </a:lnTo>
                      <a:cubicBezTo>
                        <a:pt x="0" y="1387"/>
                        <a:pt x="0" y="0"/>
                        <a:pt x="1387" y="0"/>
                      </a:cubicBezTo>
                      <a:cubicBezTo>
                        <a:pt x="2773" y="0"/>
                        <a:pt x="4160" y="0"/>
                        <a:pt x="4160" y="1387"/>
                      </a:cubicBezTo>
                      <a:lnTo>
                        <a:pt x="8320" y="12480"/>
                      </a:lnTo>
                      <a:cubicBezTo>
                        <a:pt x="8320" y="13866"/>
                        <a:pt x="8320" y="15253"/>
                        <a:pt x="6933" y="15253"/>
                      </a:cubicBezTo>
                      <a:cubicBezTo>
                        <a:pt x="5546" y="15253"/>
                        <a:pt x="4160" y="15253"/>
                        <a:pt x="4160" y="13866"/>
                      </a:cubicBezTo>
                      <a:close/>
                    </a:path>
                  </a:pathLst>
                </a:custGeom>
                <a:solidFill>
                  <a:srgbClr val="FF9000"/>
                </a:solidFill>
                <a:ln w="13829" cap="flat">
                  <a:noFill/>
                  <a:prstDash val="solid"/>
                  <a:miter/>
                </a:ln>
              </p:spPr>
              <p:txBody>
                <a:bodyPr rtlCol="0" anchor="ctr"/>
                <a:lstStyle/>
                <a:p>
                  <a:endParaRPr lang="tr-TR"/>
                </a:p>
              </p:txBody>
            </p:sp>
            <p:sp>
              <p:nvSpPr>
                <p:cNvPr id="679" name="Serbest Form: Şekil 678">
                  <a:extLst>
                    <a:ext uri="{FF2B5EF4-FFF2-40B4-BE49-F238E27FC236}">
                      <a16:creationId xmlns="" xmlns:a16="http://schemas.microsoft.com/office/drawing/2014/main" id="{82AC430E-73BC-40D3-80B2-80A2A7ECC514}"/>
                    </a:ext>
                  </a:extLst>
                </p:cNvPr>
                <p:cNvSpPr/>
                <p:nvPr/>
              </p:nvSpPr>
              <p:spPr>
                <a:xfrm>
                  <a:off x="5677238" y="4483454"/>
                  <a:ext cx="8319" cy="16639"/>
                </a:xfrm>
                <a:custGeom>
                  <a:avLst/>
                  <a:gdLst>
                    <a:gd name="connsiteX0" fmla="*/ 4160 w 8319"/>
                    <a:gd name="connsiteY0" fmla="*/ 15253 h 16639"/>
                    <a:gd name="connsiteX1" fmla="*/ 0 w 8319"/>
                    <a:gd name="connsiteY1" fmla="*/ 2773 h 16639"/>
                    <a:gd name="connsiteX2" fmla="*/ 1387 w 8319"/>
                    <a:gd name="connsiteY2" fmla="*/ 0 h 16639"/>
                    <a:gd name="connsiteX3" fmla="*/ 4160 w 8319"/>
                    <a:gd name="connsiteY3" fmla="*/ 1387 h 16639"/>
                    <a:gd name="connsiteX4" fmla="*/ 8320 w 8319"/>
                    <a:gd name="connsiteY4" fmla="*/ 13866 h 16639"/>
                    <a:gd name="connsiteX5" fmla="*/ 6933 w 8319"/>
                    <a:gd name="connsiteY5" fmla="*/ 16640 h 16639"/>
                    <a:gd name="connsiteX6" fmla="*/ 4160 w 8319"/>
                    <a:gd name="connsiteY6" fmla="*/ 15253 h 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9" h="16639">
                      <a:moveTo>
                        <a:pt x="4160" y="15253"/>
                      </a:moveTo>
                      <a:lnTo>
                        <a:pt x="0" y="2773"/>
                      </a:lnTo>
                      <a:cubicBezTo>
                        <a:pt x="0" y="1387"/>
                        <a:pt x="0" y="0"/>
                        <a:pt x="1387" y="0"/>
                      </a:cubicBezTo>
                      <a:cubicBezTo>
                        <a:pt x="2773" y="0"/>
                        <a:pt x="4160" y="0"/>
                        <a:pt x="4160" y="1387"/>
                      </a:cubicBezTo>
                      <a:lnTo>
                        <a:pt x="8320" y="13866"/>
                      </a:lnTo>
                      <a:cubicBezTo>
                        <a:pt x="8320" y="15253"/>
                        <a:pt x="8320" y="16640"/>
                        <a:pt x="6933" y="16640"/>
                      </a:cubicBezTo>
                      <a:cubicBezTo>
                        <a:pt x="5546" y="16640"/>
                        <a:pt x="4160" y="15253"/>
                        <a:pt x="4160" y="15253"/>
                      </a:cubicBezTo>
                      <a:close/>
                    </a:path>
                  </a:pathLst>
                </a:custGeom>
                <a:solidFill>
                  <a:srgbClr val="FF9000"/>
                </a:solidFill>
                <a:ln w="13829" cap="flat">
                  <a:noFill/>
                  <a:prstDash val="solid"/>
                  <a:miter/>
                </a:ln>
              </p:spPr>
              <p:txBody>
                <a:bodyPr rtlCol="0" anchor="ctr"/>
                <a:lstStyle/>
                <a:p>
                  <a:endParaRPr lang="tr-TR"/>
                </a:p>
              </p:txBody>
            </p:sp>
            <p:sp>
              <p:nvSpPr>
                <p:cNvPr id="680" name="Serbest Form: Şekil 679">
                  <a:extLst>
                    <a:ext uri="{FF2B5EF4-FFF2-40B4-BE49-F238E27FC236}">
                      <a16:creationId xmlns="" xmlns:a16="http://schemas.microsoft.com/office/drawing/2014/main" id="{CCA20D01-BA34-4255-BDFC-24C32792723B}"/>
                    </a:ext>
                  </a:extLst>
                </p:cNvPr>
                <p:cNvSpPr/>
                <p:nvPr/>
              </p:nvSpPr>
              <p:spPr>
                <a:xfrm>
                  <a:off x="5649505" y="4489000"/>
                  <a:ext cx="8319" cy="15252"/>
                </a:xfrm>
                <a:custGeom>
                  <a:avLst/>
                  <a:gdLst>
                    <a:gd name="connsiteX0" fmla="*/ 4160 w 8319"/>
                    <a:gd name="connsiteY0" fmla="*/ 13866 h 15252"/>
                    <a:gd name="connsiteX1" fmla="*/ 0 w 8319"/>
                    <a:gd name="connsiteY1" fmla="*/ 2773 h 15252"/>
                    <a:gd name="connsiteX2" fmla="*/ 1387 w 8319"/>
                    <a:gd name="connsiteY2" fmla="*/ 0 h 15252"/>
                    <a:gd name="connsiteX3" fmla="*/ 4160 w 8319"/>
                    <a:gd name="connsiteY3" fmla="*/ 1387 h 15252"/>
                    <a:gd name="connsiteX4" fmla="*/ 8320 w 8319"/>
                    <a:gd name="connsiteY4" fmla="*/ 12480 h 15252"/>
                    <a:gd name="connsiteX5" fmla="*/ 6933 w 8319"/>
                    <a:gd name="connsiteY5" fmla="*/ 15253 h 15252"/>
                    <a:gd name="connsiteX6" fmla="*/ 4160 w 8319"/>
                    <a:gd name="connsiteY6" fmla="*/ 13866 h 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9" h="15252">
                      <a:moveTo>
                        <a:pt x="4160" y="13866"/>
                      </a:moveTo>
                      <a:lnTo>
                        <a:pt x="0" y="2773"/>
                      </a:lnTo>
                      <a:cubicBezTo>
                        <a:pt x="0" y="1387"/>
                        <a:pt x="0" y="0"/>
                        <a:pt x="1387" y="0"/>
                      </a:cubicBezTo>
                      <a:cubicBezTo>
                        <a:pt x="2773" y="0"/>
                        <a:pt x="4160" y="0"/>
                        <a:pt x="4160" y="1387"/>
                      </a:cubicBezTo>
                      <a:lnTo>
                        <a:pt x="8320" y="12480"/>
                      </a:lnTo>
                      <a:cubicBezTo>
                        <a:pt x="8320" y="13866"/>
                        <a:pt x="8320" y="15253"/>
                        <a:pt x="6933" y="15253"/>
                      </a:cubicBezTo>
                      <a:cubicBezTo>
                        <a:pt x="5546" y="15253"/>
                        <a:pt x="4160" y="15253"/>
                        <a:pt x="4160" y="13866"/>
                      </a:cubicBezTo>
                      <a:close/>
                    </a:path>
                  </a:pathLst>
                </a:custGeom>
                <a:solidFill>
                  <a:srgbClr val="FF9000"/>
                </a:solidFill>
                <a:ln w="13829" cap="flat">
                  <a:noFill/>
                  <a:prstDash val="solid"/>
                  <a:miter/>
                </a:ln>
              </p:spPr>
              <p:txBody>
                <a:bodyPr rtlCol="0" anchor="ctr"/>
                <a:lstStyle/>
                <a:p>
                  <a:endParaRPr lang="tr-TR"/>
                </a:p>
              </p:txBody>
            </p:sp>
            <p:sp>
              <p:nvSpPr>
                <p:cNvPr id="681" name="Serbest Form: Şekil 680">
                  <a:extLst>
                    <a:ext uri="{FF2B5EF4-FFF2-40B4-BE49-F238E27FC236}">
                      <a16:creationId xmlns="" xmlns:a16="http://schemas.microsoft.com/office/drawing/2014/main" id="{A7EB0699-C406-4933-8C71-C9ABB2BAD6F1}"/>
                    </a:ext>
                  </a:extLst>
                </p:cNvPr>
                <p:cNvSpPr/>
                <p:nvPr/>
              </p:nvSpPr>
              <p:spPr>
                <a:xfrm>
                  <a:off x="5627319" y="4497320"/>
                  <a:ext cx="5546" cy="9706"/>
                </a:xfrm>
                <a:custGeom>
                  <a:avLst/>
                  <a:gdLst>
                    <a:gd name="connsiteX0" fmla="*/ 1387 w 5546"/>
                    <a:gd name="connsiteY0" fmla="*/ 8320 h 9706"/>
                    <a:gd name="connsiteX1" fmla="*/ 0 w 5546"/>
                    <a:gd name="connsiteY1" fmla="*/ 2773 h 9706"/>
                    <a:gd name="connsiteX2" fmla="*/ 1387 w 5546"/>
                    <a:gd name="connsiteY2" fmla="*/ 0 h 9706"/>
                    <a:gd name="connsiteX3" fmla="*/ 4160 w 5546"/>
                    <a:gd name="connsiteY3" fmla="*/ 1387 h 9706"/>
                    <a:gd name="connsiteX4" fmla="*/ 5547 w 5546"/>
                    <a:gd name="connsiteY4" fmla="*/ 6933 h 9706"/>
                    <a:gd name="connsiteX5" fmla="*/ 4160 w 5546"/>
                    <a:gd name="connsiteY5" fmla="*/ 9706 h 9706"/>
                    <a:gd name="connsiteX6" fmla="*/ 1387 w 5546"/>
                    <a:gd name="connsiteY6" fmla="*/ 8320 h 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6" h="9706">
                      <a:moveTo>
                        <a:pt x="1387" y="8320"/>
                      </a:moveTo>
                      <a:lnTo>
                        <a:pt x="0" y="2773"/>
                      </a:lnTo>
                      <a:cubicBezTo>
                        <a:pt x="0" y="1387"/>
                        <a:pt x="0" y="0"/>
                        <a:pt x="1387" y="0"/>
                      </a:cubicBezTo>
                      <a:cubicBezTo>
                        <a:pt x="2773" y="0"/>
                        <a:pt x="4160" y="0"/>
                        <a:pt x="4160" y="1387"/>
                      </a:cubicBezTo>
                      <a:lnTo>
                        <a:pt x="5547" y="6933"/>
                      </a:lnTo>
                      <a:cubicBezTo>
                        <a:pt x="5547" y="8320"/>
                        <a:pt x="5547" y="9706"/>
                        <a:pt x="4160" y="9706"/>
                      </a:cubicBezTo>
                      <a:cubicBezTo>
                        <a:pt x="2773" y="9706"/>
                        <a:pt x="1387" y="9706"/>
                        <a:pt x="1387" y="8320"/>
                      </a:cubicBezTo>
                      <a:close/>
                    </a:path>
                  </a:pathLst>
                </a:custGeom>
                <a:solidFill>
                  <a:srgbClr val="FF9000"/>
                </a:solidFill>
                <a:ln w="13829" cap="flat">
                  <a:noFill/>
                  <a:prstDash val="solid"/>
                  <a:miter/>
                </a:ln>
              </p:spPr>
              <p:txBody>
                <a:bodyPr rtlCol="0" anchor="ctr"/>
                <a:lstStyle/>
                <a:p>
                  <a:endParaRPr lang="tr-TR"/>
                </a:p>
              </p:txBody>
            </p:sp>
            <p:sp>
              <p:nvSpPr>
                <p:cNvPr id="682" name="Serbest Form: Şekil 681">
                  <a:extLst>
                    <a:ext uri="{FF2B5EF4-FFF2-40B4-BE49-F238E27FC236}">
                      <a16:creationId xmlns="" xmlns:a16="http://schemas.microsoft.com/office/drawing/2014/main" id="{71399A5A-4896-4E90-9217-9B81873A50D7}"/>
                    </a:ext>
                  </a:extLst>
                </p:cNvPr>
                <p:cNvSpPr/>
                <p:nvPr/>
              </p:nvSpPr>
              <p:spPr>
                <a:xfrm>
                  <a:off x="5599586" y="4502866"/>
                  <a:ext cx="5546" cy="8319"/>
                </a:xfrm>
                <a:custGeom>
                  <a:avLst/>
                  <a:gdLst>
                    <a:gd name="connsiteX0" fmla="*/ 1387 w 5546"/>
                    <a:gd name="connsiteY0" fmla="*/ 6933 h 8319"/>
                    <a:gd name="connsiteX1" fmla="*/ 0 w 5546"/>
                    <a:gd name="connsiteY1" fmla="*/ 2773 h 8319"/>
                    <a:gd name="connsiteX2" fmla="*/ 1387 w 5546"/>
                    <a:gd name="connsiteY2" fmla="*/ 0 h 8319"/>
                    <a:gd name="connsiteX3" fmla="*/ 4160 w 5546"/>
                    <a:gd name="connsiteY3" fmla="*/ 1387 h 8319"/>
                    <a:gd name="connsiteX4" fmla="*/ 5547 w 5546"/>
                    <a:gd name="connsiteY4" fmla="*/ 5547 h 8319"/>
                    <a:gd name="connsiteX5" fmla="*/ 4160 w 5546"/>
                    <a:gd name="connsiteY5" fmla="*/ 8320 h 8319"/>
                    <a:gd name="connsiteX6" fmla="*/ 1387 w 5546"/>
                    <a:gd name="connsiteY6" fmla="*/ 6933 h 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6" h="8319">
                      <a:moveTo>
                        <a:pt x="1387" y="6933"/>
                      </a:moveTo>
                      <a:lnTo>
                        <a:pt x="0" y="2773"/>
                      </a:lnTo>
                      <a:cubicBezTo>
                        <a:pt x="0" y="1387"/>
                        <a:pt x="0" y="0"/>
                        <a:pt x="1387" y="0"/>
                      </a:cubicBezTo>
                      <a:cubicBezTo>
                        <a:pt x="2773" y="0"/>
                        <a:pt x="4160" y="0"/>
                        <a:pt x="4160" y="1387"/>
                      </a:cubicBezTo>
                      <a:lnTo>
                        <a:pt x="5547" y="5547"/>
                      </a:lnTo>
                      <a:cubicBezTo>
                        <a:pt x="5547" y="6933"/>
                        <a:pt x="5547" y="8320"/>
                        <a:pt x="4160" y="8320"/>
                      </a:cubicBezTo>
                      <a:cubicBezTo>
                        <a:pt x="2773" y="8320"/>
                        <a:pt x="1387" y="8320"/>
                        <a:pt x="1387" y="6933"/>
                      </a:cubicBezTo>
                      <a:close/>
                    </a:path>
                  </a:pathLst>
                </a:custGeom>
                <a:solidFill>
                  <a:srgbClr val="FF9000"/>
                </a:solidFill>
                <a:ln w="13829" cap="flat">
                  <a:noFill/>
                  <a:prstDash val="solid"/>
                  <a:miter/>
                </a:ln>
              </p:spPr>
              <p:txBody>
                <a:bodyPr rtlCol="0" anchor="ctr"/>
                <a:lstStyle/>
                <a:p>
                  <a:endParaRPr lang="tr-TR"/>
                </a:p>
              </p:txBody>
            </p:sp>
          </p:grpSp>
          <p:grpSp>
            <p:nvGrpSpPr>
              <p:cNvPr id="683" name="Grafik 4">
                <a:extLst>
                  <a:ext uri="{FF2B5EF4-FFF2-40B4-BE49-F238E27FC236}">
                    <a16:creationId xmlns="" xmlns:a16="http://schemas.microsoft.com/office/drawing/2014/main" id="{A0C417CE-A35A-47F6-888A-555595F38BB7}"/>
                  </a:ext>
                </a:extLst>
              </p:cNvPr>
              <p:cNvGrpSpPr/>
              <p:nvPr/>
            </p:nvGrpSpPr>
            <p:grpSpPr>
              <a:xfrm>
                <a:off x="5449831" y="4337858"/>
                <a:ext cx="147227" cy="180910"/>
                <a:chOff x="5449831" y="4337858"/>
                <a:chExt cx="147227" cy="180910"/>
              </a:xfrm>
            </p:grpSpPr>
            <p:sp>
              <p:nvSpPr>
                <p:cNvPr id="684" name="Serbest Form: Şekil 683">
                  <a:extLst>
                    <a:ext uri="{FF2B5EF4-FFF2-40B4-BE49-F238E27FC236}">
                      <a16:creationId xmlns="" xmlns:a16="http://schemas.microsoft.com/office/drawing/2014/main" id="{03D97E4E-150A-48FC-8DBD-AED85205CD5E}"/>
                    </a:ext>
                  </a:extLst>
                </p:cNvPr>
                <p:cNvSpPr/>
                <p:nvPr/>
              </p:nvSpPr>
              <p:spPr>
                <a:xfrm>
                  <a:off x="5516678" y="4366977"/>
                  <a:ext cx="80380" cy="123683"/>
                </a:xfrm>
                <a:custGeom>
                  <a:avLst/>
                  <a:gdLst>
                    <a:gd name="connsiteX0" fmla="*/ 38537 w 80380"/>
                    <a:gd name="connsiteY0" fmla="*/ 11093 h 123683"/>
                    <a:gd name="connsiteX1" fmla="*/ 78749 w 80380"/>
                    <a:gd name="connsiteY1" fmla="*/ 99837 h 123683"/>
                    <a:gd name="connsiteX2" fmla="*/ 70429 w 80380"/>
                    <a:gd name="connsiteY2" fmla="*/ 122023 h 123683"/>
                    <a:gd name="connsiteX3" fmla="*/ 48243 w 80380"/>
                    <a:gd name="connsiteY3" fmla="*/ 115090 h 123683"/>
                    <a:gd name="connsiteX4" fmla="*/ 2484 w 80380"/>
                    <a:gd name="connsiteY4" fmla="*/ 29119 h 123683"/>
                    <a:gd name="connsiteX5" fmla="*/ 10804 w 80380"/>
                    <a:gd name="connsiteY5" fmla="*/ 2773 h 123683"/>
                    <a:gd name="connsiteX6" fmla="*/ 38537 w 80380"/>
                    <a:gd name="connsiteY6" fmla="*/ 11093 h 123683"/>
                    <a:gd name="connsiteX7" fmla="*/ 38537 w 80380"/>
                    <a:gd name="connsiteY7" fmla="*/ 11093 h 12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80" h="123683">
                      <a:moveTo>
                        <a:pt x="38537" y="11093"/>
                      </a:moveTo>
                      <a:lnTo>
                        <a:pt x="78749" y="99837"/>
                      </a:lnTo>
                      <a:cubicBezTo>
                        <a:pt x="82909" y="108157"/>
                        <a:pt x="78749" y="117863"/>
                        <a:pt x="70429" y="122023"/>
                      </a:cubicBezTo>
                      <a:cubicBezTo>
                        <a:pt x="62109" y="126183"/>
                        <a:pt x="52403" y="122023"/>
                        <a:pt x="48243" y="115090"/>
                      </a:cubicBezTo>
                      <a:lnTo>
                        <a:pt x="2484" y="29119"/>
                      </a:lnTo>
                      <a:cubicBezTo>
                        <a:pt x="-3062" y="19413"/>
                        <a:pt x="1098" y="6933"/>
                        <a:pt x="10804" y="2773"/>
                      </a:cubicBezTo>
                      <a:cubicBezTo>
                        <a:pt x="20510" y="-2773"/>
                        <a:pt x="31604" y="0"/>
                        <a:pt x="38537" y="11093"/>
                      </a:cubicBezTo>
                      <a:cubicBezTo>
                        <a:pt x="37150" y="11093"/>
                        <a:pt x="37150" y="11093"/>
                        <a:pt x="38537" y="11093"/>
                      </a:cubicBezTo>
                      <a:close/>
                    </a:path>
                  </a:pathLst>
                </a:custGeom>
                <a:solidFill>
                  <a:srgbClr val="E72318"/>
                </a:solidFill>
                <a:ln w="13829" cap="flat">
                  <a:noFill/>
                  <a:prstDash val="solid"/>
                  <a:miter/>
                </a:ln>
              </p:spPr>
              <p:txBody>
                <a:bodyPr rtlCol="0" anchor="ctr"/>
                <a:lstStyle/>
                <a:p>
                  <a:endParaRPr lang="tr-TR"/>
                </a:p>
              </p:txBody>
            </p:sp>
            <p:sp>
              <p:nvSpPr>
                <p:cNvPr id="685" name="Serbest Form: Şekil 684">
                  <a:extLst>
                    <a:ext uri="{FF2B5EF4-FFF2-40B4-BE49-F238E27FC236}">
                      <a16:creationId xmlns="" xmlns:a16="http://schemas.microsoft.com/office/drawing/2014/main" id="{D6377C93-1BA2-4EAB-B3C5-B57D65D9A21A}"/>
                    </a:ext>
                  </a:extLst>
                </p:cNvPr>
                <p:cNvSpPr/>
                <p:nvPr/>
              </p:nvSpPr>
              <p:spPr>
                <a:xfrm>
                  <a:off x="5454499" y="4406910"/>
                  <a:ext cx="98591" cy="111858"/>
                </a:xfrm>
                <a:custGeom>
                  <a:avLst/>
                  <a:gdLst>
                    <a:gd name="connsiteX0" fmla="*/ 35544 w 98591"/>
                    <a:gd name="connsiteY0" fmla="*/ 7212 h 111858"/>
                    <a:gd name="connsiteX1" fmla="*/ 95169 w 98591"/>
                    <a:gd name="connsiteY1" fmla="*/ 84863 h 111858"/>
                    <a:gd name="connsiteX2" fmla="*/ 92396 w 98591"/>
                    <a:gd name="connsiteY2" fmla="*/ 108436 h 111858"/>
                    <a:gd name="connsiteX3" fmla="*/ 68823 w 98591"/>
                    <a:gd name="connsiteY3" fmla="*/ 105663 h 111858"/>
                    <a:gd name="connsiteX4" fmla="*/ 5038 w 98591"/>
                    <a:gd name="connsiteY4" fmla="*/ 32172 h 111858"/>
                    <a:gd name="connsiteX5" fmla="*/ 6425 w 98591"/>
                    <a:gd name="connsiteY5" fmla="*/ 4439 h 111858"/>
                    <a:gd name="connsiteX6" fmla="*/ 35544 w 98591"/>
                    <a:gd name="connsiteY6" fmla="*/ 7212 h 111858"/>
                    <a:gd name="connsiteX7" fmla="*/ 35544 w 98591"/>
                    <a:gd name="connsiteY7" fmla="*/ 7212 h 11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91" h="111858">
                      <a:moveTo>
                        <a:pt x="35544" y="7212"/>
                      </a:moveTo>
                      <a:lnTo>
                        <a:pt x="95169" y="84863"/>
                      </a:lnTo>
                      <a:cubicBezTo>
                        <a:pt x="100716" y="91797"/>
                        <a:pt x="99329" y="102890"/>
                        <a:pt x="92396" y="108436"/>
                      </a:cubicBezTo>
                      <a:cubicBezTo>
                        <a:pt x="85463" y="113983"/>
                        <a:pt x="75756" y="112596"/>
                        <a:pt x="68823" y="105663"/>
                      </a:cubicBezTo>
                      <a:lnTo>
                        <a:pt x="5038" y="32172"/>
                      </a:lnTo>
                      <a:cubicBezTo>
                        <a:pt x="-1895" y="23852"/>
                        <a:pt x="-1895" y="11372"/>
                        <a:pt x="6425" y="4439"/>
                      </a:cubicBezTo>
                      <a:cubicBezTo>
                        <a:pt x="14745" y="-2494"/>
                        <a:pt x="28611" y="-1107"/>
                        <a:pt x="35544" y="7212"/>
                      </a:cubicBezTo>
                      <a:cubicBezTo>
                        <a:pt x="35544" y="7212"/>
                        <a:pt x="35544" y="7212"/>
                        <a:pt x="35544" y="7212"/>
                      </a:cubicBezTo>
                      <a:close/>
                    </a:path>
                  </a:pathLst>
                </a:custGeom>
                <a:solidFill>
                  <a:srgbClr val="E72318"/>
                </a:solidFill>
                <a:ln w="13829" cap="flat">
                  <a:noFill/>
                  <a:prstDash val="solid"/>
                  <a:miter/>
                </a:ln>
              </p:spPr>
              <p:txBody>
                <a:bodyPr rtlCol="0" anchor="ctr"/>
                <a:lstStyle/>
                <a:p>
                  <a:endParaRPr lang="tr-TR"/>
                </a:p>
              </p:txBody>
            </p:sp>
            <p:sp>
              <p:nvSpPr>
                <p:cNvPr id="686" name="Serbest Form: Şekil 685">
                  <a:extLst>
                    <a:ext uri="{FF2B5EF4-FFF2-40B4-BE49-F238E27FC236}">
                      <a16:creationId xmlns="" xmlns:a16="http://schemas.microsoft.com/office/drawing/2014/main" id="{BEADD6D6-92AA-490E-BB2C-62B80B9701C4}"/>
                    </a:ext>
                  </a:extLst>
                </p:cNvPr>
                <p:cNvSpPr/>
                <p:nvPr/>
              </p:nvSpPr>
              <p:spPr>
                <a:xfrm>
                  <a:off x="5480639" y="4380734"/>
                  <a:ext cx="98393" cy="127744"/>
                </a:xfrm>
                <a:custGeom>
                  <a:avLst/>
                  <a:gdLst>
                    <a:gd name="connsiteX0" fmla="*/ 48230 w 98393"/>
                    <a:gd name="connsiteY0" fmla="*/ 13975 h 127744"/>
                    <a:gd name="connsiteX1" fmla="*/ 96762 w 98393"/>
                    <a:gd name="connsiteY1" fmla="*/ 104106 h 127744"/>
                    <a:gd name="connsiteX2" fmla="*/ 88442 w 98393"/>
                    <a:gd name="connsiteY2" fmla="*/ 124905 h 127744"/>
                    <a:gd name="connsiteX3" fmla="*/ 67642 w 98393"/>
                    <a:gd name="connsiteY3" fmla="*/ 122132 h 127744"/>
                    <a:gd name="connsiteX4" fmla="*/ 5244 w 98393"/>
                    <a:gd name="connsiteY4" fmla="*/ 40321 h 127744"/>
                    <a:gd name="connsiteX5" fmla="*/ 10790 w 98393"/>
                    <a:gd name="connsiteY5" fmla="*/ 4269 h 127744"/>
                    <a:gd name="connsiteX6" fmla="*/ 48230 w 98393"/>
                    <a:gd name="connsiteY6" fmla="*/ 13975 h 127744"/>
                    <a:gd name="connsiteX7" fmla="*/ 48230 w 98393"/>
                    <a:gd name="connsiteY7" fmla="*/ 13975 h 12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393" h="127744">
                      <a:moveTo>
                        <a:pt x="48230" y="13975"/>
                      </a:moveTo>
                      <a:lnTo>
                        <a:pt x="96762" y="104106"/>
                      </a:lnTo>
                      <a:cubicBezTo>
                        <a:pt x="100921" y="111039"/>
                        <a:pt x="96762" y="120746"/>
                        <a:pt x="88442" y="124905"/>
                      </a:cubicBezTo>
                      <a:cubicBezTo>
                        <a:pt x="81509" y="129065"/>
                        <a:pt x="71802" y="129065"/>
                        <a:pt x="67642" y="122132"/>
                      </a:cubicBezTo>
                      <a:lnTo>
                        <a:pt x="5244" y="40321"/>
                      </a:lnTo>
                      <a:cubicBezTo>
                        <a:pt x="-3076" y="29228"/>
                        <a:pt x="-1689" y="12589"/>
                        <a:pt x="10790" y="4269"/>
                      </a:cubicBezTo>
                      <a:cubicBezTo>
                        <a:pt x="23270" y="-4051"/>
                        <a:pt x="39910" y="109"/>
                        <a:pt x="48230" y="13975"/>
                      </a:cubicBezTo>
                      <a:cubicBezTo>
                        <a:pt x="46843" y="12589"/>
                        <a:pt x="48230" y="12589"/>
                        <a:pt x="48230" y="13975"/>
                      </a:cubicBezTo>
                      <a:close/>
                    </a:path>
                  </a:pathLst>
                </a:custGeom>
                <a:solidFill>
                  <a:srgbClr val="F7423E"/>
                </a:solidFill>
                <a:ln w="13829" cap="flat">
                  <a:noFill/>
                  <a:prstDash val="solid"/>
                  <a:miter/>
                </a:ln>
              </p:spPr>
              <p:txBody>
                <a:bodyPr rtlCol="0" anchor="ctr"/>
                <a:lstStyle/>
                <a:p>
                  <a:endParaRPr lang="tr-TR"/>
                </a:p>
              </p:txBody>
            </p:sp>
            <p:sp>
              <p:nvSpPr>
                <p:cNvPr id="687" name="Serbest Form: Şekil 686">
                  <a:extLst>
                    <a:ext uri="{FF2B5EF4-FFF2-40B4-BE49-F238E27FC236}">
                      <a16:creationId xmlns="" xmlns:a16="http://schemas.microsoft.com/office/drawing/2014/main" id="{28DEAA6E-8BFB-4C87-BFBB-BBC268C7BEDD}"/>
                    </a:ext>
                  </a:extLst>
                </p:cNvPr>
                <p:cNvSpPr/>
                <p:nvPr/>
              </p:nvSpPr>
              <p:spPr>
                <a:xfrm>
                  <a:off x="5460924" y="4423828"/>
                  <a:ext cx="43900" cy="52009"/>
                </a:xfrm>
                <a:custGeom>
                  <a:avLst/>
                  <a:gdLst>
                    <a:gd name="connsiteX0" fmla="*/ 12480 w 43900"/>
                    <a:gd name="connsiteY0" fmla="*/ 4160 h 52009"/>
                    <a:gd name="connsiteX1" fmla="*/ 12480 w 43900"/>
                    <a:gd name="connsiteY1" fmla="*/ 4160 h 52009"/>
                    <a:gd name="connsiteX2" fmla="*/ 26346 w 43900"/>
                    <a:gd name="connsiteY2" fmla="*/ 27733 h 52009"/>
                    <a:gd name="connsiteX3" fmla="*/ 38826 w 43900"/>
                    <a:gd name="connsiteY3" fmla="*/ 38826 h 52009"/>
                    <a:gd name="connsiteX4" fmla="*/ 42986 w 43900"/>
                    <a:gd name="connsiteY4" fmla="*/ 49919 h 52009"/>
                    <a:gd name="connsiteX5" fmla="*/ 30506 w 43900"/>
                    <a:gd name="connsiteY5" fmla="*/ 45759 h 52009"/>
                    <a:gd name="connsiteX6" fmla="*/ 19413 w 43900"/>
                    <a:gd name="connsiteY6" fmla="*/ 33279 h 52009"/>
                    <a:gd name="connsiteX7" fmla="*/ 0 w 43900"/>
                    <a:gd name="connsiteY7" fmla="*/ 8320 h 52009"/>
                    <a:gd name="connsiteX8" fmla="*/ 6933 w 43900"/>
                    <a:gd name="connsiteY8" fmla="*/ 0 h 52009"/>
                    <a:gd name="connsiteX9" fmla="*/ 12480 w 43900"/>
                    <a:gd name="connsiteY9" fmla="*/ 4160 h 5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900" h="52009">
                      <a:moveTo>
                        <a:pt x="12480" y="4160"/>
                      </a:moveTo>
                      <a:cubicBezTo>
                        <a:pt x="12480" y="4160"/>
                        <a:pt x="13866" y="5546"/>
                        <a:pt x="12480" y="4160"/>
                      </a:cubicBezTo>
                      <a:cubicBezTo>
                        <a:pt x="18026" y="12480"/>
                        <a:pt x="22186" y="20799"/>
                        <a:pt x="26346" y="27733"/>
                      </a:cubicBezTo>
                      <a:cubicBezTo>
                        <a:pt x="30506" y="33279"/>
                        <a:pt x="33279" y="34666"/>
                        <a:pt x="38826" y="38826"/>
                      </a:cubicBezTo>
                      <a:cubicBezTo>
                        <a:pt x="41599" y="41599"/>
                        <a:pt x="45759" y="45759"/>
                        <a:pt x="42986" y="49919"/>
                      </a:cubicBezTo>
                      <a:cubicBezTo>
                        <a:pt x="38826" y="55465"/>
                        <a:pt x="34666" y="48532"/>
                        <a:pt x="30506" y="45759"/>
                      </a:cubicBezTo>
                      <a:cubicBezTo>
                        <a:pt x="27733" y="42986"/>
                        <a:pt x="23573" y="37439"/>
                        <a:pt x="19413" y="33279"/>
                      </a:cubicBezTo>
                      <a:cubicBezTo>
                        <a:pt x="13866" y="26346"/>
                        <a:pt x="1387" y="18026"/>
                        <a:pt x="0" y="8320"/>
                      </a:cubicBezTo>
                      <a:cubicBezTo>
                        <a:pt x="0" y="4160"/>
                        <a:pt x="2773" y="0"/>
                        <a:pt x="6933" y="0"/>
                      </a:cubicBezTo>
                      <a:cubicBezTo>
                        <a:pt x="9706" y="0"/>
                        <a:pt x="11093" y="1387"/>
                        <a:pt x="12480" y="4160"/>
                      </a:cubicBezTo>
                      <a:close/>
                    </a:path>
                  </a:pathLst>
                </a:custGeom>
                <a:solidFill>
                  <a:srgbClr val="F1A9A0"/>
                </a:solidFill>
                <a:ln w="13829" cap="flat">
                  <a:noFill/>
                  <a:prstDash val="solid"/>
                  <a:miter/>
                </a:ln>
              </p:spPr>
              <p:txBody>
                <a:bodyPr rtlCol="0" anchor="ctr"/>
                <a:lstStyle/>
                <a:p>
                  <a:endParaRPr lang="tr-TR"/>
                </a:p>
              </p:txBody>
            </p:sp>
            <p:sp>
              <p:nvSpPr>
                <p:cNvPr id="688" name="Serbest Form: Şekil 687">
                  <a:extLst>
                    <a:ext uri="{FF2B5EF4-FFF2-40B4-BE49-F238E27FC236}">
                      <a16:creationId xmlns="" xmlns:a16="http://schemas.microsoft.com/office/drawing/2014/main" id="{67FA7521-F8A1-4955-B92A-B88C2D29BAC1}"/>
                    </a:ext>
                  </a:extLst>
                </p:cNvPr>
                <p:cNvSpPr/>
                <p:nvPr/>
              </p:nvSpPr>
              <p:spPr>
                <a:xfrm>
                  <a:off x="5449831" y="4337858"/>
                  <a:ext cx="44372" cy="87357"/>
                </a:xfrm>
                <a:custGeom>
                  <a:avLst/>
                  <a:gdLst>
                    <a:gd name="connsiteX0" fmla="*/ 19413 w 44372"/>
                    <a:gd name="connsiteY0" fmla="*/ 19413 h 87357"/>
                    <a:gd name="connsiteX1" fmla="*/ 27733 w 44372"/>
                    <a:gd name="connsiteY1" fmla="*/ 40212 h 87357"/>
                    <a:gd name="connsiteX2" fmla="*/ 20799 w 44372"/>
                    <a:gd name="connsiteY2" fmla="*/ 61012 h 87357"/>
                    <a:gd name="connsiteX3" fmla="*/ 0 w 44372"/>
                    <a:gd name="connsiteY3" fmla="*/ 66558 h 87357"/>
                    <a:gd name="connsiteX4" fmla="*/ 27733 w 44372"/>
                    <a:gd name="connsiteY4" fmla="*/ 66558 h 87357"/>
                    <a:gd name="connsiteX5" fmla="*/ 34666 w 44372"/>
                    <a:gd name="connsiteY5" fmla="*/ 87358 h 87357"/>
                    <a:gd name="connsiteX6" fmla="*/ 38826 w 44372"/>
                    <a:gd name="connsiteY6" fmla="*/ 72105 h 87357"/>
                    <a:gd name="connsiteX7" fmla="*/ 44372 w 44372"/>
                    <a:gd name="connsiteY7" fmla="*/ 52692 h 87357"/>
                    <a:gd name="connsiteX8" fmla="*/ 23573 w 44372"/>
                    <a:gd name="connsiteY8" fmla="*/ 0 h 87357"/>
                    <a:gd name="connsiteX9" fmla="*/ 19413 w 44372"/>
                    <a:gd name="connsiteY9" fmla="*/ 19413 h 8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72" h="87357">
                      <a:moveTo>
                        <a:pt x="19413" y="19413"/>
                      </a:moveTo>
                      <a:cubicBezTo>
                        <a:pt x="22186" y="26346"/>
                        <a:pt x="26346" y="33279"/>
                        <a:pt x="27733" y="40212"/>
                      </a:cubicBezTo>
                      <a:cubicBezTo>
                        <a:pt x="29119" y="47145"/>
                        <a:pt x="26346" y="55465"/>
                        <a:pt x="20799" y="61012"/>
                      </a:cubicBezTo>
                      <a:cubicBezTo>
                        <a:pt x="15253" y="66558"/>
                        <a:pt x="6933" y="69331"/>
                        <a:pt x="0" y="66558"/>
                      </a:cubicBezTo>
                      <a:cubicBezTo>
                        <a:pt x="8320" y="73491"/>
                        <a:pt x="18026" y="70718"/>
                        <a:pt x="27733" y="66558"/>
                      </a:cubicBezTo>
                      <a:cubicBezTo>
                        <a:pt x="30506" y="73491"/>
                        <a:pt x="31892" y="80425"/>
                        <a:pt x="34666" y="87358"/>
                      </a:cubicBezTo>
                      <a:cubicBezTo>
                        <a:pt x="33279" y="84584"/>
                        <a:pt x="37439" y="76265"/>
                        <a:pt x="38826" y="72105"/>
                      </a:cubicBezTo>
                      <a:cubicBezTo>
                        <a:pt x="40212" y="65172"/>
                        <a:pt x="41599" y="59625"/>
                        <a:pt x="44372" y="52692"/>
                      </a:cubicBezTo>
                      <a:cubicBezTo>
                        <a:pt x="36052" y="36052"/>
                        <a:pt x="23573" y="18026"/>
                        <a:pt x="23573" y="0"/>
                      </a:cubicBezTo>
                      <a:cubicBezTo>
                        <a:pt x="15253" y="4160"/>
                        <a:pt x="16640" y="13866"/>
                        <a:pt x="19413" y="19413"/>
                      </a:cubicBezTo>
                      <a:close/>
                    </a:path>
                  </a:pathLst>
                </a:custGeom>
                <a:solidFill>
                  <a:srgbClr val="48A80B"/>
                </a:solidFill>
                <a:ln w="13829" cap="flat">
                  <a:noFill/>
                  <a:prstDash val="solid"/>
                  <a:miter/>
                </a:ln>
              </p:spPr>
              <p:txBody>
                <a:bodyPr rtlCol="0" anchor="ctr"/>
                <a:lstStyle/>
                <a:p>
                  <a:endParaRPr lang="tr-TR"/>
                </a:p>
              </p:txBody>
            </p:sp>
            <p:sp>
              <p:nvSpPr>
                <p:cNvPr id="689" name="Serbest Form: Şekil 688">
                  <a:extLst>
                    <a:ext uri="{FF2B5EF4-FFF2-40B4-BE49-F238E27FC236}">
                      <a16:creationId xmlns="" xmlns:a16="http://schemas.microsoft.com/office/drawing/2014/main" id="{FC1B2ED4-B9D3-4B7D-8C5E-EA962BC8F097}"/>
                    </a:ext>
                  </a:extLst>
                </p:cNvPr>
                <p:cNvSpPr/>
                <p:nvPr/>
              </p:nvSpPr>
              <p:spPr>
                <a:xfrm>
                  <a:off x="5472017" y="4338204"/>
                  <a:ext cx="59625" cy="53731"/>
                </a:xfrm>
                <a:custGeom>
                  <a:avLst/>
                  <a:gdLst>
                    <a:gd name="connsiteX0" fmla="*/ 59625 w 59625"/>
                    <a:gd name="connsiteY0" fmla="*/ 23226 h 53731"/>
                    <a:gd name="connsiteX1" fmla="*/ 27733 w 59625"/>
                    <a:gd name="connsiteY1" fmla="*/ 37092 h 53731"/>
                    <a:gd name="connsiteX2" fmla="*/ 6933 w 59625"/>
                    <a:gd name="connsiteY2" fmla="*/ 1040 h 53731"/>
                    <a:gd name="connsiteX3" fmla="*/ 0 w 59625"/>
                    <a:gd name="connsiteY3" fmla="*/ 1040 h 53731"/>
                    <a:gd name="connsiteX4" fmla="*/ 20799 w 59625"/>
                    <a:gd name="connsiteY4" fmla="*/ 53732 h 53731"/>
                    <a:gd name="connsiteX5" fmla="*/ 20799 w 59625"/>
                    <a:gd name="connsiteY5" fmla="*/ 52345 h 53731"/>
                    <a:gd name="connsiteX6" fmla="*/ 40212 w 59625"/>
                    <a:gd name="connsiteY6" fmla="*/ 53732 h 53731"/>
                    <a:gd name="connsiteX7" fmla="*/ 54078 w 59625"/>
                    <a:gd name="connsiteY7" fmla="*/ 50959 h 53731"/>
                    <a:gd name="connsiteX8" fmla="*/ 42986 w 59625"/>
                    <a:gd name="connsiteY8" fmla="*/ 44025 h 53731"/>
                    <a:gd name="connsiteX9" fmla="*/ 59625 w 59625"/>
                    <a:gd name="connsiteY9" fmla="*/ 23226 h 5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25" h="53731">
                      <a:moveTo>
                        <a:pt x="59625" y="23226"/>
                      </a:moveTo>
                      <a:cubicBezTo>
                        <a:pt x="47145" y="24613"/>
                        <a:pt x="40212" y="38479"/>
                        <a:pt x="27733" y="37092"/>
                      </a:cubicBezTo>
                      <a:cubicBezTo>
                        <a:pt x="11093" y="34319"/>
                        <a:pt x="4160" y="16293"/>
                        <a:pt x="6933" y="1040"/>
                      </a:cubicBezTo>
                      <a:cubicBezTo>
                        <a:pt x="4160" y="-347"/>
                        <a:pt x="1387" y="-347"/>
                        <a:pt x="0" y="1040"/>
                      </a:cubicBezTo>
                      <a:cubicBezTo>
                        <a:pt x="0" y="19066"/>
                        <a:pt x="12480" y="37092"/>
                        <a:pt x="20799" y="53732"/>
                      </a:cubicBezTo>
                      <a:cubicBezTo>
                        <a:pt x="20799" y="53732"/>
                        <a:pt x="20799" y="52345"/>
                        <a:pt x="20799" y="52345"/>
                      </a:cubicBezTo>
                      <a:cubicBezTo>
                        <a:pt x="27733" y="52345"/>
                        <a:pt x="34666" y="53732"/>
                        <a:pt x="40212" y="53732"/>
                      </a:cubicBezTo>
                      <a:cubicBezTo>
                        <a:pt x="42986" y="53732"/>
                        <a:pt x="51305" y="49572"/>
                        <a:pt x="54078" y="50959"/>
                      </a:cubicBezTo>
                      <a:cubicBezTo>
                        <a:pt x="49919" y="48185"/>
                        <a:pt x="45759" y="46799"/>
                        <a:pt x="42986" y="44025"/>
                      </a:cubicBezTo>
                      <a:cubicBezTo>
                        <a:pt x="48532" y="38479"/>
                        <a:pt x="54078" y="31546"/>
                        <a:pt x="59625" y="23226"/>
                      </a:cubicBezTo>
                      <a:close/>
                    </a:path>
                  </a:pathLst>
                </a:custGeom>
                <a:solidFill>
                  <a:srgbClr val="3E9F00"/>
                </a:solidFill>
                <a:ln w="13829" cap="flat">
                  <a:noFill/>
                  <a:prstDash val="solid"/>
                  <a:miter/>
                </a:ln>
              </p:spPr>
              <p:txBody>
                <a:bodyPr rtlCol="0" anchor="ctr"/>
                <a:lstStyle/>
                <a:p>
                  <a:endParaRPr lang="tr-TR"/>
                </a:p>
              </p:txBody>
            </p:sp>
          </p:grpSp>
          <p:grpSp>
            <p:nvGrpSpPr>
              <p:cNvPr id="690" name="Grafik 4">
                <a:extLst>
                  <a:ext uri="{FF2B5EF4-FFF2-40B4-BE49-F238E27FC236}">
                    <a16:creationId xmlns="" xmlns:a16="http://schemas.microsoft.com/office/drawing/2014/main" id="{A0C417CE-A35A-47F6-888A-555595F38BB7}"/>
                  </a:ext>
                </a:extLst>
              </p:cNvPr>
              <p:cNvGrpSpPr/>
              <p:nvPr/>
            </p:nvGrpSpPr>
            <p:grpSpPr>
              <a:xfrm>
                <a:off x="5554248" y="4317058"/>
                <a:ext cx="133291" cy="157267"/>
                <a:chOff x="5554248" y="4317058"/>
                <a:chExt cx="133291" cy="157267"/>
              </a:xfrm>
            </p:grpSpPr>
            <p:grpSp>
              <p:nvGrpSpPr>
                <p:cNvPr id="691" name="Grafik 4">
                  <a:extLst>
                    <a:ext uri="{FF2B5EF4-FFF2-40B4-BE49-F238E27FC236}">
                      <a16:creationId xmlns="" xmlns:a16="http://schemas.microsoft.com/office/drawing/2014/main" id="{A0C417CE-A35A-47F6-888A-555595F38BB7}"/>
                    </a:ext>
                  </a:extLst>
                </p:cNvPr>
                <p:cNvGrpSpPr/>
                <p:nvPr/>
              </p:nvGrpSpPr>
              <p:grpSpPr>
                <a:xfrm>
                  <a:off x="5554248" y="4317058"/>
                  <a:ext cx="133291" cy="157267"/>
                  <a:chOff x="5554248" y="4317058"/>
                  <a:chExt cx="133291" cy="157267"/>
                </a:xfrm>
              </p:grpSpPr>
              <p:sp>
                <p:nvSpPr>
                  <p:cNvPr id="692" name="Serbest Form: Şekil 691">
                    <a:extLst>
                      <a:ext uri="{FF2B5EF4-FFF2-40B4-BE49-F238E27FC236}">
                        <a16:creationId xmlns="" xmlns:a16="http://schemas.microsoft.com/office/drawing/2014/main" id="{E405B7AF-3F96-4538-9090-6A86F2989779}"/>
                      </a:ext>
                    </a:extLst>
                  </p:cNvPr>
                  <p:cNvSpPr/>
                  <p:nvPr/>
                </p:nvSpPr>
                <p:spPr>
                  <a:xfrm>
                    <a:off x="5618999" y="4353151"/>
                    <a:ext cx="68540" cy="119921"/>
                  </a:xfrm>
                  <a:custGeom>
                    <a:avLst/>
                    <a:gdLst>
                      <a:gd name="connsiteX0" fmla="*/ 1387 w 68540"/>
                      <a:gd name="connsiteY0" fmla="*/ 1346 h 119921"/>
                      <a:gd name="connsiteX1" fmla="*/ 0 w 68540"/>
                      <a:gd name="connsiteY1" fmla="*/ 1346 h 119921"/>
                      <a:gd name="connsiteX2" fmla="*/ 0 w 68540"/>
                      <a:gd name="connsiteY2" fmla="*/ 119209 h 119921"/>
                      <a:gd name="connsiteX3" fmla="*/ 1387 w 68540"/>
                      <a:gd name="connsiteY3" fmla="*/ 117822 h 119921"/>
                      <a:gd name="connsiteX4" fmla="*/ 51305 w 68540"/>
                      <a:gd name="connsiteY4" fmla="*/ 97023 h 119921"/>
                      <a:gd name="connsiteX5" fmla="*/ 1387 w 68540"/>
                      <a:gd name="connsiteY5" fmla="*/ 1346 h 11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40" h="119921">
                        <a:moveTo>
                          <a:pt x="1387" y="1346"/>
                        </a:moveTo>
                        <a:cubicBezTo>
                          <a:pt x="1387" y="1346"/>
                          <a:pt x="0" y="1346"/>
                          <a:pt x="0" y="1346"/>
                        </a:cubicBezTo>
                        <a:lnTo>
                          <a:pt x="0" y="119209"/>
                        </a:lnTo>
                        <a:cubicBezTo>
                          <a:pt x="0" y="119209"/>
                          <a:pt x="1387" y="119209"/>
                          <a:pt x="1387" y="117822"/>
                        </a:cubicBezTo>
                        <a:cubicBezTo>
                          <a:pt x="24959" y="124755"/>
                          <a:pt x="38825" y="113663"/>
                          <a:pt x="51305" y="97023"/>
                        </a:cubicBezTo>
                        <a:cubicBezTo>
                          <a:pt x="79038" y="66517"/>
                          <a:pt x="80424" y="-11134"/>
                          <a:pt x="1387" y="1346"/>
                        </a:cubicBezTo>
                        <a:close/>
                      </a:path>
                    </a:pathLst>
                  </a:custGeom>
                  <a:solidFill>
                    <a:srgbClr val="57B442"/>
                  </a:solidFill>
                  <a:ln w="13829" cap="flat">
                    <a:noFill/>
                    <a:prstDash val="solid"/>
                    <a:miter/>
                  </a:ln>
                </p:spPr>
                <p:txBody>
                  <a:bodyPr rtlCol="0" anchor="ctr"/>
                  <a:lstStyle/>
                  <a:p>
                    <a:endParaRPr lang="tr-TR"/>
                  </a:p>
                </p:txBody>
              </p:sp>
              <p:sp>
                <p:nvSpPr>
                  <p:cNvPr id="693" name="Serbest Form: Şekil 692">
                    <a:extLst>
                      <a:ext uri="{FF2B5EF4-FFF2-40B4-BE49-F238E27FC236}">
                        <a16:creationId xmlns="" xmlns:a16="http://schemas.microsoft.com/office/drawing/2014/main" id="{C4B4A834-39E7-4046-9878-3141696FC162}"/>
                      </a:ext>
                    </a:extLst>
                  </p:cNvPr>
                  <p:cNvSpPr/>
                  <p:nvPr/>
                </p:nvSpPr>
                <p:spPr>
                  <a:xfrm>
                    <a:off x="5554248" y="4353404"/>
                    <a:ext cx="64751" cy="120921"/>
                  </a:xfrm>
                  <a:custGeom>
                    <a:avLst/>
                    <a:gdLst>
                      <a:gd name="connsiteX0" fmla="*/ 16220 w 64751"/>
                      <a:gd name="connsiteY0" fmla="*/ 98157 h 120921"/>
                      <a:gd name="connsiteX1" fmla="*/ 64752 w 64751"/>
                      <a:gd name="connsiteY1" fmla="*/ 118956 h 120921"/>
                      <a:gd name="connsiteX2" fmla="*/ 64752 w 64751"/>
                      <a:gd name="connsiteY2" fmla="*/ 1093 h 120921"/>
                      <a:gd name="connsiteX3" fmla="*/ 16220 w 64751"/>
                      <a:gd name="connsiteY3" fmla="*/ 98157 h 120921"/>
                    </a:gdLst>
                    <a:ahLst/>
                    <a:cxnLst>
                      <a:cxn ang="0">
                        <a:pos x="connsiteX0" y="connsiteY0"/>
                      </a:cxn>
                      <a:cxn ang="0">
                        <a:pos x="connsiteX1" y="connsiteY1"/>
                      </a:cxn>
                      <a:cxn ang="0">
                        <a:pos x="connsiteX2" y="connsiteY2"/>
                      </a:cxn>
                      <a:cxn ang="0">
                        <a:pos x="connsiteX3" y="connsiteY3"/>
                      </a:cxn>
                    </a:cxnLst>
                    <a:rect l="l" t="t" r="r" b="b"/>
                    <a:pathLst>
                      <a:path w="64751" h="120921">
                        <a:moveTo>
                          <a:pt x="16220" y="98157"/>
                        </a:moveTo>
                        <a:cubicBezTo>
                          <a:pt x="28699" y="113410"/>
                          <a:pt x="49499" y="125889"/>
                          <a:pt x="64752" y="118956"/>
                        </a:cubicBezTo>
                        <a:lnTo>
                          <a:pt x="64752" y="1093"/>
                        </a:lnTo>
                        <a:cubicBezTo>
                          <a:pt x="-8740" y="-10000"/>
                          <a:pt x="-11513" y="66264"/>
                          <a:pt x="16220" y="98157"/>
                        </a:cubicBezTo>
                        <a:close/>
                      </a:path>
                    </a:pathLst>
                  </a:custGeom>
                  <a:solidFill>
                    <a:srgbClr val="7AD935"/>
                  </a:solidFill>
                  <a:ln w="13829" cap="flat">
                    <a:noFill/>
                    <a:prstDash val="solid"/>
                    <a:miter/>
                  </a:ln>
                </p:spPr>
                <p:txBody>
                  <a:bodyPr rtlCol="0" anchor="ctr"/>
                  <a:lstStyle/>
                  <a:p>
                    <a:endParaRPr lang="tr-TR"/>
                  </a:p>
                </p:txBody>
              </p:sp>
              <p:sp>
                <p:nvSpPr>
                  <p:cNvPr id="694" name="Serbest Form: Şekil 693">
                    <a:extLst>
                      <a:ext uri="{FF2B5EF4-FFF2-40B4-BE49-F238E27FC236}">
                        <a16:creationId xmlns="" xmlns:a16="http://schemas.microsoft.com/office/drawing/2014/main" id="{40B608D7-A519-420C-B7B8-84A46EF5D152}"/>
                      </a:ext>
                    </a:extLst>
                  </p:cNvPr>
                  <p:cNvSpPr/>
                  <p:nvPr/>
                </p:nvSpPr>
                <p:spPr>
                  <a:xfrm>
                    <a:off x="5610680" y="4354497"/>
                    <a:ext cx="16639" cy="8319"/>
                  </a:xfrm>
                  <a:custGeom>
                    <a:avLst/>
                    <a:gdLst>
                      <a:gd name="connsiteX0" fmla="*/ 16640 w 16639"/>
                      <a:gd name="connsiteY0" fmla="*/ 4160 h 8319"/>
                      <a:gd name="connsiteX1" fmla="*/ 8320 w 16639"/>
                      <a:gd name="connsiteY1" fmla="*/ 8320 h 8319"/>
                      <a:gd name="connsiteX2" fmla="*/ 0 w 16639"/>
                      <a:gd name="connsiteY2" fmla="*/ 4160 h 8319"/>
                      <a:gd name="connsiteX3" fmla="*/ 8320 w 16639"/>
                      <a:gd name="connsiteY3" fmla="*/ 0 h 8319"/>
                      <a:gd name="connsiteX4" fmla="*/ 16640 w 16639"/>
                      <a:gd name="connsiteY4" fmla="*/ 4160 h 8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9" h="8319">
                        <a:moveTo>
                          <a:pt x="16640" y="4160"/>
                        </a:moveTo>
                        <a:cubicBezTo>
                          <a:pt x="16640" y="6457"/>
                          <a:pt x="12915" y="8320"/>
                          <a:pt x="8320" y="8320"/>
                        </a:cubicBezTo>
                        <a:cubicBezTo>
                          <a:pt x="3725" y="8320"/>
                          <a:pt x="0" y="6458"/>
                          <a:pt x="0" y="4160"/>
                        </a:cubicBezTo>
                        <a:cubicBezTo>
                          <a:pt x="0" y="1863"/>
                          <a:pt x="3725" y="0"/>
                          <a:pt x="8320" y="0"/>
                        </a:cubicBezTo>
                        <a:cubicBezTo>
                          <a:pt x="12915" y="0"/>
                          <a:pt x="16640" y="1862"/>
                          <a:pt x="16640" y="4160"/>
                        </a:cubicBezTo>
                        <a:close/>
                      </a:path>
                    </a:pathLst>
                  </a:custGeom>
                  <a:solidFill>
                    <a:srgbClr val="398C03"/>
                  </a:solidFill>
                  <a:ln w="13829" cap="flat">
                    <a:noFill/>
                    <a:prstDash val="solid"/>
                    <a:miter/>
                  </a:ln>
                </p:spPr>
                <p:txBody>
                  <a:bodyPr rtlCol="0" anchor="ctr"/>
                  <a:lstStyle/>
                  <a:p>
                    <a:endParaRPr lang="tr-TR"/>
                  </a:p>
                </p:txBody>
              </p:sp>
              <p:sp>
                <p:nvSpPr>
                  <p:cNvPr id="695" name="Serbest Form: Şekil 694">
                    <a:extLst>
                      <a:ext uri="{FF2B5EF4-FFF2-40B4-BE49-F238E27FC236}">
                        <a16:creationId xmlns="" xmlns:a16="http://schemas.microsoft.com/office/drawing/2014/main" id="{0EA0D19B-DDB3-4B6D-B022-71199D90D54E}"/>
                      </a:ext>
                    </a:extLst>
                  </p:cNvPr>
                  <p:cNvSpPr/>
                  <p:nvPr/>
                </p:nvSpPr>
                <p:spPr>
                  <a:xfrm>
                    <a:off x="5616115" y="4317058"/>
                    <a:ext cx="27843" cy="41598"/>
                  </a:xfrm>
                  <a:custGeom>
                    <a:avLst/>
                    <a:gdLst>
                      <a:gd name="connsiteX0" fmla="*/ 19524 w 27843"/>
                      <a:gd name="connsiteY0" fmla="*/ 0 h 41598"/>
                      <a:gd name="connsiteX1" fmla="*/ 111 w 27843"/>
                      <a:gd name="connsiteY1" fmla="*/ 40212 h 41598"/>
                      <a:gd name="connsiteX2" fmla="*/ 2884 w 27843"/>
                      <a:gd name="connsiteY2" fmla="*/ 41599 h 41598"/>
                      <a:gd name="connsiteX3" fmla="*/ 7044 w 27843"/>
                      <a:gd name="connsiteY3" fmla="*/ 40212 h 41598"/>
                      <a:gd name="connsiteX4" fmla="*/ 27843 w 27843"/>
                      <a:gd name="connsiteY4" fmla="*/ 4160 h 41598"/>
                      <a:gd name="connsiteX5" fmla="*/ 19524 w 27843"/>
                      <a:gd name="connsiteY5" fmla="*/ 0 h 4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43" h="41598">
                        <a:moveTo>
                          <a:pt x="19524" y="0"/>
                        </a:moveTo>
                        <a:cubicBezTo>
                          <a:pt x="-2662" y="16640"/>
                          <a:pt x="111" y="40212"/>
                          <a:pt x="111" y="40212"/>
                        </a:cubicBezTo>
                        <a:cubicBezTo>
                          <a:pt x="111" y="38826"/>
                          <a:pt x="1498" y="41599"/>
                          <a:pt x="2884" y="41599"/>
                        </a:cubicBezTo>
                        <a:cubicBezTo>
                          <a:pt x="2884" y="41599"/>
                          <a:pt x="4271" y="41599"/>
                          <a:pt x="7044" y="40212"/>
                        </a:cubicBezTo>
                        <a:cubicBezTo>
                          <a:pt x="8431" y="22186"/>
                          <a:pt x="18137" y="11093"/>
                          <a:pt x="27843" y="4160"/>
                        </a:cubicBezTo>
                        <a:cubicBezTo>
                          <a:pt x="25070" y="2773"/>
                          <a:pt x="22297" y="1387"/>
                          <a:pt x="19524" y="0"/>
                        </a:cubicBezTo>
                        <a:close/>
                      </a:path>
                    </a:pathLst>
                  </a:custGeom>
                  <a:solidFill>
                    <a:srgbClr val="874A21"/>
                  </a:solidFill>
                  <a:ln w="13829" cap="flat">
                    <a:noFill/>
                    <a:prstDash val="solid"/>
                    <a:miter/>
                  </a:ln>
                </p:spPr>
                <p:txBody>
                  <a:bodyPr rtlCol="0" anchor="ctr"/>
                  <a:lstStyle/>
                  <a:p>
                    <a:endParaRPr lang="tr-TR"/>
                  </a:p>
                </p:txBody>
              </p:sp>
            </p:grpSp>
            <p:sp>
              <p:nvSpPr>
                <p:cNvPr id="696" name="Serbest Form: Şekil 695">
                  <a:extLst>
                    <a:ext uri="{FF2B5EF4-FFF2-40B4-BE49-F238E27FC236}">
                      <a16:creationId xmlns="" xmlns:a16="http://schemas.microsoft.com/office/drawing/2014/main" id="{9882715D-151E-415C-8BB6-563D6F5BD875}"/>
                    </a:ext>
                  </a:extLst>
                </p:cNvPr>
                <p:cNvSpPr/>
                <p:nvPr/>
              </p:nvSpPr>
              <p:spPr>
                <a:xfrm>
                  <a:off x="5569408" y="4376109"/>
                  <a:ext cx="21858" cy="51879"/>
                </a:xfrm>
                <a:custGeom>
                  <a:avLst/>
                  <a:gdLst>
                    <a:gd name="connsiteX0" fmla="*/ 2446 w 21858"/>
                    <a:gd name="connsiteY0" fmla="*/ 10281 h 51879"/>
                    <a:gd name="connsiteX1" fmla="*/ 7993 w 21858"/>
                    <a:gd name="connsiteY1" fmla="*/ 1961 h 51879"/>
                    <a:gd name="connsiteX2" fmla="*/ 17699 w 21858"/>
                    <a:gd name="connsiteY2" fmla="*/ 574 h 51879"/>
                    <a:gd name="connsiteX3" fmla="*/ 21859 w 21858"/>
                    <a:gd name="connsiteY3" fmla="*/ 11667 h 51879"/>
                    <a:gd name="connsiteX4" fmla="*/ 16312 w 21858"/>
                    <a:gd name="connsiteY4" fmla="*/ 22760 h 51879"/>
                    <a:gd name="connsiteX5" fmla="*/ 12152 w 21858"/>
                    <a:gd name="connsiteY5" fmla="*/ 51880 h 51879"/>
                    <a:gd name="connsiteX6" fmla="*/ 2446 w 21858"/>
                    <a:gd name="connsiteY6" fmla="*/ 10281 h 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58" h="51879">
                      <a:moveTo>
                        <a:pt x="2446" y="10281"/>
                      </a:moveTo>
                      <a:cubicBezTo>
                        <a:pt x="3833" y="7508"/>
                        <a:pt x="5219" y="4734"/>
                        <a:pt x="7993" y="1961"/>
                      </a:cubicBezTo>
                      <a:cubicBezTo>
                        <a:pt x="10766" y="574"/>
                        <a:pt x="14926" y="-812"/>
                        <a:pt x="17699" y="574"/>
                      </a:cubicBezTo>
                      <a:cubicBezTo>
                        <a:pt x="21859" y="1961"/>
                        <a:pt x="21859" y="7508"/>
                        <a:pt x="21859" y="11667"/>
                      </a:cubicBezTo>
                      <a:cubicBezTo>
                        <a:pt x="20472" y="15827"/>
                        <a:pt x="17699" y="18600"/>
                        <a:pt x="16312" y="22760"/>
                      </a:cubicBezTo>
                      <a:cubicBezTo>
                        <a:pt x="12152" y="31080"/>
                        <a:pt x="9379" y="42173"/>
                        <a:pt x="12152" y="51880"/>
                      </a:cubicBezTo>
                      <a:cubicBezTo>
                        <a:pt x="1060" y="42173"/>
                        <a:pt x="-3100" y="24147"/>
                        <a:pt x="2446" y="10281"/>
                      </a:cubicBezTo>
                      <a:close/>
                    </a:path>
                  </a:pathLst>
                </a:custGeom>
                <a:solidFill>
                  <a:srgbClr val="BBED9A"/>
                </a:solidFill>
                <a:ln w="13829" cap="flat">
                  <a:noFill/>
                  <a:prstDash val="solid"/>
                  <a:miter/>
                </a:ln>
              </p:spPr>
              <p:txBody>
                <a:bodyPr rtlCol="0" anchor="ctr"/>
                <a:lstStyle/>
                <a:p>
                  <a:endParaRPr lang="tr-TR"/>
                </a:p>
              </p:txBody>
            </p:sp>
          </p:grpSp>
        </p:grpSp>
        <p:grpSp>
          <p:nvGrpSpPr>
            <p:cNvPr id="697" name="Grafik 4">
              <a:extLst>
                <a:ext uri="{FF2B5EF4-FFF2-40B4-BE49-F238E27FC236}">
                  <a16:creationId xmlns="" xmlns:a16="http://schemas.microsoft.com/office/drawing/2014/main" id="{A0C417CE-A35A-47F6-888A-555595F38BB7}"/>
                </a:ext>
              </a:extLst>
            </p:cNvPr>
            <p:cNvGrpSpPr/>
            <p:nvPr/>
          </p:nvGrpSpPr>
          <p:grpSpPr>
            <a:xfrm>
              <a:off x="3844115" y="3766213"/>
              <a:ext cx="1164768" cy="1162711"/>
              <a:chOff x="3844115" y="3766213"/>
              <a:chExt cx="1164768" cy="1162711"/>
            </a:xfrm>
          </p:grpSpPr>
          <p:grpSp>
            <p:nvGrpSpPr>
              <p:cNvPr id="698" name="Grafik 4">
                <a:extLst>
                  <a:ext uri="{FF2B5EF4-FFF2-40B4-BE49-F238E27FC236}">
                    <a16:creationId xmlns="" xmlns:a16="http://schemas.microsoft.com/office/drawing/2014/main" id="{A0C417CE-A35A-47F6-888A-555595F38BB7}"/>
                  </a:ext>
                </a:extLst>
              </p:cNvPr>
              <p:cNvGrpSpPr/>
              <p:nvPr/>
            </p:nvGrpSpPr>
            <p:grpSpPr>
              <a:xfrm>
                <a:off x="3844115" y="3768986"/>
                <a:ext cx="1164768" cy="1159938"/>
                <a:chOff x="3844115" y="3768986"/>
                <a:chExt cx="1164768" cy="1159938"/>
              </a:xfrm>
            </p:grpSpPr>
            <p:sp>
              <p:nvSpPr>
                <p:cNvPr id="699" name="Serbest Form: Şekil 698">
                  <a:extLst>
                    <a:ext uri="{FF2B5EF4-FFF2-40B4-BE49-F238E27FC236}">
                      <a16:creationId xmlns="" xmlns:a16="http://schemas.microsoft.com/office/drawing/2014/main" id="{416A1D6E-6336-4EDA-82B4-BC5E532E7455}"/>
                    </a:ext>
                  </a:extLst>
                </p:cNvPr>
                <p:cNvSpPr/>
                <p:nvPr/>
              </p:nvSpPr>
              <p:spPr>
                <a:xfrm>
                  <a:off x="3982778" y="3907649"/>
                  <a:ext cx="1026105" cy="1021275"/>
                </a:xfrm>
                <a:custGeom>
                  <a:avLst/>
                  <a:gdLst>
                    <a:gd name="connsiteX0" fmla="*/ 973413 w 1026105"/>
                    <a:gd name="connsiteY0" fmla="*/ 882249 h 1021275"/>
                    <a:gd name="connsiteX1" fmla="*/ 966480 w 1026105"/>
                    <a:gd name="connsiteY1" fmla="*/ 880863 h 1021275"/>
                    <a:gd name="connsiteX2" fmla="*/ 956774 w 1026105"/>
                    <a:gd name="connsiteY2" fmla="*/ 854517 h 1021275"/>
                    <a:gd name="connsiteX3" fmla="*/ 973413 w 1026105"/>
                    <a:gd name="connsiteY3" fmla="*/ 882249 h 1021275"/>
                    <a:gd name="connsiteX4" fmla="*/ 937361 w 1026105"/>
                    <a:gd name="connsiteY4" fmla="*/ 862837 h 1021275"/>
                    <a:gd name="connsiteX5" fmla="*/ 945681 w 1026105"/>
                    <a:gd name="connsiteY5" fmla="*/ 875316 h 1021275"/>
                    <a:gd name="connsiteX6" fmla="*/ 934588 w 1026105"/>
                    <a:gd name="connsiteY6" fmla="*/ 872543 h 1021275"/>
                    <a:gd name="connsiteX7" fmla="*/ 937361 w 1026105"/>
                    <a:gd name="connsiteY7" fmla="*/ 862837 h 1021275"/>
                    <a:gd name="connsiteX8" fmla="*/ 737686 w 1026105"/>
                    <a:gd name="connsiteY8" fmla="*/ 682575 h 1021275"/>
                    <a:gd name="connsiteX9" fmla="*/ 772352 w 1026105"/>
                    <a:gd name="connsiteY9" fmla="*/ 710308 h 1021275"/>
                    <a:gd name="connsiteX10" fmla="*/ 793152 w 1026105"/>
                    <a:gd name="connsiteY10" fmla="*/ 726947 h 1021275"/>
                    <a:gd name="connsiteX11" fmla="*/ 826431 w 1026105"/>
                    <a:gd name="connsiteY11" fmla="*/ 751906 h 1021275"/>
                    <a:gd name="connsiteX12" fmla="*/ 880509 w 1026105"/>
                    <a:gd name="connsiteY12" fmla="*/ 786572 h 1021275"/>
                    <a:gd name="connsiteX13" fmla="*/ 916561 w 1026105"/>
                    <a:gd name="connsiteY13" fmla="*/ 817078 h 1021275"/>
                    <a:gd name="connsiteX14" fmla="*/ 851390 w 1026105"/>
                    <a:gd name="connsiteY14" fmla="*/ 799052 h 1021275"/>
                    <a:gd name="connsiteX15" fmla="*/ 673901 w 1026105"/>
                    <a:gd name="connsiteY15" fmla="*/ 783799 h 1021275"/>
                    <a:gd name="connsiteX16" fmla="*/ 671128 w 1026105"/>
                    <a:gd name="connsiteY16" fmla="*/ 781026 h 1021275"/>
                    <a:gd name="connsiteX17" fmla="*/ 668355 w 1026105"/>
                    <a:gd name="connsiteY17" fmla="*/ 758840 h 1021275"/>
                    <a:gd name="connsiteX18" fmla="*/ 657262 w 1026105"/>
                    <a:gd name="connsiteY18" fmla="*/ 631270 h 1021275"/>
                    <a:gd name="connsiteX19" fmla="*/ 653102 w 1026105"/>
                    <a:gd name="connsiteY19" fmla="*/ 567485 h 1021275"/>
                    <a:gd name="connsiteX20" fmla="*/ 653102 w 1026105"/>
                    <a:gd name="connsiteY20" fmla="*/ 524499 h 1021275"/>
                    <a:gd name="connsiteX21" fmla="*/ 673901 w 1026105"/>
                    <a:gd name="connsiteY21" fmla="*/ 559165 h 1021275"/>
                    <a:gd name="connsiteX22" fmla="*/ 678061 w 1026105"/>
                    <a:gd name="connsiteY22" fmla="*/ 556392 h 1021275"/>
                    <a:gd name="connsiteX23" fmla="*/ 737686 w 1026105"/>
                    <a:gd name="connsiteY23" fmla="*/ 682575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9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5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4517 h 1021275"/>
                    <a:gd name="connsiteX42" fmla="*/ 88744 w 1026105"/>
                    <a:gd name="connsiteY42" fmla="*/ 857290 h 1021275"/>
                    <a:gd name="connsiteX43" fmla="*/ 87358 w 1026105"/>
                    <a:gd name="connsiteY43" fmla="*/ 858677 h 1021275"/>
                    <a:gd name="connsiteX44" fmla="*/ 79038 w 1026105"/>
                    <a:gd name="connsiteY44" fmla="*/ 875316 h 1021275"/>
                    <a:gd name="connsiteX45" fmla="*/ 76265 w 1026105"/>
                    <a:gd name="connsiteY45" fmla="*/ 875316 h 1021275"/>
                    <a:gd name="connsiteX46" fmla="*/ 90131 w 1026105"/>
                    <a:gd name="connsiteY46" fmla="*/ 854517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7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2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3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7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60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3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8532 w 1026105"/>
                    <a:gd name="connsiteY134" fmla="*/ 868383 h 1021275"/>
                    <a:gd name="connsiteX135" fmla="*/ 67945 w 1026105"/>
                    <a:gd name="connsiteY135" fmla="*/ 844811 h 1021275"/>
                    <a:gd name="connsiteX136" fmla="*/ 73491 w 1026105"/>
                    <a:gd name="connsiteY136" fmla="*/ 847584 h 1021275"/>
                    <a:gd name="connsiteX137" fmla="*/ 65172 w 1026105"/>
                    <a:gd name="connsiteY137" fmla="*/ 864223 h 1021275"/>
                    <a:gd name="connsiteX138" fmla="*/ 56852 w 1026105"/>
                    <a:gd name="connsiteY138" fmla="*/ 880863 h 1021275"/>
                    <a:gd name="connsiteX139" fmla="*/ 33279 w 1026105"/>
                    <a:gd name="connsiteY139" fmla="*/ 887796 h 1021275"/>
                    <a:gd name="connsiteX140" fmla="*/ 48532 w 1026105"/>
                    <a:gd name="connsiteY140" fmla="*/ 868383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3413" y="882249"/>
                      </a:moveTo>
                      <a:cubicBezTo>
                        <a:pt x="970640" y="882249"/>
                        <a:pt x="969253" y="880863"/>
                        <a:pt x="966480" y="880863"/>
                      </a:cubicBezTo>
                      <a:cubicBezTo>
                        <a:pt x="962320" y="872543"/>
                        <a:pt x="958160" y="864223"/>
                        <a:pt x="956774" y="854517"/>
                      </a:cubicBezTo>
                      <a:cubicBezTo>
                        <a:pt x="962320" y="864223"/>
                        <a:pt x="967867" y="873930"/>
                        <a:pt x="973413" y="882249"/>
                      </a:cubicBezTo>
                      <a:close/>
                      <a:moveTo>
                        <a:pt x="937361" y="862837"/>
                      </a:moveTo>
                      <a:cubicBezTo>
                        <a:pt x="940134" y="866997"/>
                        <a:pt x="942907" y="871157"/>
                        <a:pt x="945681" y="875316"/>
                      </a:cubicBezTo>
                      <a:cubicBezTo>
                        <a:pt x="942907" y="873930"/>
                        <a:pt x="938748" y="873930"/>
                        <a:pt x="934588" y="872543"/>
                      </a:cubicBezTo>
                      <a:cubicBezTo>
                        <a:pt x="937361" y="869770"/>
                        <a:pt x="937361" y="866997"/>
                        <a:pt x="937361" y="862837"/>
                      </a:cubicBezTo>
                      <a:close/>
                      <a:moveTo>
                        <a:pt x="737686" y="682575"/>
                      </a:moveTo>
                      <a:cubicBezTo>
                        <a:pt x="747393" y="693668"/>
                        <a:pt x="761259" y="700601"/>
                        <a:pt x="772352" y="710308"/>
                      </a:cubicBezTo>
                      <a:cubicBezTo>
                        <a:pt x="779285" y="715854"/>
                        <a:pt x="786218" y="721401"/>
                        <a:pt x="793152" y="726947"/>
                      </a:cubicBezTo>
                      <a:cubicBezTo>
                        <a:pt x="804245" y="735267"/>
                        <a:pt x="815337" y="743587"/>
                        <a:pt x="826431" y="751906"/>
                      </a:cubicBezTo>
                      <a:cubicBezTo>
                        <a:pt x="843070" y="764386"/>
                        <a:pt x="862483" y="774093"/>
                        <a:pt x="880509" y="786572"/>
                      </a:cubicBezTo>
                      <a:cubicBezTo>
                        <a:pt x="892989" y="794892"/>
                        <a:pt x="908242" y="803212"/>
                        <a:pt x="916561" y="817078"/>
                      </a:cubicBezTo>
                      <a:cubicBezTo>
                        <a:pt x="897149" y="807372"/>
                        <a:pt x="870803" y="801825"/>
                        <a:pt x="851390" y="799052"/>
                      </a:cubicBezTo>
                      <a:cubicBezTo>
                        <a:pt x="815337" y="794892"/>
                        <a:pt x="693314" y="803212"/>
                        <a:pt x="673901" y="783799"/>
                      </a:cubicBezTo>
                      <a:cubicBezTo>
                        <a:pt x="672515" y="782412"/>
                        <a:pt x="672515" y="781026"/>
                        <a:pt x="671128" y="781026"/>
                      </a:cubicBezTo>
                      <a:cubicBezTo>
                        <a:pt x="669742" y="774093"/>
                        <a:pt x="669742" y="765773"/>
                        <a:pt x="668355" y="758840"/>
                      </a:cubicBezTo>
                      <a:cubicBezTo>
                        <a:pt x="662808" y="715854"/>
                        <a:pt x="660035" y="674255"/>
                        <a:pt x="657262" y="631270"/>
                      </a:cubicBezTo>
                      <a:cubicBezTo>
                        <a:pt x="655875" y="610470"/>
                        <a:pt x="654489" y="588284"/>
                        <a:pt x="653102" y="567485"/>
                      </a:cubicBezTo>
                      <a:cubicBezTo>
                        <a:pt x="653102" y="559165"/>
                        <a:pt x="658649" y="530046"/>
                        <a:pt x="653102" y="524499"/>
                      </a:cubicBezTo>
                      <a:cubicBezTo>
                        <a:pt x="662808" y="534206"/>
                        <a:pt x="668355" y="548072"/>
                        <a:pt x="673901" y="559165"/>
                      </a:cubicBezTo>
                      <a:cubicBezTo>
                        <a:pt x="673901" y="559165"/>
                        <a:pt x="675288" y="557778"/>
                        <a:pt x="678061" y="556392"/>
                      </a:cubicBezTo>
                      <a:cubicBezTo>
                        <a:pt x="693314" y="603537"/>
                        <a:pt x="727980" y="672869"/>
                        <a:pt x="737686" y="682575"/>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5"/>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8" y="787959"/>
                        <a:pt x="177488" y="793505"/>
                      </a:cubicBezTo>
                      <a:cubicBezTo>
                        <a:pt x="163622" y="796279"/>
                        <a:pt x="149756" y="801825"/>
                        <a:pt x="138663" y="808758"/>
                      </a:cubicBezTo>
                      <a:cubicBezTo>
                        <a:pt x="144209"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3" y="869770"/>
                      </a:cubicBezTo>
                      <a:cubicBezTo>
                        <a:pt x="1003919" y="876703"/>
                        <a:pt x="1009465"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5306" y="853130"/>
                        <a:pt x="996986" y="840651"/>
                      </a:cubicBezTo>
                      <a:cubicBezTo>
                        <a:pt x="995599" y="839264"/>
                        <a:pt x="994213" y="836491"/>
                        <a:pt x="994213" y="833717"/>
                      </a:cubicBezTo>
                      <a:cubicBezTo>
                        <a:pt x="994213" y="826784"/>
                        <a:pt x="1006692" y="821238"/>
                        <a:pt x="1010852" y="815691"/>
                      </a:cubicBezTo>
                      <a:cubicBezTo>
                        <a:pt x="1015012" y="810145"/>
                        <a:pt x="1013625" y="801825"/>
                        <a:pt x="1013625" y="794892"/>
                      </a:cubicBezTo>
                      <a:cubicBezTo>
                        <a:pt x="1015012" y="786572"/>
                        <a:pt x="1015012" y="778252"/>
                        <a:pt x="1015012" y="769933"/>
                      </a:cubicBezTo>
                      <a:cubicBezTo>
                        <a:pt x="1015012" y="769933"/>
                        <a:pt x="1008079" y="772706"/>
                        <a:pt x="1008079" y="774093"/>
                      </a:cubicBezTo>
                      <a:cubicBezTo>
                        <a:pt x="1006692" y="775479"/>
                        <a:pt x="1005306" y="778252"/>
                        <a:pt x="1003919" y="781026"/>
                      </a:cubicBezTo>
                      <a:cubicBezTo>
                        <a:pt x="1001146"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2"/>
                        <a:pt x="976186" y="801825"/>
                      </a:cubicBezTo>
                      <a:cubicBezTo>
                        <a:pt x="976186" y="792119"/>
                        <a:pt x="978960" y="782412"/>
                        <a:pt x="988666" y="779639"/>
                      </a:cubicBezTo>
                      <a:cubicBezTo>
                        <a:pt x="995599" y="778252"/>
                        <a:pt x="1002532" y="781026"/>
                        <a:pt x="1008079" y="774093"/>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4"/>
                        <a:pt x="783445" y="592444"/>
                        <a:pt x="776512" y="567485"/>
                      </a:cubicBezTo>
                      <a:cubicBezTo>
                        <a:pt x="772352" y="549459"/>
                        <a:pt x="768192" y="530046"/>
                        <a:pt x="764032" y="512020"/>
                      </a:cubicBezTo>
                      <a:cubicBezTo>
                        <a:pt x="737686" y="421889"/>
                        <a:pt x="722433" y="398316"/>
                        <a:pt x="719660" y="395543"/>
                      </a:cubicBezTo>
                      <a:cubicBezTo>
                        <a:pt x="707181" y="376130"/>
                        <a:pt x="697474" y="366424"/>
                        <a:pt x="676675" y="355331"/>
                      </a:cubicBezTo>
                      <a:cubicBezTo>
                        <a:pt x="673901" y="341464"/>
                        <a:pt x="672515" y="328985"/>
                        <a:pt x="672515" y="326212"/>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7" y="11447"/>
                        <a:pt x="565744" y="8673"/>
                      </a:cubicBezTo>
                      <a:cubicBezTo>
                        <a:pt x="511666" y="-10739"/>
                        <a:pt x="457587" y="3127"/>
                        <a:pt x="418762" y="43339"/>
                      </a:cubicBezTo>
                      <a:cubicBezTo>
                        <a:pt x="382709" y="80778"/>
                        <a:pt x="378550" y="127924"/>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7"/>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2" y="987633"/>
                        <a:pt x="291192" y="1004273"/>
                        <a:pt x="299512" y="1016753"/>
                      </a:cubicBezTo>
                      <a:cubicBezTo>
                        <a:pt x="309218" y="1030619"/>
                        <a:pt x="332791" y="1008433"/>
                        <a:pt x="342497" y="1005660"/>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49"/>
                        <a:pt x="983120" y="873930"/>
                        <a:pt x="978960" y="865610"/>
                      </a:cubicBezTo>
                      <a:cubicBezTo>
                        <a:pt x="976186" y="860064"/>
                        <a:pt x="972027" y="855904"/>
                        <a:pt x="970640" y="848970"/>
                      </a:cubicBezTo>
                      <a:cubicBezTo>
                        <a:pt x="972027" y="844811"/>
                        <a:pt x="974800" y="842037"/>
                        <a:pt x="978960" y="846197"/>
                      </a:cubicBezTo>
                      <a:close/>
                      <a:moveTo>
                        <a:pt x="48532" y="868383"/>
                      </a:moveTo>
                      <a:cubicBezTo>
                        <a:pt x="54079" y="860064"/>
                        <a:pt x="61012" y="853130"/>
                        <a:pt x="67945" y="844811"/>
                      </a:cubicBezTo>
                      <a:cubicBezTo>
                        <a:pt x="70718" y="840651"/>
                        <a:pt x="73491" y="843424"/>
                        <a:pt x="73491" y="847584"/>
                      </a:cubicBezTo>
                      <a:cubicBezTo>
                        <a:pt x="72105" y="854517"/>
                        <a:pt x="67945" y="858677"/>
                        <a:pt x="65172" y="864223"/>
                      </a:cubicBezTo>
                      <a:cubicBezTo>
                        <a:pt x="62398" y="869770"/>
                        <a:pt x="59625" y="875316"/>
                        <a:pt x="56852" y="880863"/>
                      </a:cubicBezTo>
                      <a:cubicBezTo>
                        <a:pt x="48532" y="883636"/>
                        <a:pt x="40212" y="885023"/>
                        <a:pt x="33279" y="887796"/>
                      </a:cubicBezTo>
                      <a:cubicBezTo>
                        <a:pt x="38826" y="883636"/>
                        <a:pt x="44372" y="875316"/>
                        <a:pt x="48532" y="868383"/>
                      </a:cubicBezTo>
                      <a:close/>
                    </a:path>
                  </a:pathLst>
                </a:custGeom>
                <a:solidFill>
                  <a:srgbClr val="FCFCFC"/>
                </a:solidFill>
                <a:ln w="13829" cap="flat">
                  <a:noFill/>
                  <a:prstDash val="solid"/>
                  <a:miter/>
                </a:ln>
              </p:spPr>
              <p:txBody>
                <a:bodyPr rtlCol="0" anchor="ctr"/>
                <a:lstStyle/>
                <a:p>
                  <a:endParaRPr lang="tr-TR"/>
                </a:p>
              </p:txBody>
            </p:sp>
            <p:sp>
              <p:nvSpPr>
                <p:cNvPr id="700" name="Serbest Form: Şekil 699">
                  <a:extLst>
                    <a:ext uri="{FF2B5EF4-FFF2-40B4-BE49-F238E27FC236}">
                      <a16:creationId xmlns="" xmlns:a16="http://schemas.microsoft.com/office/drawing/2014/main" id="{CBE01BF1-45D5-4E5C-A9C4-D077D5EC7E0F}"/>
                    </a:ext>
                  </a:extLst>
                </p:cNvPr>
                <p:cNvSpPr/>
                <p:nvPr/>
              </p:nvSpPr>
              <p:spPr>
                <a:xfrm>
                  <a:off x="3978618" y="3903489"/>
                  <a:ext cx="1026105" cy="1021275"/>
                </a:xfrm>
                <a:custGeom>
                  <a:avLst/>
                  <a:gdLst>
                    <a:gd name="connsiteX0" fmla="*/ 974800 w 1026105"/>
                    <a:gd name="connsiteY0" fmla="*/ 883636 h 1021275"/>
                    <a:gd name="connsiteX1" fmla="*/ 967867 w 1026105"/>
                    <a:gd name="connsiteY1" fmla="*/ 882250 h 1021275"/>
                    <a:gd name="connsiteX2" fmla="*/ 958160 w 1026105"/>
                    <a:gd name="connsiteY2" fmla="*/ 855904 h 1021275"/>
                    <a:gd name="connsiteX3" fmla="*/ 974800 w 1026105"/>
                    <a:gd name="connsiteY3" fmla="*/ 883636 h 1021275"/>
                    <a:gd name="connsiteX4" fmla="*/ 938747 w 1026105"/>
                    <a:gd name="connsiteY4" fmla="*/ 864223 h 1021275"/>
                    <a:gd name="connsiteX5" fmla="*/ 947067 w 1026105"/>
                    <a:gd name="connsiteY5" fmla="*/ 876703 h 1021275"/>
                    <a:gd name="connsiteX6" fmla="*/ 935974 w 1026105"/>
                    <a:gd name="connsiteY6" fmla="*/ 873930 h 1021275"/>
                    <a:gd name="connsiteX7" fmla="*/ 938747 w 1026105"/>
                    <a:gd name="connsiteY7" fmla="*/ 864223 h 1021275"/>
                    <a:gd name="connsiteX8" fmla="*/ 737686 w 1026105"/>
                    <a:gd name="connsiteY8" fmla="*/ 683962 h 1021275"/>
                    <a:gd name="connsiteX9" fmla="*/ 772352 w 1026105"/>
                    <a:gd name="connsiteY9" fmla="*/ 711694 h 1021275"/>
                    <a:gd name="connsiteX10" fmla="*/ 793151 w 1026105"/>
                    <a:gd name="connsiteY10" fmla="*/ 728334 h 1021275"/>
                    <a:gd name="connsiteX11" fmla="*/ 826430 w 1026105"/>
                    <a:gd name="connsiteY11" fmla="*/ 753293 h 1021275"/>
                    <a:gd name="connsiteX12" fmla="*/ 880509 w 1026105"/>
                    <a:gd name="connsiteY12" fmla="*/ 787959 h 1021275"/>
                    <a:gd name="connsiteX13" fmla="*/ 916561 w 1026105"/>
                    <a:gd name="connsiteY13" fmla="*/ 818465 h 1021275"/>
                    <a:gd name="connsiteX14" fmla="*/ 851390 w 1026105"/>
                    <a:gd name="connsiteY14" fmla="*/ 800438 h 1021275"/>
                    <a:gd name="connsiteX15" fmla="*/ 673901 w 1026105"/>
                    <a:gd name="connsiteY15" fmla="*/ 785186 h 1021275"/>
                    <a:gd name="connsiteX16" fmla="*/ 671128 w 1026105"/>
                    <a:gd name="connsiteY16" fmla="*/ 782412 h 1021275"/>
                    <a:gd name="connsiteX17" fmla="*/ 668355 w 1026105"/>
                    <a:gd name="connsiteY17" fmla="*/ 760226 h 1021275"/>
                    <a:gd name="connsiteX18" fmla="*/ 657262 w 1026105"/>
                    <a:gd name="connsiteY18" fmla="*/ 632656 h 1021275"/>
                    <a:gd name="connsiteX19" fmla="*/ 653102 w 1026105"/>
                    <a:gd name="connsiteY19" fmla="*/ 568871 h 1021275"/>
                    <a:gd name="connsiteX20" fmla="*/ 653102 w 1026105"/>
                    <a:gd name="connsiteY20" fmla="*/ 525886 h 1021275"/>
                    <a:gd name="connsiteX21" fmla="*/ 673901 w 1026105"/>
                    <a:gd name="connsiteY21" fmla="*/ 560552 h 1021275"/>
                    <a:gd name="connsiteX22" fmla="*/ 678061 w 1026105"/>
                    <a:gd name="connsiteY22" fmla="*/ 557778 h 1021275"/>
                    <a:gd name="connsiteX23" fmla="*/ 737686 w 1026105"/>
                    <a:gd name="connsiteY23" fmla="*/ 683962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8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6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5904 h 1021275"/>
                    <a:gd name="connsiteX42" fmla="*/ 88744 w 1026105"/>
                    <a:gd name="connsiteY42" fmla="*/ 858677 h 1021275"/>
                    <a:gd name="connsiteX43" fmla="*/ 87358 w 1026105"/>
                    <a:gd name="connsiteY43" fmla="*/ 860063 h 1021275"/>
                    <a:gd name="connsiteX44" fmla="*/ 79038 w 1026105"/>
                    <a:gd name="connsiteY44" fmla="*/ 876703 h 1021275"/>
                    <a:gd name="connsiteX45" fmla="*/ 76265 w 1026105"/>
                    <a:gd name="connsiteY45" fmla="*/ 876703 h 1021275"/>
                    <a:gd name="connsiteX46" fmla="*/ 90131 w 1026105"/>
                    <a:gd name="connsiteY46" fmla="*/ 855904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8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1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4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6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8 w 1026105"/>
                    <a:gd name="connsiteY110" fmla="*/ 833718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59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3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9919 w 1026105"/>
                    <a:gd name="connsiteY134" fmla="*/ 869770 h 1021275"/>
                    <a:gd name="connsiteX135" fmla="*/ 69331 w 1026105"/>
                    <a:gd name="connsiteY135" fmla="*/ 846197 h 1021275"/>
                    <a:gd name="connsiteX136" fmla="*/ 74878 w 1026105"/>
                    <a:gd name="connsiteY136" fmla="*/ 848970 h 1021275"/>
                    <a:gd name="connsiteX137" fmla="*/ 66558 w 1026105"/>
                    <a:gd name="connsiteY137" fmla="*/ 865610 h 1021275"/>
                    <a:gd name="connsiteX138" fmla="*/ 58238 w 1026105"/>
                    <a:gd name="connsiteY138" fmla="*/ 882250 h 1021275"/>
                    <a:gd name="connsiteX139" fmla="*/ 34666 w 1026105"/>
                    <a:gd name="connsiteY139" fmla="*/ 889183 h 1021275"/>
                    <a:gd name="connsiteX140" fmla="*/ 49919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4800" y="883636"/>
                      </a:moveTo>
                      <a:cubicBezTo>
                        <a:pt x="972026" y="883636"/>
                        <a:pt x="970640" y="882250"/>
                        <a:pt x="967867" y="882250"/>
                      </a:cubicBezTo>
                      <a:cubicBezTo>
                        <a:pt x="963707" y="873930"/>
                        <a:pt x="959547" y="865610"/>
                        <a:pt x="958160" y="855904"/>
                      </a:cubicBezTo>
                      <a:cubicBezTo>
                        <a:pt x="963707" y="864223"/>
                        <a:pt x="967867" y="873930"/>
                        <a:pt x="974800" y="883636"/>
                      </a:cubicBezTo>
                      <a:close/>
                      <a:moveTo>
                        <a:pt x="938747" y="864223"/>
                      </a:moveTo>
                      <a:cubicBezTo>
                        <a:pt x="941521" y="868383"/>
                        <a:pt x="944294" y="872543"/>
                        <a:pt x="947067" y="876703"/>
                      </a:cubicBezTo>
                      <a:cubicBezTo>
                        <a:pt x="944294" y="875316"/>
                        <a:pt x="940134" y="875316"/>
                        <a:pt x="935974" y="873930"/>
                      </a:cubicBezTo>
                      <a:cubicBezTo>
                        <a:pt x="937361" y="871157"/>
                        <a:pt x="938747" y="866997"/>
                        <a:pt x="938747" y="864223"/>
                      </a:cubicBezTo>
                      <a:close/>
                      <a:moveTo>
                        <a:pt x="737686" y="683962"/>
                      </a:moveTo>
                      <a:cubicBezTo>
                        <a:pt x="747393" y="695055"/>
                        <a:pt x="761259" y="701988"/>
                        <a:pt x="772352" y="711694"/>
                      </a:cubicBezTo>
                      <a:cubicBezTo>
                        <a:pt x="779285" y="717241"/>
                        <a:pt x="786218" y="722787"/>
                        <a:pt x="793151" y="728334"/>
                      </a:cubicBezTo>
                      <a:cubicBezTo>
                        <a:pt x="804245" y="736654"/>
                        <a:pt x="815338" y="744973"/>
                        <a:pt x="826430" y="753293"/>
                      </a:cubicBezTo>
                      <a:cubicBezTo>
                        <a:pt x="843070" y="765773"/>
                        <a:pt x="862483" y="775479"/>
                        <a:pt x="880509" y="787959"/>
                      </a:cubicBezTo>
                      <a:cubicBezTo>
                        <a:pt x="892989" y="796278"/>
                        <a:pt x="908242" y="804598"/>
                        <a:pt x="916561" y="818465"/>
                      </a:cubicBezTo>
                      <a:cubicBezTo>
                        <a:pt x="897149" y="808758"/>
                        <a:pt x="870803" y="803212"/>
                        <a:pt x="851390" y="800438"/>
                      </a:cubicBezTo>
                      <a:cubicBezTo>
                        <a:pt x="815338" y="796278"/>
                        <a:pt x="693314" y="804598"/>
                        <a:pt x="673901" y="785186"/>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1"/>
                      </a:cubicBezTo>
                      <a:cubicBezTo>
                        <a:pt x="653102" y="560552"/>
                        <a:pt x="658649" y="531433"/>
                        <a:pt x="653102" y="525886"/>
                      </a:cubicBezTo>
                      <a:cubicBezTo>
                        <a:pt x="662808" y="535592"/>
                        <a:pt x="668355" y="549459"/>
                        <a:pt x="673901" y="560552"/>
                      </a:cubicBezTo>
                      <a:cubicBezTo>
                        <a:pt x="673901" y="560552"/>
                        <a:pt x="675288" y="559165"/>
                        <a:pt x="678061" y="557778"/>
                      </a:cubicBezTo>
                      <a:cubicBezTo>
                        <a:pt x="694701" y="604924"/>
                        <a:pt x="729366"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8"/>
                        <a:pt x="374390" y="553618"/>
                      </a:cubicBezTo>
                      <a:cubicBezTo>
                        <a:pt x="375776" y="546685"/>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6"/>
                        <a:pt x="280099" y="785186"/>
                      </a:cubicBezTo>
                      <a:cubicBezTo>
                        <a:pt x="245433" y="785186"/>
                        <a:pt x="210767" y="787959"/>
                        <a:pt x="177488" y="793505"/>
                      </a:cubicBezTo>
                      <a:cubicBezTo>
                        <a:pt x="163622" y="796278"/>
                        <a:pt x="149756" y="801825"/>
                        <a:pt x="138663" y="808758"/>
                      </a:cubicBezTo>
                      <a:cubicBezTo>
                        <a:pt x="145596" y="800438"/>
                        <a:pt x="158076" y="793505"/>
                        <a:pt x="167782" y="786572"/>
                      </a:cubicBezTo>
                      <a:close/>
                      <a:moveTo>
                        <a:pt x="90131" y="855904"/>
                      </a:moveTo>
                      <a:cubicBezTo>
                        <a:pt x="90131" y="857290"/>
                        <a:pt x="90131" y="857290"/>
                        <a:pt x="88744" y="858677"/>
                      </a:cubicBezTo>
                      <a:cubicBezTo>
                        <a:pt x="88744" y="858677"/>
                        <a:pt x="87358" y="860063"/>
                        <a:pt x="87358" y="860063"/>
                      </a:cubicBezTo>
                      <a:cubicBezTo>
                        <a:pt x="83198" y="865610"/>
                        <a:pt x="80424" y="871157"/>
                        <a:pt x="79038" y="876703"/>
                      </a:cubicBezTo>
                      <a:cubicBezTo>
                        <a:pt x="77651" y="876703"/>
                        <a:pt x="77651" y="876703"/>
                        <a:pt x="76265" y="876703"/>
                      </a:cubicBezTo>
                      <a:cubicBezTo>
                        <a:pt x="81811" y="869770"/>
                        <a:pt x="85971" y="861450"/>
                        <a:pt x="90131" y="855904"/>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8"/>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1"/>
                        <a:pt x="976186" y="801825"/>
                      </a:cubicBezTo>
                      <a:cubicBezTo>
                        <a:pt x="976186" y="792119"/>
                        <a:pt x="978960" y="782412"/>
                        <a:pt x="988666" y="779639"/>
                      </a:cubicBezTo>
                      <a:cubicBezTo>
                        <a:pt x="995599" y="778252"/>
                        <a:pt x="1002532" y="779639"/>
                        <a:pt x="1008079" y="774093"/>
                      </a:cubicBezTo>
                      <a:cubicBezTo>
                        <a:pt x="1010852" y="769933"/>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3" y="398316"/>
                        <a:pt x="719660" y="395543"/>
                      </a:cubicBezTo>
                      <a:cubicBezTo>
                        <a:pt x="707181" y="376130"/>
                        <a:pt x="697474" y="366424"/>
                        <a:pt x="676675" y="355331"/>
                      </a:cubicBezTo>
                      <a:cubicBezTo>
                        <a:pt x="673901" y="341464"/>
                        <a:pt x="672515" y="328985"/>
                        <a:pt x="672515" y="326211"/>
                      </a:cubicBezTo>
                      <a:cubicBezTo>
                        <a:pt x="672515" y="298479"/>
                        <a:pt x="662808" y="272133"/>
                        <a:pt x="665582" y="244400"/>
                      </a:cubicBezTo>
                      <a:cubicBezTo>
                        <a:pt x="668355" y="202802"/>
                        <a:pt x="671128" y="155656"/>
                        <a:pt x="662808" y="114057"/>
                      </a:cubicBezTo>
                      <a:cubicBezTo>
                        <a:pt x="655875" y="76618"/>
                        <a:pt x="630916" y="44726"/>
                        <a:pt x="597637" y="23926"/>
                      </a:cubicBezTo>
                      <a:cubicBezTo>
                        <a:pt x="587930" y="16993"/>
                        <a:pt x="576837" y="11447"/>
                        <a:pt x="565744" y="8674"/>
                      </a:cubicBezTo>
                      <a:cubicBezTo>
                        <a:pt x="511666" y="-10739"/>
                        <a:pt x="457587" y="3127"/>
                        <a:pt x="418762" y="43339"/>
                      </a:cubicBezTo>
                      <a:cubicBezTo>
                        <a:pt x="382709" y="80778"/>
                        <a:pt x="378550" y="127923"/>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0"/>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6" y="642363"/>
                      </a:cubicBezTo>
                      <a:cubicBezTo>
                        <a:pt x="248206"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8" y="826784"/>
                        <a:pt x="54078" y="833718"/>
                      </a:cubicBezTo>
                      <a:cubicBezTo>
                        <a:pt x="54078" y="836491"/>
                        <a:pt x="52692" y="837877"/>
                        <a:pt x="51305" y="840651"/>
                      </a:cubicBezTo>
                      <a:cubicBezTo>
                        <a:pt x="41599" y="853130"/>
                        <a:pt x="33279" y="866997"/>
                        <a:pt x="23573" y="879476"/>
                      </a:cubicBezTo>
                      <a:cubicBezTo>
                        <a:pt x="22186" y="880863"/>
                        <a:pt x="20799" y="882250"/>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1" y="987633"/>
                        <a:pt x="291192" y="1004273"/>
                        <a:pt x="299512" y="1016753"/>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6" y="897502"/>
                        <a:pt x="991439" y="890569"/>
                      </a:cubicBezTo>
                      <a:cubicBezTo>
                        <a:pt x="988666" y="882250"/>
                        <a:pt x="983120" y="873930"/>
                        <a:pt x="978960" y="865610"/>
                      </a:cubicBezTo>
                      <a:cubicBezTo>
                        <a:pt x="976186" y="860063"/>
                        <a:pt x="972026" y="855904"/>
                        <a:pt x="970640" y="848970"/>
                      </a:cubicBezTo>
                      <a:cubicBezTo>
                        <a:pt x="973413" y="844810"/>
                        <a:pt x="976186" y="843424"/>
                        <a:pt x="978960" y="846197"/>
                      </a:cubicBezTo>
                      <a:close/>
                      <a:moveTo>
                        <a:pt x="49919" y="869770"/>
                      </a:moveTo>
                      <a:cubicBezTo>
                        <a:pt x="55465" y="861450"/>
                        <a:pt x="62398" y="853130"/>
                        <a:pt x="69331" y="846197"/>
                      </a:cubicBezTo>
                      <a:cubicBezTo>
                        <a:pt x="72105" y="842037"/>
                        <a:pt x="74878" y="844810"/>
                        <a:pt x="74878" y="848970"/>
                      </a:cubicBezTo>
                      <a:cubicBezTo>
                        <a:pt x="73491" y="855904"/>
                        <a:pt x="69331" y="860063"/>
                        <a:pt x="66558" y="865610"/>
                      </a:cubicBezTo>
                      <a:cubicBezTo>
                        <a:pt x="63785" y="871157"/>
                        <a:pt x="61012" y="876703"/>
                        <a:pt x="58238" y="882250"/>
                      </a:cubicBezTo>
                      <a:cubicBezTo>
                        <a:pt x="49919" y="885023"/>
                        <a:pt x="41599" y="886409"/>
                        <a:pt x="34666" y="889183"/>
                      </a:cubicBezTo>
                      <a:cubicBezTo>
                        <a:pt x="40212" y="883636"/>
                        <a:pt x="44372" y="876703"/>
                        <a:pt x="49919" y="869770"/>
                      </a:cubicBezTo>
                      <a:close/>
                    </a:path>
                  </a:pathLst>
                </a:custGeom>
                <a:solidFill>
                  <a:srgbClr val="FAFBFB"/>
                </a:solidFill>
                <a:ln w="13829" cap="flat">
                  <a:noFill/>
                  <a:prstDash val="solid"/>
                  <a:miter/>
                </a:ln>
              </p:spPr>
              <p:txBody>
                <a:bodyPr rtlCol="0" anchor="ctr"/>
                <a:lstStyle/>
                <a:p>
                  <a:endParaRPr lang="tr-TR"/>
                </a:p>
              </p:txBody>
            </p:sp>
            <p:sp>
              <p:nvSpPr>
                <p:cNvPr id="701" name="Serbest Form: Şekil 700">
                  <a:extLst>
                    <a:ext uri="{FF2B5EF4-FFF2-40B4-BE49-F238E27FC236}">
                      <a16:creationId xmlns="" xmlns:a16="http://schemas.microsoft.com/office/drawing/2014/main" id="{1C23BDCF-209C-4AFD-985D-C4A81474D920}"/>
                    </a:ext>
                  </a:extLst>
                </p:cNvPr>
                <p:cNvSpPr/>
                <p:nvPr/>
              </p:nvSpPr>
              <p:spPr>
                <a:xfrm>
                  <a:off x="3975845" y="3900716"/>
                  <a:ext cx="1026105" cy="1021275"/>
                </a:xfrm>
                <a:custGeom>
                  <a:avLst/>
                  <a:gdLst>
                    <a:gd name="connsiteX0" fmla="*/ 973413 w 1026105"/>
                    <a:gd name="connsiteY0" fmla="*/ 882249 h 1021275"/>
                    <a:gd name="connsiteX1" fmla="*/ 966480 w 1026105"/>
                    <a:gd name="connsiteY1" fmla="*/ 880863 h 1021275"/>
                    <a:gd name="connsiteX2" fmla="*/ 956774 w 1026105"/>
                    <a:gd name="connsiteY2" fmla="*/ 854517 h 1021275"/>
                    <a:gd name="connsiteX3" fmla="*/ 973413 w 1026105"/>
                    <a:gd name="connsiteY3" fmla="*/ 882249 h 1021275"/>
                    <a:gd name="connsiteX4" fmla="*/ 938748 w 1026105"/>
                    <a:gd name="connsiteY4" fmla="*/ 862837 h 1021275"/>
                    <a:gd name="connsiteX5" fmla="*/ 947067 w 1026105"/>
                    <a:gd name="connsiteY5" fmla="*/ 875316 h 1021275"/>
                    <a:gd name="connsiteX6" fmla="*/ 935974 w 1026105"/>
                    <a:gd name="connsiteY6" fmla="*/ 872543 h 1021275"/>
                    <a:gd name="connsiteX7" fmla="*/ 938748 w 1026105"/>
                    <a:gd name="connsiteY7" fmla="*/ 862837 h 1021275"/>
                    <a:gd name="connsiteX8" fmla="*/ 737686 w 1026105"/>
                    <a:gd name="connsiteY8" fmla="*/ 682575 h 1021275"/>
                    <a:gd name="connsiteX9" fmla="*/ 772352 w 1026105"/>
                    <a:gd name="connsiteY9" fmla="*/ 710308 h 1021275"/>
                    <a:gd name="connsiteX10" fmla="*/ 793152 w 1026105"/>
                    <a:gd name="connsiteY10" fmla="*/ 726947 h 1021275"/>
                    <a:gd name="connsiteX11" fmla="*/ 826431 w 1026105"/>
                    <a:gd name="connsiteY11" fmla="*/ 751906 h 1021275"/>
                    <a:gd name="connsiteX12" fmla="*/ 880509 w 1026105"/>
                    <a:gd name="connsiteY12" fmla="*/ 786572 h 1021275"/>
                    <a:gd name="connsiteX13" fmla="*/ 916561 w 1026105"/>
                    <a:gd name="connsiteY13" fmla="*/ 817078 h 1021275"/>
                    <a:gd name="connsiteX14" fmla="*/ 851390 w 1026105"/>
                    <a:gd name="connsiteY14" fmla="*/ 799052 h 1021275"/>
                    <a:gd name="connsiteX15" fmla="*/ 673901 w 1026105"/>
                    <a:gd name="connsiteY15" fmla="*/ 783799 h 1021275"/>
                    <a:gd name="connsiteX16" fmla="*/ 671128 w 1026105"/>
                    <a:gd name="connsiteY16" fmla="*/ 781026 h 1021275"/>
                    <a:gd name="connsiteX17" fmla="*/ 668355 w 1026105"/>
                    <a:gd name="connsiteY17" fmla="*/ 758840 h 1021275"/>
                    <a:gd name="connsiteX18" fmla="*/ 657262 w 1026105"/>
                    <a:gd name="connsiteY18" fmla="*/ 631270 h 1021275"/>
                    <a:gd name="connsiteX19" fmla="*/ 653102 w 1026105"/>
                    <a:gd name="connsiteY19" fmla="*/ 567485 h 1021275"/>
                    <a:gd name="connsiteX20" fmla="*/ 653102 w 1026105"/>
                    <a:gd name="connsiteY20" fmla="*/ 524499 h 1021275"/>
                    <a:gd name="connsiteX21" fmla="*/ 673901 w 1026105"/>
                    <a:gd name="connsiteY21" fmla="*/ 559165 h 1021275"/>
                    <a:gd name="connsiteX22" fmla="*/ 678061 w 1026105"/>
                    <a:gd name="connsiteY22" fmla="*/ 556392 h 1021275"/>
                    <a:gd name="connsiteX23" fmla="*/ 737686 w 1026105"/>
                    <a:gd name="connsiteY23" fmla="*/ 682575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9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5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4517 h 1021275"/>
                    <a:gd name="connsiteX42" fmla="*/ 88744 w 1026105"/>
                    <a:gd name="connsiteY42" fmla="*/ 857290 h 1021275"/>
                    <a:gd name="connsiteX43" fmla="*/ 87358 w 1026105"/>
                    <a:gd name="connsiteY43" fmla="*/ 858677 h 1021275"/>
                    <a:gd name="connsiteX44" fmla="*/ 79038 w 1026105"/>
                    <a:gd name="connsiteY44" fmla="*/ 875316 h 1021275"/>
                    <a:gd name="connsiteX45" fmla="*/ 76265 w 1026105"/>
                    <a:gd name="connsiteY45" fmla="*/ 875316 h 1021275"/>
                    <a:gd name="connsiteX46" fmla="*/ 90131 w 1026105"/>
                    <a:gd name="connsiteY46" fmla="*/ 854517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7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2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3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7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60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3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8532 w 1026105"/>
                    <a:gd name="connsiteY134" fmla="*/ 869770 h 1021275"/>
                    <a:gd name="connsiteX135" fmla="*/ 67945 w 1026105"/>
                    <a:gd name="connsiteY135" fmla="*/ 846197 h 1021275"/>
                    <a:gd name="connsiteX136" fmla="*/ 73491 w 1026105"/>
                    <a:gd name="connsiteY136" fmla="*/ 848970 h 1021275"/>
                    <a:gd name="connsiteX137" fmla="*/ 65172 w 1026105"/>
                    <a:gd name="connsiteY137" fmla="*/ 865610 h 1021275"/>
                    <a:gd name="connsiteX138" fmla="*/ 56852 w 1026105"/>
                    <a:gd name="connsiteY138" fmla="*/ 882249 h 1021275"/>
                    <a:gd name="connsiteX139" fmla="*/ 33279 w 1026105"/>
                    <a:gd name="connsiteY139" fmla="*/ 889183 h 1021275"/>
                    <a:gd name="connsiteX140" fmla="*/ 48532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3413" y="882249"/>
                      </a:moveTo>
                      <a:cubicBezTo>
                        <a:pt x="970640" y="882249"/>
                        <a:pt x="969253" y="880863"/>
                        <a:pt x="966480" y="880863"/>
                      </a:cubicBezTo>
                      <a:cubicBezTo>
                        <a:pt x="962320" y="872543"/>
                        <a:pt x="958160" y="864223"/>
                        <a:pt x="956774" y="854517"/>
                      </a:cubicBezTo>
                      <a:cubicBezTo>
                        <a:pt x="962320" y="864223"/>
                        <a:pt x="967867" y="873930"/>
                        <a:pt x="973413" y="882249"/>
                      </a:cubicBezTo>
                      <a:close/>
                      <a:moveTo>
                        <a:pt x="938748" y="862837"/>
                      </a:moveTo>
                      <a:cubicBezTo>
                        <a:pt x="941521" y="866997"/>
                        <a:pt x="944294" y="871157"/>
                        <a:pt x="947067" y="875316"/>
                      </a:cubicBezTo>
                      <a:cubicBezTo>
                        <a:pt x="944294" y="873930"/>
                        <a:pt x="940134" y="873930"/>
                        <a:pt x="935974" y="872543"/>
                      </a:cubicBezTo>
                      <a:cubicBezTo>
                        <a:pt x="937361" y="869770"/>
                        <a:pt x="937361" y="866997"/>
                        <a:pt x="938748" y="862837"/>
                      </a:cubicBezTo>
                      <a:close/>
                      <a:moveTo>
                        <a:pt x="737686" y="682575"/>
                      </a:moveTo>
                      <a:cubicBezTo>
                        <a:pt x="747393" y="693668"/>
                        <a:pt x="761259" y="700601"/>
                        <a:pt x="772352" y="710308"/>
                      </a:cubicBezTo>
                      <a:cubicBezTo>
                        <a:pt x="779285" y="715854"/>
                        <a:pt x="786218" y="721401"/>
                        <a:pt x="793152" y="726947"/>
                      </a:cubicBezTo>
                      <a:cubicBezTo>
                        <a:pt x="804245" y="735267"/>
                        <a:pt x="815337" y="743587"/>
                        <a:pt x="826431" y="751906"/>
                      </a:cubicBezTo>
                      <a:cubicBezTo>
                        <a:pt x="843070" y="764386"/>
                        <a:pt x="862483" y="774093"/>
                        <a:pt x="880509" y="786572"/>
                      </a:cubicBezTo>
                      <a:cubicBezTo>
                        <a:pt x="892989" y="794892"/>
                        <a:pt x="908242" y="803212"/>
                        <a:pt x="916561" y="817078"/>
                      </a:cubicBezTo>
                      <a:cubicBezTo>
                        <a:pt x="897149" y="807372"/>
                        <a:pt x="870803" y="801825"/>
                        <a:pt x="851390" y="799052"/>
                      </a:cubicBezTo>
                      <a:cubicBezTo>
                        <a:pt x="815337" y="794892"/>
                        <a:pt x="693314" y="803212"/>
                        <a:pt x="673901" y="783799"/>
                      </a:cubicBezTo>
                      <a:cubicBezTo>
                        <a:pt x="672515" y="782412"/>
                        <a:pt x="672515" y="781026"/>
                        <a:pt x="671128" y="781026"/>
                      </a:cubicBezTo>
                      <a:cubicBezTo>
                        <a:pt x="669742" y="774093"/>
                        <a:pt x="669742" y="765773"/>
                        <a:pt x="668355" y="758840"/>
                      </a:cubicBezTo>
                      <a:cubicBezTo>
                        <a:pt x="662808" y="715854"/>
                        <a:pt x="660035" y="674255"/>
                        <a:pt x="657262" y="631270"/>
                      </a:cubicBezTo>
                      <a:cubicBezTo>
                        <a:pt x="655875" y="610470"/>
                        <a:pt x="654489" y="588284"/>
                        <a:pt x="653102" y="567485"/>
                      </a:cubicBezTo>
                      <a:cubicBezTo>
                        <a:pt x="653102" y="559165"/>
                        <a:pt x="658649" y="530046"/>
                        <a:pt x="653102" y="524499"/>
                      </a:cubicBezTo>
                      <a:cubicBezTo>
                        <a:pt x="662808" y="534206"/>
                        <a:pt x="668355" y="548072"/>
                        <a:pt x="673901" y="559165"/>
                      </a:cubicBezTo>
                      <a:cubicBezTo>
                        <a:pt x="673901" y="559165"/>
                        <a:pt x="675288" y="557778"/>
                        <a:pt x="678061" y="556392"/>
                      </a:cubicBezTo>
                      <a:cubicBezTo>
                        <a:pt x="693314" y="603537"/>
                        <a:pt x="727980" y="672869"/>
                        <a:pt x="737686" y="682575"/>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5"/>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8" y="787959"/>
                        <a:pt x="177488" y="793505"/>
                      </a:cubicBezTo>
                      <a:cubicBezTo>
                        <a:pt x="163622" y="796279"/>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3" y="869770"/>
                      </a:cubicBezTo>
                      <a:cubicBezTo>
                        <a:pt x="1003919" y="876703"/>
                        <a:pt x="1009465"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2"/>
                        <a:pt x="976186" y="801825"/>
                      </a:cubicBezTo>
                      <a:cubicBezTo>
                        <a:pt x="976186" y="792119"/>
                        <a:pt x="978960" y="782412"/>
                        <a:pt x="988666" y="779639"/>
                      </a:cubicBezTo>
                      <a:cubicBezTo>
                        <a:pt x="995599" y="778252"/>
                        <a:pt x="1002532" y="779639"/>
                        <a:pt x="1008079" y="774093"/>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4"/>
                        <a:pt x="783445" y="592444"/>
                        <a:pt x="776512" y="567485"/>
                      </a:cubicBezTo>
                      <a:cubicBezTo>
                        <a:pt x="772352" y="549459"/>
                        <a:pt x="768192" y="530046"/>
                        <a:pt x="764032" y="512020"/>
                      </a:cubicBezTo>
                      <a:cubicBezTo>
                        <a:pt x="739073" y="421889"/>
                        <a:pt x="722433" y="398316"/>
                        <a:pt x="719660" y="395543"/>
                      </a:cubicBezTo>
                      <a:cubicBezTo>
                        <a:pt x="707181" y="376130"/>
                        <a:pt x="697474" y="366424"/>
                        <a:pt x="676675" y="355331"/>
                      </a:cubicBezTo>
                      <a:cubicBezTo>
                        <a:pt x="673901" y="341464"/>
                        <a:pt x="672515" y="328985"/>
                        <a:pt x="672515" y="326212"/>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7" y="11447"/>
                        <a:pt x="565744" y="8673"/>
                      </a:cubicBezTo>
                      <a:cubicBezTo>
                        <a:pt x="511666" y="-10739"/>
                        <a:pt x="457587" y="3127"/>
                        <a:pt x="418762" y="43339"/>
                      </a:cubicBezTo>
                      <a:cubicBezTo>
                        <a:pt x="382709" y="80778"/>
                        <a:pt x="378550" y="127924"/>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7"/>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2" y="987633"/>
                        <a:pt x="291192" y="1004273"/>
                        <a:pt x="299512" y="1016753"/>
                      </a:cubicBezTo>
                      <a:cubicBezTo>
                        <a:pt x="309218" y="1030619"/>
                        <a:pt x="332791" y="1008433"/>
                        <a:pt x="342497" y="1005660"/>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49"/>
                        <a:pt x="983120" y="873930"/>
                        <a:pt x="978960" y="865610"/>
                      </a:cubicBezTo>
                      <a:cubicBezTo>
                        <a:pt x="976186" y="860064"/>
                        <a:pt x="972027" y="855904"/>
                        <a:pt x="970640" y="848970"/>
                      </a:cubicBezTo>
                      <a:cubicBezTo>
                        <a:pt x="973413" y="844811"/>
                        <a:pt x="974800" y="842037"/>
                        <a:pt x="978960" y="846197"/>
                      </a:cubicBezTo>
                      <a:close/>
                      <a:moveTo>
                        <a:pt x="48532" y="869770"/>
                      </a:moveTo>
                      <a:cubicBezTo>
                        <a:pt x="54079" y="861450"/>
                        <a:pt x="61012" y="853130"/>
                        <a:pt x="67945" y="846197"/>
                      </a:cubicBezTo>
                      <a:cubicBezTo>
                        <a:pt x="70718" y="842037"/>
                        <a:pt x="73491" y="844811"/>
                        <a:pt x="73491" y="848970"/>
                      </a:cubicBezTo>
                      <a:cubicBezTo>
                        <a:pt x="72105" y="855904"/>
                        <a:pt x="67945" y="860064"/>
                        <a:pt x="65172" y="865610"/>
                      </a:cubicBezTo>
                      <a:cubicBezTo>
                        <a:pt x="62398" y="871157"/>
                        <a:pt x="59625" y="876703"/>
                        <a:pt x="56852" y="882249"/>
                      </a:cubicBezTo>
                      <a:cubicBezTo>
                        <a:pt x="48532" y="885023"/>
                        <a:pt x="40212" y="886409"/>
                        <a:pt x="33279" y="889183"/>
                      </a:cubicBezTo>
                      <a:cubicBezTo>
                        <a:pt x="38826" y="883636"/>
                        <a:pt x="44372" y="875316"/>
                        <a:pt x="48532" y="869770"/>
                      </a:cubicBezTo>
                      <a:close/>
                    </a:path>
                  </a:pathLst>
                </a:custGeom>
                <a:solidFill>
                  <a:srgbClr val="F9FAFA"/>
                </a:solidFill>
                <a:ln w="13829" cap="flat">
                  <a:noFill/>
                  <a:prstDash val="solid"/>
                  <a:miter/>
                </a:ln>
              </p:spPr>
              <p:txBody>
                <a:bodyPr rtlCol="0" anchor="ctr"/>
                <a:lstStyle/>
                <a:p>
                  <a:endParaRPr lang="tr-TR"/>
                </a:p>
              </p:txBody>
            </p:sp>
            <p:sp>
              <p:nvSpPr>
                <p:cNvPr id="702" name="Serbest Form: Şekil 701">
                  <a:extLst>
                    <a:ext uri="{FF2B5EF4-FFF2-40B4-BE49-F238E27FC236}">
                      <a16:creationId xmlns="" xmlns:a16="http://schemas.microsoft.com/office/drawing/2014/main" id="{D599E159-1503-446C-A9F1-60711C29CD27}"/>
                    </a:ext>
                  </a:extLst>
                </p:cNvPr>
                <p:cNvSpPr/>
                <p:nvPr/>
              </p:nvSpPr>
              <p:spPr>
                <a:xfrm>
                  <a:off x="3971685" y="3896556"/>
                  <a:ext cx="1026105" cy="1021275"/>
                </a:xfrm>
                <a:custGeom>
                  <a:avLst/>
                  <a:gdLst>
                    <a:gd name="connsiteX0" fmla="*/ 974800 w 1026105"/>
                    <a:gd name="connsiteY0" fmla="*/ 883636 h 1021275"/>
                    <a:gd name="connsiteX1" fmla="*/ 967867 w 1026105"/>
                    <a:gd name="connsiteY1" fmla="*/ 882250 h 1021275"/>
                    <a:gd name="connsiteX2" fmla="*/ 958160 w 1026105"/>
                    <a:gd name="connsiteY2" fmla="*/ 855904 h 1021275"/>
                    <a:gd name="connsiteX3" fmla="*/ 974800 w 1026105"/>
                    <a:gd name="connsiteY3" fmla="*/ 883636 h 1021275"/>
                    <a:gd name="connsiteX4" fmla="*/ 938747 w 1026105"/>
                    <a:gd name="connsiteY4" fmla="*/ 864223 h 1021275"/>
                    <a:gd name="connsiteX5" fmla="*/ 947067 w 1026105"/>
                    <a:gd name="connsiteY5" fmla="*/ 876703 h 1021275"/>
                    <a:gd name="connsiteX6" fmla="*/ 935974 w 1026105"/>
                    <a:gd name="connsiteY6" fmla="*/ 873930 h 1021275"/>
                    <a:gd name="connsiteX7" fmla="*/ 938747 w 1026105"/>
                    <a:gd name="connsiteY7" fmla="*/ 864223 h 1021275"/>
                    <a:gd name="connsiteX8" fmla="*/ 737686 w 1026105"/>
                    <a:gd name="connsiteY8" fmla="*/ 683962 h 1021275"/>
                    <a:gd name="connsiteX9" fmla="*/ 772352 w 1026105"/>
                    <a:gd name="connsiteY9" fmla="*/ 711694 h 1021275"/>
                    <a:gd name="connsiteX10" fmla="*/ 793151 w 1026105"/>
                    <a:gd name="connsiteY10" fmla="*/ 728334 h 1021275"/>
                    <a:gd name="connsiteX11" fmla="*/ 826430 w 1026105"/>
                    <a:gd name="connsiteY11" fmla="*/ 753293 h 1021275"/>
                    <a:gd name="connsiteX12" fmla="*/ 880509 w 1026105"/>
                    <a:gd name="connsiteY12" fmla="*/ 787959 h 1021275"/>
                    <a:gd name="connsiteX13" fmla="*/ 916561 w 1026105"/>
                    <a:gd name="connsiteY13" fmla="*/ 818465 h 1021275"/>
                    <a:gd name="connsiteX14" fmla="*/ 851390 w 1026105"/>
                    <a:gd name="connsiteY14" fmla="*/ 800438 h 1021275"/>
                    <a:gd name="connsiteX15" fmla="*/ 673901 w 1026105"/>
                    <a:gd name="connsiteY15" fmla="*/ 785186 h 1021275"/>
                    <a:gd name="connsiteX16" fmla="*/ 671128 w 1026105"/>
                    <a:gd name="connsiteY16" fmla="*/ 782412 h 1021275"/>
                    <a:gd name="connsiteX17" fmla="*/ 668355 w 1026105"/>
                    <a:gd name="connsiteY17" fmla="*/ 760226 h 1021275"/>
                    <a:gd name="connsiteX18" fmla="*/ 657262 w 1026105"/>
                    <a:gd name="connsiteY18" fmla="*/ 632656 h 1021275"/>
                    <a:gd name="connsiteX19" fmla="*/ 653102 w 1026105"/>
                    <a:gd name="connsiteY19" fmla="*/ 568871 h 1021275"/>
                    <a:gd name="connsiteX20" fmla="*/ 653102 w 1026105"/>
                    <a:gd name="connsiteY20" fmla="*/ 525886 h 1021275"/>
                    <a:gd name="connsiteX21" fmla="*/ 673901 w 1026105"/>
                    <a:gd name="connsiteY21" fmla="*/ 560552 h 1021275"/>
                    <a:gd name="connsiteX22" fmla="*/ 678061 w 1026105"/>
                    <a:gd name="connsiteY22" fmla="*/ 557778 h 1021275"/>
                    <a:gd name="connsiteX23" fmla="*/ 737686 w 1026105"/>
                    <a:gd name="connsiteY23" fmla="*/ 683962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8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6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1517 w 1026105"/>
                    <a:gd name="connsiteY41" fmla="*/ 855904 h 1021275"/>
                    <a:gd name="connsiteX42" fmla="*/ 90131 w 1026105"/>
                    <a:gd name="connsiteY42" fmla="*/ 858677 h 1021275"/>
                    <a:gd name="connsiteX43" fmla="*/ 88744 w 1026105"/>
                    <a:gd name="connsiteY43" fmla="*/ 860063 h 1021275"/>
                    <a:gd name="connsiteX44" fmla="*/ 80424 w 1026105"/>
                    <a:gd name="connsiteY44" fmla="*/ 876703 h 1021275"/>
                    <a:gd name="connsiteX45" fmla="*/ 77651 w 1026105"/>
                    <a:gd name="connsiteY45" fmla="*/ 876703 h 1021275"/>
                    <a:gd name="connsiteX46" fmla="*/ 91517 w 1026105"/>
                    <a:gd name="connsiteY46" fmla="*/ 855904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8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1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4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6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8 w 1026105"/>
                    <a:gd name="connsiteY110" fmla="*/ 833718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59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3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9919 w 1026105"/>
                    <a:gd name="connsiteY134" fmla="*/ 869770 h 1021275"/>
                    <a:gd name="connsiteX135" fmla="*/ 69331 w 1026105"/>
                    <a:gd name="connsiteY135" fmla="*/ 846197 h 1021275"/>
                    <a:gd name="connsiteX136" fmla="*/ 74878 w 1026105"/>
                    <a:gd name="connsiteY136" fmla="*/ 848970 h 1021275"/>
                    <a:gd name="connsiteX137" fmla="*/ 66558 w 1026105"/>
                    <a:gd name="connsiteY137" fmla="*/ 865610 h 1021275"/>
                    <a:gd name="connsiteX138" fmla="*/ 58238 w 1026105"/>
                    <a:gd name="connsiteY138" fmla="*/ 882250 h 1021275"/>
                    <a:gd name="connsiteX139" fmla="*/ 34666 w 1026105"/>
                    <a:gd name="connsiteY139" fmla="*/ 889183 h 1021275"/>
                    <a:gd name="connsiteX140" fmla="*/ 49919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4800" y="883636"/>
                      </a:moveTo>
                      <a:cubicBezTo>
                        <a:pt x="972026" y="883636"/>
                        <a:pt x="970640" y="882250"/>
                        <a:pt x="967867" y="882250"/>
                      </a:cubicBezTo>
                      <a:cubicBezTo>
                        <a:pt x="963707" y="873930"/>
                        <a:pt x="959547" y="865610"/>
                        <a:pt x="958160" y="855904"/>
                      </a:cubicBezTo>
                      <a:cubicBezTo>
                        <a:pt x="963707" y="864223"/>
                        <a:pt x="969253" y="873930"/>
                        <a:pt x="974800" y="883636"/>
                      </a:cubicBezTo>
                      <a:close/>
                      <a:moveTo>
                        <a:pt x="938747" y="864223"/>
                      </a:moveTo>
                      <a:cubicBezTo>
                        <a:pt x="941521" y="868383"/>
                        <a:pt x="944294" y="872543"/>
                        <a:pt x="947067" y="876703"/>
                      </a:cubicBezTo>
                      <a:cubicBezTo>
                        <a:pt x="944294" y="875316"/>
                        <a:pt x="940134" y="875316"/>
                        <a:pt x="935974" y="873930"/>
                      </a:cubicBezTo>
                      <a:cubicBezTo>
                        <a:pt x="937361" y="871157"/>
                        <a:pt x="938747" y="868383"/>
                        <a:pt x="938747" y="864223"/>
                      </a:cubicBezTo>
                      <a:close/>
                      <a:moveTo>
                        <a:pt x="737686" y="683962"/>
                      </a:moveTo>
                      <a:cubicBezTo>
                        <a:pt x="747393" y="695055"/>
                        <a:pt x="761259" y="701988"/>
                        <a:pt x="772352" y="711694"/>
                      </a:cubicBezTo>
                      <a:cubicBezTo>
                        <a:pt x="779285" y="717241"/>
                        <a:pt x="786218" y="722787"/>
                        <a:pt x="793151" y="728334"/>
                      </a:cubicBezTo>
                      <a:cubicBezTo>
                        <a:pt x="804245" y="736654"/>
                        <a:pt x="815338" y="744973"/>
                        <a:pt x="826430" y="753293"/>
                      </a:cubicBezTo>
                      <a:cubicBezTo>
                        <a:pt x="843070" y="765773"/>
                        <a:pt x="862483" y="775479"/>
                        <a:pt x="880509" y="787959"/>
                      </a:cubicBezTo>
                      <a:cubicBezTo>
                        <a:pt x="892989" y="796278"/>
                        <a:pt x="908242" y="804598"/>
                        <a:pt x="916561" y="818465"/>
                      </a:cubicBezTo>
                      <a:cubicBezTo>
                        <a:pt x="897149" y="808758"/>
                        <a:pt x="870803" y="803212"/>
                        <a:pt x="851390" y="800438"/>
                      </a:cubicBezTo>
                      <a:cubicBezTo>
                        <a:pt x="815338" y="796278"/>
                        <a:pt x="693314" y="804598"/>
                        <a:pt x="673901" y="785186"/>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1"/>
                      </a:cubicBezTo>
                      <a:cubicBezTo>
                        <a:pt x="653102" y="560552"/>
                        <a:pt x="658649" y="531433"/>
                        <a:pt x="653102" y="525886"/>
                      </a:cubicBezTo>
                      <a:cubicBezTo>
                        <a:pt x="662808" y="535592"/>
                        <a:pt x="668355" y="549459"/>
                        <a:pt x="673901" y="560552"/>
                      </a:cubicBezTo>
                      <a:cubicBezTo>
                        <a:pt x="673901" y="560552"/>
                        <a:pt x="675288" y="559165"/>
                        <a:pt x="678061" y="557778"/>
                      </a:cubicBezTo>
                      <a:cubicBezTo>
                        <a:pt x="694701" y="604924"/>
                        <a:pt x="729366"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8"/>
                        <a:pt x="374390" y="553618"/>
                      </a:cubicBezTo>
                      <a:cubicBezTo>
                        <a:pt x="375776" y="546685"/>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6"/>
                        <a:pt x="280099" y="785186"/>
                      </a:cubicBezTo>
                      <a:cubicBezTo>
                        <a:pt x="245433" y="785186"/>
                        <a:pt x="210767" y="787959"/>
                        <a:pt x="177488" y="793505"/>
                      </a:cubicBezTo>
                      <a:cubicBezTo>
                        <a:pt x="163622" y="796278"/>
                        <a:pt x="149756" y="801825"/>
                        <a:pt x="138663" y="808758"/>
                      </a:cubicBezTo>
                      <a:cubicBezTo>
                        <a:pt x="145596" y="800438"/>
                        <a:pt x="158076" y="793505"/>
                        <a:pt x="167782" y="786572"/>
                      </a:cubicBezTo>
                      <a:close/>
                      <a:moveTo>
                        <a:pt x="91517" y="855904"/>
                      </a:moveTo>
                      <a:cubicBezTo>
                        <a:pt x="91517" y="857290"/>
                        <a:pt x="91517" y="857290"/>
                        <a:pt x="90131" y="858677"/>
                      </a:cubicBezTo>
                      <a:cubicBezTo>
                        <a:pt x="90131" y="858677"/>
                        <a:pt x="88744" y="860063"/>
                        <a:pt x="88744" y="860063"/>
                      </a:cubicBezTo>
                      <a:cubicBezTo>
                        <a:pt x="84584" y="865610"/>
                        <a:pt x="81811" y="871157"/>
                        <a:pt x="80424" y="876703"/>
                      </a:cubicBezTo>
                      <a:cubicBezTo>
                        <a:pt x="79038" y="876703"/>
                        <a:pt x="79038" y="876703"/>
                        <a:pt x="77651" y="876703"/>
                      </a:cubicBezTo>
                      <a:cubicBezTo>
                        <a:pt x="81811" y="869770"/>
                        <a:pt x="85971" y="862837"/>
                        <a:pt x="91517" y="855904"/>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8"/>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1"/>
                        <a:pt x="976186" y="801825"/>
                      </a:cubicBezTo>
                      <a:cubicBezTo>
                        <a:pt x="976186" y="792119"/>
                        <a:pt x="978960" y="782412"/>
                        <a:pt x="988666" y="779639"/>
                      </a:cubicBezTo>
                      <a:cubicBezTo>
                        <a:pt x="995599" y="778252"/>
                        <a:pt x="1002532" y="779639"/>
                        <a:pt x="1008079" y="774093"/>
                      </a:cubicBezTo>
                      <a:cubicBezTo>
                        <a:pt x="1010852" y="769933"/>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3" y="398316"/>
                        <a:pt x="719660" y="395543"/>
                      </a:cubicBezTo>
                      <a:cubicBezTo>
                        <a:pt x="707181" y="376130"/>
                        <a:pt x="697474" y="366424"/>
                        <a:pt x="676675" y="355331"/>
                      </a:cubicBezTo>
                      <a:cubicBezTo>
                        <a:pt x="673901" y="341464"/>
                        <a:pt x="672515" y="328985"/>
                        <a:pt x="672515" y="326211"/>
                      </a:cubicBezTo>
                      <a:cubicBezTo>
                        <a:pt x="672515" y="298479"/>
                        <a:pt x="662808" y="272133"/>
                        <a:pt x="665582" y="244400"/>
                      </a:cubicBezTo>
                      <a:cubicBezTo>
                        <a:pt x="668355" y="202802"/>
                        <a:pt x="671128" y="155656"/>
                        <a:pt x="662808" y="114057"/>
                      </a:cubicBezTo>
                      <a:cubicBezTo>
                        <a:pt x="655875" y="76618"/>
                        <a:pt x="630916" y="44726"/>
                        <a:pt x="597637" y="23926"/>
                      </a:cubicBezTo>
                      <a:cubicBezTo>
                        <a:pt x="587930" y="16993"/>
                        <a:pt x="576837" y="11447"/>
                        <a:pt x="565744" y="8674"/>
                      </a:cubicBezTo>
                      <a:cubicBezTo>
                        <a:pt x="511666" y="-10739"/>
                        <a:pt x="457587" y="3127"/>
                        <a:pt x="418762" y="43339"/>
                      </a:cubicBezTo>
                      <a:cubicBezTo>
                        <a:pt x="382709" y="80778"/>
                        <a:pt x="378550" y="127923"/>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0"/>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6" y="642363"/>
                      </a:cubicBezTo>
                      <a:cubicBezTo>
                        <a:pt x="248206"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8" y="826784"/>
                        <a:pt x="54078" y="833718"/>
                      </a:cubicBezTo>
                      <a:cubicBezTo>
                        <a:pt x="54078" y="836491"/>
                        <a:pt x="52692" y="837877"/>
                        <a:pt x="51305" y="840651"/>
                      </a:cubicBezTo>
                      <a:cubicBezTo>
                        <a:pt x="41599" y="853130"/>
                        <a:pt x="33279" y="866997"/>
                        <a:pt x="23573" y="879476"/>
                      </a:cubicBezTo>
                      <a:cubicBezTo>
                        <a:pt x="22186" y="880863"/>
                        <a:pt x="20799" y="882250"/>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1" y="987633"/>
                        <a:pt x="291192" y="1004273"/>
                        <a:pt x="299512" y="1016753"/>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6" y="897502"/>
                        <a:pt x="991439" y="890569"/>
                      </a:cubicBezTo>
                      <a:cubicBezTo>
                        <a:pt x="988666" y="882250"/>
                        <a:pt x="983120" y="873930"/>
                        <a:pt x="978960" y="865610"/>
                      </a:cubicBezTo>
                      <a:cubicBezTo>
                        <a:pt x="976186" y="860063"/>
                        <a:pt x="972026" y="855904"/>
                        <a:pt x="970640" y="848970"/>
                      </a:cubicBezTo>
                      <a:cubicBezTo>
                        <a:pt x="973413" y="844810"/>
                        <a:pt x="976186" y="843424"/>
                        <a:pt x="978960" y="846197"/>
                      </a:cubicBezTo>
                      <a:close/>
                      <a:moveTo>
                        <a:pt x="49919" y="869770"/>
                      </a:moveTo>
                      <a:cubicBezTo>
                        <a:pt x="55465" y="861450"/>
                        <a:pt x="62398" y="853130"/>
                        <a:pt x="69331" y="846197"/>
                      </a:cubicBezTo>
                      <a:cubicBezTo>
                        <a:pt x="72105" y="842037"/>
                        <a:pt x="74878" y="844810"/>
                        <a:pt x="74878" y="848970"/>
                      </a:cubicBezTo>
                      <a:cubicBezTo>
                        <a:pt x="73491" y="855904"/>
                        <a:pt x="69331" y="860063"/>
                        <a:pt x="66558" y="865610"/>
                      </a:cubicBezTo>
                      <a:cubicBezTo>
                        <a:pt x="63785" y="871157"/>
                        <a:pt x="61012" y="876703"/>
                        <a:pt x="58238" y="882250"/>
                      </a:cubicBezTo>
                      <a:cubicBezTo>
                        <a:pt x="49919" y="885023"/>
                        <a:pt x="41599" y="886409"/>
                        <a:pt x="34666" y="889183"/>
                      </a:cubicBezTo>
                      <a:cubicBezTo>
                        <a:pt x="40212" y="883636"/>
                        <a:pt x="44372" y="876703"/>
                        <a:pt x="49919" y="869770"/>
                      </a:cubicBezTo>
                      <a:close/>
                    </a:path>
                  </a:pathLst>
                </a:custGeom>
                <a:solidFill>
                  <a:srgbClr val="F7F9F9"/>
                </a:solidFill>
                <a:ln w="13829" cap="flat">
                  <a:noFill/>
                  <a:prstDash val="solid"/>
                  <a:miter/>
                </a:ln>
              </p:spPr>
              <p:txBody>
                <a:bodyPr rtlCol="0" anchor="ctr"/>
                <a:lstStyle/>
                <a:p>
                  <a:endParaRPr lang="tr-TR"/>
                </a:p>
              </p:txBody>
            </p:sp>
            <p:sp>
              <p:nvSpPr>
                <p:cNvPr id="703" name="Serbest Form: Şekil 702">
                  <a:extLst>
                    <a:ext uri="{FF2B5EF4-FFF2-40B4-BE49-F238E27FC236}">
                      <a16:creationId xmlns="" xmlns:a16="http://schemas.microsoft.com/office/drawing/2014/main" id="{543A56C5-A9F5-4A13-9C6E-F21E1DF10A4D}"/>
                    </a:ext>
                  </a:extLst>
                </p:cNvPr>
                <p:cNvSpPr/>
                <p:nvPr/>
              </p:nvSpPr>
              <p:spPr>
                <a:xfrm>
                  <a:off x="3968911" y="3893783"/>
                  <a:ext cx="1026105" cy="1021275"/>
                </a:xfrm>
                <a:custGeom>
                  <a:avLst/>
                  <a:gdLst>
                    <a:gd name="connsiteX0" fmla="*/ 973413 w 1026105"/>
                    <a:gd name="connsiteY0" fmla="*/ 883636 h 1021275"/>
                    <a:gd name="connsiteX1" fmla="*/ 966480 w 1026105"/>
                    <a:gd name="connsiteY1" fmla="*/ 882249 h 1021275"/>
                    <a:gd name="connsiteX2" fmla="*/ 956774 w 1026105"/>
                    <a:gd name="connsiteY2" fmla="*/ 855904 h 1021275"/>
                    <a:gd name="connsiteX3" fmla="*/ 973413 w 1026105"/>
                    <a:gd name="connsiteY3" fmla="*/ 883636 h 1021275"/>
                    <a:gd name="connsiteX4" fmla="*/ 938748 w 1026105"/>
                    <a:gd name="connsiteY4" fmla="*/ 864223 h 1021275"/>
                    <a:gd name="connsiteX5" fmla="*/ 947067 w 1026105"/>
                    <a:gd name="connsiteY5" fmla="*/ 876703 h 1021275"/>
                    <a:gd name="connsiteX6" fmla="*/ 935974 w 1026105"/>
                    <a:gd name="connsiteY6" fmla="*/ 873930 h 1021275"/>
                    <a:gd name="connsiteX7" fmla="*/ 938748 w 1026105"/>
                    <a:gd name="connsiteY7" fmla="*/ 864223 h 1021275"/>
                    <a:gd name="connsiteX8" fmla="*/ 737686 w 1026105"/>
                    <a:gd name="connsiteY8" fmla="*/ 682575 h 1021275"/>
                    <a:gd name="connsiteX9" fmla="*/ 772352 w 1026105"/>
                    <a:gd name="connsiteY9" fmla="*/ 710308 h 1021275"/>
                    <a:gd name="connsiteX10" fmla="*/ 793152 w 1026105"/>
                    <a:gd name="connsiteY10" fmla="*/ 726947 h 1021275"/>
                    <a:gd name="connsiteX11" fmla="*/ 826431 w 1026105"/>
                    <a:gd name="connsiteY11" fmla="*/ 751906 h 1021275"/>
                    <a:gd name="connsiteX12" fmla="*/ 880509 w 1026105"/>
                    <a:gd name="connsiteY12" fmla="*/ 786572 h 1021275"/>
                    <a:gd name="connsiteX13" fmla="*/ 916561 w 1026105"/>
                    <a:gd name="connsiteY13" fmla="*/ 817078 h 1021275"/>
                    <a:gd name="connsiteX14" fmla="*/ 851390 w 1026105"/>
                    <a:gd name="connsiteY14" fmla="*/ 799052 h 1021275"/>
                    <a:gd name="connsiteX15" fmla="*/ 673901 w 1026105"/>
                    <a:gd name="connsiteY15" fmla="*/ 783799 h 1021275"/>
                    <a:gd name="connsiteX16" fmla="*/ 671128 w 1026105"/>
                    <a:gd name="connsiteY16" fmla="*/ 781026 h 1021275"/>
                    <a:gd name="connsiteX17" fmla="*/ 668355 w 1026105"/>
                    <a:gd name="connsiteY17" fmla="*/ 758840 h 1021275"/>
                    <a:gd name="connsiteX18" fmla="*/ 657262 w 1026105"/>
                    <a:gd name="connsiteY18" fmla="*/ 631270 h 1021275"/>
                    <a:gd name="connsiteX19" fmla="*/ 653102 w 1026105"/>
                    <a:gd name="connsiteY19" fmla="*/ 567485 h 1021275"/>
                    <a:gd name="connsiteX20" fmla="*/ 653102 w 1026105"/>
                    <a:gd name="connsiteY20" fmla="*/ 524499 h 1021275"/>
                    <a:gd name="connsiteX21" fmla="*/ 673901 w 1026105"/>
                    <a:gd name="connsiteY21" fmla="*/ 559165 h 1021275"/>
                    <a:gd name="connsiteX22" fmla="*/ 678061 w 1026105"/>
                    <a:gd name="connsiteY22" fmla="*/ 556392 h 1021275"/>
                    <a:gd name="connsiteX23" fmla="*/ 737686 w 1026105"/>
                    <a:gd name="connsiteY23" fmla="*/ 682575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9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5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4517 h 1021275"/>
                    <a:gd name="connsiteX42" fmla="*/ 88744 w 1026105"/>
                    <a:gd name="connsiteY42" fmla="*/ 857290 h 1021275"/>
                    <a:gd name="connsiteX43" fmla="*/ 87358 w 1026105"/>
                    <a:gd name="connsiteY43" fmla="*/ 858677 h 1021275"/>
                    <a:gd name="connsiteX44" fmla="*/ 79038 w 1026105"/>
                    <a:gd name="connsiteY44" fmla="*/ 875316 h 1021275"/>
                    <a:gd name="connsiteX45" fmla="*/ 76265 w 1026105"/>
                    <a:gd name="connsiteY45" fmla="*/ 875316 h 1021275"/>
                    <a:gd name="connsiteX46" fmla="*/ 90131 w 1026105"/>
                    <a:gd name="connsiteY46" fmla="*/ 854517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7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2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3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7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60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3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8532 w 1026105"/>
                    <a:gd name="connsiteY134" fmla="*/ 869770 h 1021275"/>
                    <a:gd name="connsiteX135" fmla="*/ 67945 w 1026105"/>
                    <a:gd name="connsiteY135" fmla="*/ 846197 h 1021275"/>
                    <a:gd name="connsiteX136" fmla="*/ 73491 w 1026105"/>
                    <a:gd name="connsiteY136" fmla="*/ 848970 h 1021275"/>
                    <a:gd name="connsiteX137" fmla="*/ 65172 w 1026105"/>
                    <a:gd name="connsiteY137" fmla="*/ 865610 h 1021275"/>
                    <a:gd name="connsiteX138" fmla="*/ 56852 w 1026105"/>
                    <a:gd name="connsiteY138" fmla="*/ 882249 h 1021275"/>
                    <a:gd name="connsiteX139" fmla="*/ 33279 w 1026105"/>
                    <a:gd name="connsiteY139" fmla="*/ 889183 h 1021275"/>
                    <a:gd name="connsiteX140" fmla="*/ 48532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3413" y="883636"/>
                      </a:moveTo>
                      <a:cubicBezTo>
                        <a:pt x="970640" y="883636"/>
                        <a:pt x="969253" y="882249"/>
                        <a:pt x="966480" y="882249"/>
                      </a:cubicBezTo>
                      <a:cubicBezTo>
                        <a:pt x="962320" y="873930"/>
                        <a:pt x="958160" y="865610"/>
                        <a:pt x="956774" y="855904"/>
                      </a:cubicBezTo>
                      <a:cubicBezTo>
                        <a:pt x="962320" y="864223"/>
                        <a:pt x="967867" y="873930"/>
                        <a:pt x="973413" y="883636"/>
                      </a:cubicBezTo>
                      <a:close/>
                      <a:moveTo>
                        <a:pt x="938748" y="864223"/>
                      </a:moveTo>
                      <a:cubicBezTo>
                        <a:pt x="941521" y="868383"/>
                        <a:pt x="944294" y="872543"/>
                        <a:pt x="947067" y="876703"/>
                      </a:cubicBezTo>
                      <a:cubicBezTo>
                        <a:pt x="944294" y="875316"/>
                        <a:pt x="940134" y="875316"/>
                        <a:pt x="935974" y="873930"/>
                      </a:cubicBezTo>
                      <a:cubicBezTo>
                        <a:pt x="937361" y="871157"/>
                        <a:pt x="937361" y="866997"/>
                        <a:pt x="938748" y="864223"/>
                      </a:cubicBezTo>
                      <a:close/>
                      <a:moveTo>
                        <a:pt x="737686" y="682575"/>
                      </a:moveTo>
                      <a:cubicBezTo>
                        <a:pt x="747393" y="693668"/>
                        <a:pt x="761259" y="700601"/>
                        <a:pt x="772352" y="710308"/>
                      </a:cubicBezTo>
                      <a:cubicBezTo>
                        <a:pt x="779285" y="715854"/>
                        <a:pt x="786218" y="721401"/>
                        <a:pt x="793152" y="726947"/>
                      </a:cubicBezTo>
                      <a:cubicBezTo>
                        <a:pt x="804245" y="735267"/>
                        <a:pt x="815337" y="743587"/>
                        <a:pt x="826431" y="751906"/>
                      </a:cubicBezTo>
                      <a:cubicBezTo>
                        <a:pt x="843070" y="764386"/>
                        <a:pt x="862483" y="774093"/>
                        <a:pt x="880509" y="786572"/>
                      </a:cubicBezTo>
                      <a:cubicBezTo>
                        <a:pt x="892989" y="794892"/>
                        <a:pt x="908242" y="803212"/>
                        <a:pt x="916561" y="817078"/>
                      </a:cubicBezTo>
                      <a:cubicBezTo>
                        <a:pt x="897149" y="807372"/>
                        <a:pt x="870803" y="801825"/>
                        <a:pt x="851390" y="799052"/>
                      </a:cubicBezTo>
                      <a:cubicBezTo>
                        <a:pt x="815337" y="794892"/>
                        <a:pt x="693314" y="803212"/>
                        <a:pt x="673901" y="783799"/>
                      </a:cubicBezTo>
                      <a:cubicBezTo>
                        <a:pt x="672515" y="782412"/>
                        <a:pt x="672515" y="781026"/>
                        <a:pt x="671128" y="781026"/>
                      </a:cubicBezTo>
                      <a:cubicBezTo>
                        <a:pt x="669742" y="774093"/>
                        <a:pt x="669742" y="765773"/>
                        <a:pt x="668355" y="758840"/>
                      </a:cubicBezTo>
                      <a:cubicBezTo>
                        <a:pt x="662808" y="715854"/>
                        <a:pt x="660035" y="674255"/>
                        <a:pt x="657262" y="631270"/>
                      </a:cubicBezTo>
                      <a:cubicBezTo>
                        <a:pt x="655875" y="610470"/>
                        <a:pt x="654489" y="588284"/>
                        <a:pt x="653102" y="567485"/>
                      </a:cubicBezTo>
                      <a:cubicBezTo>
                        <a:pt x="653102" y="559165"/>
                        <a:pt x="658649" y="530046"/>
                        <a:pt x="653102" y="524499"/>
                      </a:cubicBezTo>
                      <a:cubicBezTo>
                        <a:pt x="662808" y="534206"/>
                        <a:pt x="668355" y="548072"/>
                        <a:pt x="673901" y="559165"/>
                      </a:cubicBezTo>
                      <a:cubicBezTo>
                        <a:pt x="673901" y="559165"/>
                        <a:pt x="675288" y="557778"/>
                        <a:pt x="678061" y="556392"/>
                      </a:cubicBezTo>
                      <a:cubicBezTo>
                        <a:pt x="693314" y="603537"/>
                        <a:pt x="727980" y="672869"/>
                        <a:pt x="737686" y="682575"/>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5"/>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8" y="787959"/>
                        <a:pt x="177488" y="793505"/>
                      </a:cubicBezTo>
                      <a:cubicBezTo>
                        <a:pt x="163622" y="796279"/>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3" y="869770"/>
                      </a:cubicBezTo>
                      <a:cubicBezTo>
                        <a:pt x="1003919" y="876703"/>
                        <a:pt x="1009465"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2"/>
                        <a:pt x="976186" y="801825"/>
                      </a:cubicBezTo>
                      <a:cubicBezTo>
                        <a:pt x="976186" y="792119"/>
                        <a:pt x="978960" y="782412"/>
                        <a:pt x="988666" y="779639"/>
                      </a:cubicBezTo>
                      <a:cubicBezTo>
                        <a:pt x="995599" y="778252"/>
                        <a:pt x="1002532" y="779639"/>
                        <a:pt x="1008079" y="774093"/>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4"/>
                        <a:pt x="783445" y="592444"/>
                        <a:pt x="776512" y="567485"/>
                      </a:cubicBezTo>
                      <a:cubicBezTo>
                        <a:pt x="772352" y="549459"/>
                        <a:pt x="768192" y="530046"/>
                        <a:pt x="764032" y="512020"/>
                      </a:cubicBezTo>
                      <a:cubicBezTo>
                        <a:pt x="739073" y="421889"/>
                        <a:pt x="722433" y="398316"/>
                        <a:pt x="719660" y="395543"/>
                      </a:cubicBezTo>
                      <a:cubicBezTo>
                        <a:pt x="707181" y="376130"/>
                        <a:pt x="697474" y="366424"/>
                        <a:pt x="676675" y="355331"/>
                      </a:cubicBezTo>
                      <a:cubicBezTo>
                        <a:pt x="673901" y="341464"/>
                        <a:pt x="672515" y="328985"/>
                        <a:pt x="672515" y="326212"/>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7" y="11447"/>
                        <a:pt x="565744" y="8673"/>
                      </a:cubicBezTo>
                      <a:cubicBezTo>
                        <a:pt x="511666" y="-10739"/>
                        <a:pt x="457587" y="3127"/>
                        <a:pt x="418762" y="43339"/>
                      </a:cubicBezTo>
                      <a:cubicBezTo>
                        <a:pt x="382709" y="80778"/>
                        <a:pt x="378550" y="127924"/>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7"/>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2" y="987633"/>
                        <a:pt x="291192" y="1004273"/>
                        <a:pt x="299512" y="1016753"/>
                      </a:cubicBezTo>
                      <a:cubicBezTo>
                        <a:pt x="309218" y="1030619"/>
                        <a:pt x="332791" y="1008433"/>
                        <a:pt x="342497" y="1005660"/>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49"/>
                        <a:pt x="983120" y="873930"/>
                        <a:pt x="978960" y="865610"/>
                      </a:cubicBezTo>
                      <a:cubicBezTo>
                        <a:pt x="976186" y="860064"/>
                        <a:pt x="972027" y="855904"/>
                        <a:pt x="970640" y="848970"/>
                      </a:cubicBezTo>
                      <a:cubicBezTo>
                        <a:pt x="973413" y="844811"/>
                        <a:pt x="974800" y="842037"/>
                        <a:pt x="978960" y="846197"/>
                      </a:cubicBezTo>
                      <a:close/>
                      <a:moveTo>
                        <a:pt x="48532" y="869770"/>
                      </a:moveTo>
                      <a:cubicBezTo>
                        <a:pt x="54079" y="861450"/>
                        <a:pt x="61012" y="853130"/>
                        <a:pt x="67945" y="846197"/>
                      </a:cubicBezTo>
                      <a:cubicBezTo>
                        <a:pt x="70718" y="842037"/>
                        <a:pt x="73491" y="844811"/>
                        <a:pt x="73491" y="848970"/>
                      </a:cubicBezTo>
                      <a:cubicBezTo>
                        <a:pt x="72105" y="855904"/>
                        <a:pt x="67945" y="860064"/>
                        <a:pt x="65172" y="865610"/>
                      </a:cubicBezTo>
                      <a:cubicBezTo>
                        <a:pt x="62398" y="871157"/>
                        <a:pt x="59625" y="876703"/>
                        <a:pt x="56852" y="882249"/>
                      </a:cubicBezTo>
                      <a:cubicBezTo>
                        <a:pt x="48532" y="885023"/>
                        <a:pt x="40212" y="886409"/>
                        <a:pt x="33279" y="889183"/>
                      </a:cubicBezTo>
                      <a:cubicBezTo>
                        <a:pt x="38826" y="883636"/>
                        <a:pt x="44372" y="875316"/>
                        <a:pt x="48532" y="869770"/>
                      </a:cubicBezTo>
                      <a:close/>
                    </a:path>
                  </a:pathLst>
                </a:custGeom>
                <a:solidFill>
                  <a:srgbClr val="F6F8F8"/>
                </a:solidFill>
                <a:ln w="13829" cap="flat">
                  <a:noFill/>
                  <a:prstDash val="solid"/>
                  <a:miter/>
                </a:ln>
              </p:spPr>
              <p:txBody>
                <a:bodyPr rtlCol="0" anchor="ctr"/>
                <a:lstStyle/>
                <a:p>
                  <a:endParaRPr lang="tr-TR"/>
                </a:p>
              </p:txBody>
            </p:sp>
            <p:sp>
              <p:nvSpPr>
                <p:cNvPr id="704" name="Serbest Form: Şekil 703">
                  <a:extLst>
                    <a:ext uri="{FF2B5EF4-FFF2-40B4-BE49-F238E27FC236}">
                      <a16:creationId xmlns="" xmlns:a16="http://schemas.microsoft.com/office/drawing/2014/main" id="{7C3D6F77-DFE7-431B-9368-F5A21C8820E4}"/>
                    </a:ext>
                  </a:extLst>
                </p:cNvPr>
                <p:cNvSpPr/>
                <p:nvPr/>
              </p:nvSpPr>
              <p:spPr>
                <a:xfrm>
                  <a:off x="3964752" y="3889623"/>
                  <a:ext cx="1026105" cy="1021275"/>
                </a:xfrm>
                <a:custGeom>
                  <a:avLst/>
                  <a:gdLst>
                    <a:gd name="connsiteX0" fmla="*/ 974800 w 1026105"/>
                    <a:gd name="connsiteY0" fmla="*/ 883636 h 1021275"/>
                    <a:gd name="connsiteX1" fmla="*/ 967867 w 1026105"/>
                    <a:gd name="connsiteY1" fmla="*/ 882250 h 1021275"/>
                    <a:gd name="connsiteX2" fmla="*/ 958160 w 1026105"/>
                    <a:gd name="connsiteY2" fmla="*/ 855904 h 1021275"/>
                    <a:gd name="connsiteX3" fmla="*/ 974800 w 1026105"/>
                    <a:gd name="connsiteY3" fmla="*/ 883636 h 1021275"/>
                    <a:gd name="connsiteX4" fmla="*/ 938747 w 1026105"/>
                    <a:gd name="connsiteY4" fmla="*/ 864223 h 1021275"/>
                    <a:gd name="connsiteX5" fmla="*/ 947067 w 1026105"/>
                    <a:gd name="connsiteY5" fmla="*/ 876703 h 1021275"/>
                    <a:gd name="connsiteX6" fmla="*/ 935974 w 1026105"/>
                    <a:gd name="connsiteY6" fmla="*/ 873930 h 1021275"/>
                    <a:gd name="connsiteX7" fmla="*/ 938747 w 1026105"/>
                    <a:gd name="connsiteY7" fmla="*/ 864223 h 1021275"/>
                    <a:gd name="connsiteX8" fmla="*/ 737686 w 1026105"/>
                    <a:gd name="connsiteY8" fmla="*/ 683962 h 1021275"/>
                    <a:gd name="connsiteX9" fmla="*/ 772352 w 1026105"/>
                    <a:gd name="connsiteY9" fmla="*/ 711694 h 1021275"/>
                    <a:gd name="connsiteX10" fmla="*/ 793151 w 1026105"/>
                    <a:gd name="connsiteY10" fmla="*/ 728334 h 1021275"/>
                    <a:gd name="connsiteX11" fmla="*/ 826430 w 1026105"/>
                    <a:gd name="connsiteY11" fmla="*/ 753293 h 1021275"/>
                    <a:gd name="connsiteX12" fmla="*/ 880509 w 1026105"/>
                    <a:gd name="connsiteY12" fmla="*/ 787959 h 1021275"/>
                    <a:gd name="connsiteX13" fmla="*/ 916561 w 1026105"/>
                    <a:gd name="connsiteY13" fmla="*/ 818465 h 1021275"/>
                    <a:gd name="connsiteX14" fmla="*/ 851390 w 1026105"/>
                    <a:gd name="connsiteY14" fmla="*/ 800438 h 1021275"/>
                    <a:gd name="connsiteX15" fmla="*/ 673901 w 1026105"/>
                    <a:gd name="connsiteY15" fmla="*/ 785186 h 1021275"/>
                    <a:gd name="connsiteX16" fmla="*/ 671128 w 1026105"/>
                    <a:gd name="connsiteY16" fmla="*/ 782412 h 1021275"/>
                    <a:gd name="connsiteX17" fmla="*/ 668355 w 1026105"/>
                    <a:gd name="connsiteY17" fmla="*/ 760226 h 1021275"/>
                    <a:gd name="connsiteX18" fmla="*/ 657262 w 1026105"/>
                    <a:gd name="connsiteY18" fmla="*/ 632656 h 1021275"/>
                    <a:gd name="connsiteX19" fmla="*/ 653102 w 1026105"/>
                    <a:gd name="connsiteY19" fmla="*/ 568871 h 1021275"/>
                    <a:gd name="connsiteX20" fmla="*/ 653102 w 1026105"/>
                    <a:gd name="connsiteY20" fmla="*/ 525886 h 1021275"/>
                    <a:gd name="connsiteX21" fmla="*/ 673901 w 1026105"/>
                    <a:gd name="connsiteY21" fmla="*/ 560552 h 1021275"/>
                    <a:gd name="connsiteX22" fmla="*/ 678061 w 1026105"/>
                    <a:gd name="connsiteY22" fmla="*/ 557778 h 1021275"/>
                    <a:gd name="connsiteX23" fmla="*/ 737686 w 1026105"/>
                    <a:gd name="connsiteY23" fmla="*/ 683962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8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6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1517 w 1026105"/>
                    <a:gd name="connsiteY41" fmla="*/ 855904 h 1021275"/>
                    <a:gd name="connsiteX42" fmla="*/ 90131 w 1026105"/>
                    <a:gd name="connsiteY42" fmla="*/ 858677 h 1021275"/>
                    <a:gd name="connsiteX43" fmla="*/ 88744 w 1026105"/>
                    <a:gd name="connsiteY43" fmla="*/ 860063 h 1021275"/>
                    <a:gd name="connsiteX44" fmla="*/ 80424 w 1026105"/>
                    <a:gd name="connsiteY44" fmla="*/ 876703 h 1021275"/>
                    <a:gd name="connsiteX45" fmla="*/ 77651 w 1026105"/>
                    <a:gd name="connsiteY45" fmla="*/ 876703 h 1021275"/>
                    <a:gd name="connsiteX46" fmla="*/ 91517 w 1026105"/>
                    <a:gd name="connsiteY46" fmla="*/ 855904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8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1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4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6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8 w 1026105"/>
                    <a:gd name="connsiteY110" fmla="*/ 833718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59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3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9919 w 1026105"/>
                    <a:gd name="connsiteY134" fmla="*/ 869770 h 1021275"/>
                    <a:gd name="connsiteX135" fmla="*/ 69331 w 1026105"/>
                    <a:gd name="connsiteY135" fmla="*/ 846197 h 1021275"/>
                    <a:gd name="connsiteX136" fmla="*/ 74878 w 1026105"/>
                    <a:gd name="connsiteY136" fmla="*/ 848970 h 1021275"/>
                    <a:gd name="connsiteX137" fmla="*/ 66558 w 1026105"/>
                    <a:gd name="connsiteY137" fmla="*/ 865610 h 1021275"/>
                    <a:gd name="connsiteX138" fmla="*/ 58238 w 1026105"/>
                    <a:gd name="connsiteY138" fmla="*/ 882250 h 1021275"/>
                    <a:gd name="connsiteX139" fmla="*/ 34666 w 1026105"/>
                    <a:gd name="connsiteY139" fmla="*/ 889183 h 1021275"/>
                    <a:gd name="connsiteX140" fmla="*/ 49919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4800" y="883636"/>
                      </a:moveTo>
                      <a:cubicBezTo>
                        <a:pt x="972026" y="883636"/>
                        <a:pt x="970640" y="882250"/>
                        <a:pt x="967867" y="882250"/>
                      </a:cubicBezTo>
                      <a:cubicBezTo>
                        <a:pt x="963707" y="873930"/>
                        <a:pt x="959547" y="865610"/>
                        <a:pt x="958160" y="855904"/>
                      </a:cubicBezTo>
                      <a:cubicBezTo>
                        <a:pt x="963707" y="864223"/>
                        <a:pt x="969253" y="873930"/>
                        <a:pt x="974800" y="883636"/>
                      </a:cubicBezTo>
                      <a:close/>
                      <a:moveTo>
                        <a:pt x="938747" y="864223"/>
                      </a:moveTo>
                      <a:cubicBezTo>
                        <a:pt x="941521" y="868383"/>
                        <a:pt x="944294" y="872543"/>
                        <a:pt x="947067" y="876703"/>
                      </a:cubicBezTo>
                      <a:cubicBezTo>
                        <a:pt x="944294" y="875316"/>
                        <a:pt x="940134" y="875316"/>
                        <a:pt x="935974" y="873930"/>
                      </a:cubicBezTo>
                      <a:cubicBezTo>
                        <a:pt x="938747" y="871157"/>
                        <a:pt x="938747" y="868383"/>
                        <a:pt x="938747" y="864223"/>
                      </a:cubicBezTo>
                      <a:close/>
                      <a:moveTo>
                        <a:pt x="737686" y="683962"/>
                      </a:moveTo>
                      <a:cubicBezTo>
                        <a:pt x="747393" y="695055"/>
                        <a:pt x="761259" y="701988"/>
                        <a:pt x="772352" y="711694"/>
                      </a:cubicBezTo>
                      <a:cubicBezTo>
                        <a:pt x="779285" y="717241"/>
                        <a:pt x="786218" y="722787"/>
                        <a:pt x="793151" y="728334"/>
                      </a:cubicBezTo>
                      <a:cubicBezTo>
                        <a:pt x="804245" y="736654"/>
                        <a:pt x="815338" y="744973"/>
                        <a:pt x="826430" y="753293"/>
                      </a:cubicBezTo>
                      <a:cubicBezTo>
                        <a:pt x="843070" y="765773"/>
                        <a:pt x="862483" y="775479"/>
                        <a:pt x="880509" y="787959"/>
                      </a:cubicBezTo>
                      <a:cubicBezTo>
                        <a:pt x="892989" y="796278"/>
                        <a:pt x="908242" y="804598"/>
                        <a:pt x="916561" y="818465"/>
                      </a:cubicBezTo>
                      <a:cubicBezTo>
                        <a:pt x="897149" y="808758"/>
                        <a:pt x="870803" y="803212"/>
                        <a:pt x="851390" y="800438"/>
                      </a:cubicBezTo>
                      <a:cubicBezTo>
                        <a:pt x="815338" y="796278"/>
                        <a:pt x="693314" y="804598"/>
                        <a:pt x="673901" y="785186"/>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1"/>
                      </a:cubicBezTo>
                      <a:cubicBezTo>
                        <a:pt x="653102" y="560552"/>
                        <a:pt x="658649" y="531433"/>
                        <a:pt x="653102" y="525886"/>
                      </a:cubicBezTo>
                      <a:cubicBezTo>
                        <a:pt x="662808" y="535592"/>
                        <a:pt x="668355" y="549459"/>
                        <a:pt x="673901" y="560552"/>
                      </a:cubicBezTo>
                      <a:cubicBezTo>
                        <a:pt x="673901" y="560552"/>
                        <a:pt x="675288" y="559165"/>
                        <a:pt x="678061" y="557778"/>
                      </a:cubicBezTo>
                      <a:cubicBezTo>
                        <a:pt x="694701" y="604924"/>
                        <a:pt x="729366"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8"/>
                        <a:pt x="374390" y="553618"/>
                      </a:cubicBezTo>
                      <a:cubicBezTo>
                        <a:pt x="375776" y="546685"/>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6"/>
                        <a:pt x="280099" y="785186"/>
                      </a:cubicBezTo>
                      <a:cubicBezTo>
                        <a:pt x="245433" y="785186"/>
                        <a:pt x="210767" y="787959"/>
                        <a:pt x="177488" y="793505"/>
                      </a:cubicBezTo>
                      <a:cubicBezTo>
                        <a:pt x="163622" y="796278"/>
                        <a:pt x="149756" y="801825"/>
                        <a:pt x="138663" y="808758"/>
                      </a:cubicBezTo>
                      <a:cubicBezTo>
                        <a:pt x="145596" y="800438"/>
                        <a:pt x="158076" y="793505"/>
                        <a:pt x="167782" y="786572"/>
                      </a:cubicBezTo>
                      <a:close/>
                      <a:moveTo>
                        <a:pt x="91517" y="855904"/>
                      </a:moveTo>
                      <a:cubicBezTo>
                        <a:pt x="91517" y="857290"/>
                        <a:pt x="91517" y="857290"/>
                        <a:pt x="90131" y="858677"/>
                      </a:cubicBezTo>
                      <a:cubicBezTo>
                        <a:pt x="90131" y="858677"/>
                        <a:pt x="88744" y="860063"/>
                        <a:pt x="88744" y="860063"/>
                      </a:cubicBezTo>
                      <a:cubicBezTo>
                        <a:pt x="84584" y="865610"/>
                        <a:pt x="81811" y="871157"/>
                        <a:pt x="80424" y="876703"/>
                      </a:cubicBezTo>
                      <a:cubicBezTo>
                        <a:pt x="79038" y="876703"/>
                        <a:pt x="79038" y="876703"/>
                        <a:pt x="77651" y="876703"/>
                      </a:cubicBezTo>
                      <a:cubicBezTo>
                        <a:pt x="81811" y="869770"/>
                        <a:pt x="85971" y="862837"/>
                        <a:pt x="91517" y="855904"/>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8"/>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1"/>
                        <a:pt x="976186" y="801825"/>
                      </a:cubicBezTo>
                      <a:cubicBezTo>
                        <a:pt x="976186" y="792119"/>
                        <a:pt x="978960" y="782412"/>
                        <a:pt x="988666" y="779639"/>
                      </a:cubicBezTo>
                      <a:cubicBezTo>
                        <a:pt x="995599" y="778252"/>
                        <a:pt x="1002532" y="779639"/>
                        <a:pt x="1008079" y="774093"/>
                      </a:cubicBezTo>
                      <a:cubicBezTo>
                        <a:pt x="1010852" y="769933"/>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3" y="398316"/>
                        <a:pt x="719660" y="395543"/>
                      </a:cubicBezTo>
                      <a:cubicBezTo>
                        <a:pt x="707181" y="376130"/>
                        <a:pt x="697474" y="366424"/>
                        <a:pt x="676675" y="355331"/>
                      </a:cubicBezTo>
                      <a:cubicBezTo>
                        <a:pt x="673901" y="341464"/>
                        <a:pt x="672515" y="328985"/>
                        <a:pt x="672515" y="326211"/>
                      </a:cubicBezTo>
                      <a:cubicBezTo>
                        <a:pt x="672515" y="298479"/>
                        <a:pt x="662808" y="272133"/>
                        <a:pt x="665582" y="244400"/>
                      </a:cubicBezTo>
                      <a:cubicBezTo>
                        <a:pt x="668355" y="202802"/>
                        <a:pt x="671128" y="155656"/>
                        <a:pt x="662808" y="114057"/>
                      </a:cubicBezTo>
                      <a:cubicBezTo>
                        <a:pt x="655875" y="76618"/>
                        <a:pt x="630916" y="44726"/>
                        <a:pt x="597637" y="23926"/>
                      </a:cubicBezTo>
                      <a:cubicBezTo>
                        <a:pt x="587930" y="16993"/>
                        <a:pt x="576837" y="11447"/>
                        <a:pt x="565744" y="8674"/>
                      </a:cubicBezTo>
                      <a:cubicBezTo>
                        <a:pt x="511666" y="-10739"/>
                        <a:pt x="457587" y="3127"/>
                        <a:pt x="418762" y="43339"/>
                      </a:cubicBezTo>
                      <a:cubicBezTo>
                        <a:pt x="382709" y="80778"/>
                        <a:pt x="378550" y="127923"/>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0"/>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6" y="642363"/>
                      </a:cubicBezTo>
                      <a:cubicBezTo>
                        <a:pt x="248206"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8" y="826784"/>
                        <a:pt x="54078" y="833718"/>
                      </a:cubicBezTo>
                      <a:cubicBezTo>
                        <a:pt x="54078" y="836491"/>
                        <a:pt x="52692" y="837877"/>
                        <a:pt x="51305" y="840651"/>
                      </a:cubicBezTo>
                      <a:cubicBezTo>
                        <a:pt x="41599" y="853130"/>
                        <a:pt x="33279" y="866997"/>
                        <a:pt x="23573" y="879476"/>
                      </a:cubicBezTo>
                      <a:cubicBezTo>
                        <a:pt x="22186" y="880863"/>
                        <a:pt x="20799" y="882250"/>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1" y="987633"/>
                        <a:pt x="291192" y="1004273"/>
                        <a:pt x="299512" y="1016753"/>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6" y="897502"/>
                        <a:pt x="991439" y="890569"/>
                      </a:cubicBezTo>
                      <a:cubicBezTo>
                        <a:pt x="988666" y="882250"/>
                        <a:pt x="983120" y="873930"/>
                        <a:pt x="978960" y="865610"/>
                      </a:cubicBezTo>
                      <a:cubicBezTo>
                        <a:pt x="976186" y="860063"/>
                        <a:pt x="972026" y="855904"/>
                        <a:pt x="970640" y="848970"/>
                      </a:cubicBezTo>
                      <a:cubicBezTo>
                        <a:pt x="973413" y="844810"/>
                        <a:pt x="976186" y="843424"/>
                        <a:pt x="978960" y="846197"/>
                      </a:cubicBezTo>
                      <a:close/>
                      <a:moveTo>
                        <a:pt x="49919" y="869770"/>
                      </a:moveTo>
                      <a:cubicBezTo>
                        <a:pt x="55465" y="861450"/>
                        <a:pt x="62398" y="853130"/>
                        <a:pt x="69331" y="846197"/>
                      </a:cubicBezTo>
                      <a:cubicBezTo>
                        <a:pt x="72105" y="842037"/>
                        <a:pt x="74878" y="844810"/>
                        <a:pt x="74878" y="848970"/>
                      </a:cubicBezTo>
                      <a:cubicBezTo>
                        <a:pt x="73491" y="855904"/>
                        <a:pt x="69331" y="860063"/>
                        <a:pt x="66558" y="865610"/>
                      </a:cubicBezTo>
                      <a:cubicBezTo>
                        <a:pt x="63785" y="871157"/>
                        <a:pt x="61012" y="876703"/>
                        <a:pt x="58238" y="882250"/>
                      </a:cubicBezTo>
                      <a:cubicBezTo>
                        <a:pt x="49919" y="885023"/>
                        <a:pt x="41599" y="886409"/>
                        <a:pt x="34666" y="889183"/>
                      </a:cubicBezTo>
                      <a:cubicBezTo>
                        <a:pt x="40212" y="883636"/>
                        <a:pt x="44372" y="876703"/>
                        <a:pt x="49919" y="869770"/>
                      </a:cubicBezTo>
                      <a:close/>
                    </a:path>
                  </a:pathLst>
                </a:custGeom>
                <a:solidFill>
                  <a:srgbClr val="F4F7F7"/>
                </a:solidFill>
                <a:ln w="13829" cap="flat">
                  <a:noFill/>
                  <a:prstDash val="solid"/>
                  <a:miter/>
                </a:ln>
              </p:spPr>
              <p:txBody>
                <a:bodyPr rtlCol="0" anchor="ctr"/>
                <a:lstStyle/>
                <a:p>
                  <a:endParaRPr lang="tr-TR"/>
                </a:p>
              </p:txBody>
            </p:sp>
            <p:sp>
              <p:nvSpPr>
                <p:cNvPr id="705" name="Serbest Form: Şekil 704">
                  <a:extLst>
                    <a:ext uri="{FF2B5EF4-FFF2-40B4-BE49-F238E27FC236}">
                      <a16:creationId xmlns="" xmlns:a16="http://schemas.microsoft.com/office/drawing/2014/main" id="{B084B683-8C37-40B7-8ED3-41966EE130D0}"/>
                    </a:ext>
                  </a:extLst>
                </p:cNvPr>
                <p:cNvSpPr/>
                <p:nvPr/>
              </p:nvSpPr>
              <p:spPr>
                <a:xfrm>
                  <a:off x="3961978" y="3886849"/>
                  <a:ext cx="1026105" cy="1021275"/>
                </a:xfrm>
                <a:custGeom>
                  <a:avLst/>
                  <a:gdLst>
                    <a:gd name="connsiteX0" fmla="*/ 974800 w 1026105"/>
                    <a:gd name="connsiteY0" fmla="*/ 883636 h 1021275"/>
                    <a:gd name="connsiteX1" fmla="*/ 967867 w 1026105"/>
                    <a:gd name="connsiteY1" fmla="*/ 882249 h 1021275"/>
                    <a:gd name="connsiteX2" fmla="*/ 958160 w 1026105"/>
                    <a:gd name="connsiteY2" fmla="*/ 855904 h 1021275"/>
                    <a:gd name="connsiteX3" fmla="*/ 974800 w 1026105"/>
                    <a:gd name="connsiteY3" fmla="*/ 883636 h 1021275"/>
                    <a:gd name="connsiteX4" fmla="*/ 938748 w 1026105"/>
                    <a:gd name="connsiteY4" fmla="*/ 864223 h 1021275"/>
                    <a:gd name="connsiteX5" fmla="*/ 947067 w 1026105"/>
                    <a:gd name="connsiteY5" fmla="*/ 876703 h 1021275"/>
                    <a:gd name="connsiteX6" fmla="*/ 935974 w 1026105"/>
                    <a:gd name="connsiteY6" fmla="*/ 873930 h 1021275"/>
                    <a:gd name="connsiteX7" fmla="*/ 938748 w 1026105"/>
                    <a:gd name="connsiteY7" fmla="*/ 864223 h 1021275"/>
                    <a:gd name="connsiteX8" fmla="*/ 737686 w 1026105"/>
                    <a:gd name="connsiteY8" fmla="*/ 682575 h 1021275"/>
                    <a:gd name="connsiteX9" fmla="*/ 772352 w 1026105"/>
                    <a:gd name="connsiteY9" fmla="*/ 710308 h 1021275"/>
                    <a:gd name="connsiteX10" fmla="*/ 793152 w 1026105"/>
                    <a:gd name="connsiteY10" fmla="*/ 726947 h 1021275"/>
                    <a:gd name="connsiteX11" fmla="*/ 826431 w 1026105"/>
                    <a:gd name="connsiteY11" fmla="*/ 751906 h 1021275"/>
                    <a:gd name="connsiteX12" fmla="*/ 880509 w 1026105"/>
                    <a:gd name="connsiteY12" fmla="*/ 786572 h 1021275"/>
                    <a:gd name="connsiteX13" fmla="*/ 916561 w 1026105"/>
                    <a:gd name="connsiteY13" fmla="*/ 817078 h 1021275"/>
                    <a:gd name="connsiteX14" fmla="*/ 851390 w 1026105"/>
                    <a:gd name="connsiteY14" fmla="*/ 799052 h 1021275"/>
                    <a:gd name="connsiteX15" fmla="*/ 673901 w 1026105"/>
                    <a:gd name="connsiteY15" fmla="*/ 783799 h 1021275"/>
                    <a:gd name="connsiteX16" fmla="*/ 671128 w 1026105"/>
                    <a:gd name="connsiteY16" fmla="*/ 781026 h 1021275"/>
                    <a:gd name="connsiteX17" fmla="*/ 668355 w 1026105"/>
                    <a:gd name="connsiteY17" fmla="*/ 758840 h 1021275"/>
                    <a:gd name="connsiteX18" fmla="*/ 657262 w 1026105"/>
                    <a:gd name="connsiteY18" fmla="*/ 631270 h 1021275"/>
                    <a:gd name="connsiteX19" fmla="*/ 653102 w 1026105"/>
                    <a:gd name="connsiteY19" fmla="*/ 567485 h 1021275"/>
                    <a:gd name="connsiteX20" fmla="*/ 653102 w 1026105"/>
                    <a:gd name="connsiteY20" fmla="*/ 524499 h 1021275"/>
                    <a:gd name="connsiteX21" fmla="*/ 673901 w 1026105"/>
                    <a:gd name="connsiteY21" fmla="*/ 559165 h 1021275"/>
                    <a:gd name="connsiteX22" fmla="*/ 678061 w 1026105"/>
                    <a:gd name="connsiteY22" fmla="*/ 556392 h 1021275"/>
                    <a:gd name="connsiteX23" fmla="*/ 737686 w 1026105"/>
                    <a:gd name="connsiteY23" fmla="*/ 682575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9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5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4517 h 1021275"/>
                    <a:gd name="connsiteX42" fmla="*/ 88744 w 1026105"/>
                    <a:gd name="connsiteY42" fmla="*/ 857290 h 1021275"/>
                    <a:gd name="connsiteX43" fmla="*/ 87358 w 1026105"/>
                    <a:gd name="connsiteY43" fmla="*/ 858677 h 1021275"/>
                    <a:gd name="connsiteX44" fmla="*/ 79038 w 1026105"/>
                    <a:gd name="connsiteY44" fmla="*/ 875316 h 1021275"/>
                    <a:gd name="connsiteX45" fmla="*/ 76265 w 1026105"/>
                    <a:gd name="connsiteY45" fmla="*/ 875316 h 1021275"/>
                    <a:gd name="connsiteX46" fmla="*/ 90131 w 1026105"/>
                    <a:gd name="connsiteY46" fmla="*/ 854517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7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2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3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7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60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3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9919 w 1026105"/>
                    <a:gd name="connsiteY134" fmla="*/ 869770 h 1021275"/>
                    <a:gd name="connsiteX135" fmla="*/ 69331 w 1026105"/>
                    <a:gd name="connsiteY135" fmla="*/ 846197 h 1021275"/>
                    <a:gd name="connsiteX136" fmla="*/ 74878 w 1026105"/>
                    <a:gd name="connsiteY136" fmla="*/ 848970 h 1021275"/>
                    <a:gd name="connsiteX137" fmla="*/ 66558 w 1026105"/>
                    <a:gd name="connsiteY137" fmla="*/ 865610 h 1021275"/>
                    <a:gd name="connsiteX138" fmla="*/ 58238 w 1026105"/>
                    <a:gd name="connsiteY138" fmla="*/ 882249 h 1021275"/>
                    <a:gd name="connsiteX139" fmla="*/ 34666 w 1026105"/>
                    <a:gd name="connsiteY139" fmla="*/ 889183 h 1021275"/>
                    <a:gd name="connsiteX140" fmla="*/ 49919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4800" y="883636"/>
                      </a:moveTo>
                      <a:cubicBezTo>
                        <a:pt x="972027" y="883636"/>
                        <a:pt x="970640" y="882249"/>
                        <a:pt x="967867" y="882249"/>
                      </a:cubicBezTo>
                      <a:cubicBezTo>
                        <a:pt x="963707" y="873930"/>
                        <a:pt x="959547" y="865610"/>
                        <a:pt x="958160" y="855904"/>
                      </a:cubicBezTo>
                      <a:cubicBezTo>
                        <a:pt x="962320" y="864223"/>
                        <a:pt x="967867" y="873930"/>
                        <a:pt x="974800" y="883636"/>
                      </a:cubicBezTo>
                      <a:close/>
                      <a:moveTo>
                        <a:pt x="938748" y="864223"/>
                      </a:moveTo>
                      <a:cubicBezTo>
                        <a:pt x="941521" y="868383"/>
                        <a:pt x="944294" y="872543"/>
                        <a:pt x="947067" y="876703"/>
                      </a:cubicBezTo>
                      <a:cubicBezTo>
                        <a:pt x="944294" y="875316"/>
                        <a:pt x="940134" y="875316"/>
                        <a:pt x="935974" y="873930"/>
                      </a:cubicBezTo>
                      <a:cubicBezTo>
                        <a:pt x="937361" y="871157"/>
                        <a:pt x="938748" y="866997"/>
                        <a:pt x="938748" y="864223"/>
                      </a:cubicBezTo>
                      <a:close/>
                      <a:moveTo>
                        <a:pt x="737686" y="682575"/>
                      </a:moveTo>
                      <a:cubicBezTo>
                        <a:pt x="747393" y="693668"/>
                        <a:pt x="761259" y="700601"/>
                        <a:pt x="772352" y="710308"/>
                      </a:cubicBezTo>
                      <a:cubicBezTo>
                        <a:pt x="779285" y="715854"/>
                        <a:pt x="786218" y="721401"/>
                        <a:pt x="793152" y="726947"/>
                      </a:cubicBezTo>
                      <a:cubicBezTo>
                        <a:pt x="804245" y="735267"/>
                        <a:pt x="815337" y="743587"/>
                        <a:pt x="826431" y="751906"/>
                      </a:cubicBezTo>
                      <a:cubicBezTo>
                        <a:pt x="843070" y="764386"/>
                        <a:pt x="862483" y="774093"/>
                        <a:pt x="880509" y="786572"/>
                      </a:cubicBezTo>
                      <a:cubicBezTo>
                        <a:pt x="892989" y="794892"/>
                        <a:pt x="908242" y="803212"/>
                        <a:pt x="916561" y="817078"/>
                      </a:cubicBezTo>
                      <a:cubicBezTo>
                        <a:pt x="897149" y="807372"/>
                        <a:pt x="870803" y="801825"/>
                        <a:pt x="851390" y="799052"/>
                      </a:cubicBezTo>
                      <a:cubicBezTo>
                        <a:pt x="815337" y="794892"/>
                        <a:pt x="693314" y="803212"/>
                        <a:pt x="673901" y="783799"/>
                      </a:cubicBezTo>
                      <a:cubicBezTo>
                        <a:pt x="672515" y="782412"/>
                        <a:pt x="672515" y="781026"/>
                        <a:pt x="671128" y="781026"/>
                      </a:cubicBezTo>
                      <a:cubicBezTo>
                        <a:pt x="669742" y="774093"/>
                        <a:pt x="669742" y="765773"/>
                        <a:pt x="668355" y="758840"/>
                      </a:cubicBezTo>
                      <a:cubicBezTo>
                        <a:pt x="662808" y="715854"/>
                        <a:pt x="660035" y="674255"/>
                        <a:pt x="657262" y="631270"/>
                      </a:cubicBezTo>
                      <a:cubicBezTo>
                        <a:pt x="655875" y="610470"/>
                        <a:pt x="654489" y="588284"/>
                        <a:pt x="653102" y="567485"/>
                      </a:cubicBezTo>
                      <a:cubicBezTo>
                        <a:pt x="653102" y="559165"/>
                        <a:pt x="658649" y="530046"/>
                        <a:pt x="653102" y="524499"/>
                      </a:cubicBezTo>
                      <a:cubicBezTo>
                        <a:pt x="662808" y="534206"/>
                        <a:pt x="668355" y="548072"/>
                        <a:pt x="673901" y="559165"/>
                      </a:cubicBezTo>
                      <a:cubicBezTo>
                        <a:pt x="673901" y="559165"/>
                        <a:pt x="675288" y="557778"/>
                        <a:pt x="678061" y="556392"/>
                      </a:cubicBezTo>
                      <a:cubicBezTo>
                        <a:pt x="693314" y="604924"/>
                        <a:pt x="727980" y="674255"/>
                        <a:pt x="737686" y="682575"/>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5"/>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8" y="787959"/>
                        <a:pt x="177488" y="793505"/>
                      </a:cubicBezTo>
                      <a:cubicBezTo>
                        <a:pt x="163622" y="796279"/>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3" y="869770"/>
                      </a:cubicBezTo>
                      <a:cubicBezTo>
                        <a:pt x="1003919" y="876703"/>
                        <a:pt x="1009465"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2"/>
                        <a:pt x="976186" y="801825"/>
                      </a:cubicBezTo>
                      <a:cubicBezTo>
                        <a:pt x="976186" y="792119"/>
                        <a:pt x="978960" y="782412"/>
                        <a:pt x="988666" y="779639"/>
                      </a:cubicBezTo>
                      <a:cubicBezTo>
                        <a:pt x="995599" y="778252"/>
                        <a:pt x="1002532" y="779639"/>
                        <a:pt x="1008079" y="774093"/>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4"/>
                        <a:pt x="783445" y="592444"/>
                        <a:pt x="776512" y="567485"/>
                      </a:cubicBezTo>
                      <a:cubicBezTo>
                        <a:pt x="772352" y="549459"/>
                        <a:pt x="768192" y="530046"/>
                        <a:pt x="764032" y="512020"/>
                      </a:cubicBezTo>
                      <a:cubicBezTo>
                        <a:pt x="739073" y="421889"/>
                        <a:pt x="722433" y="398316"/>
                        <a:pt x="719660" y="395543"/>
                      </a:cubicBezTo>
                      <a:cubicBezTo>
                        <a:pt x="707181" y="376130"/>
                        <a:pt x="697474" y="366424"/>
                        <a:pt x="676675" y="355331"/>
                      </a:cubicBezTo>
                      <a:cubicBezTo>
                        <a:pt x="673901" y="341464"/>
                        <a:pt x="672515" y="328985"/>
                        <a:pt x="672515" y="326212"/>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7" y="11447"/>
                        <a:pt x="565744" y="8673"/>
                      </a:cubicBezTo>
                      <a:cubicBezTo>
                        <a:pt x="511666" y="-10739"/>
                        <a:pt x="457587" y="3127"/>
                        <a:pt x="418762" y="43339"/>
                      </a:cubicBezTo>
                      <a:cubicBezTo>
                        <a:pt x="382709" y="80778"/>
                        <a:pt x="378550" y="127924"/>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7"/>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2" y="987633"/>
                        <a:pt x="291192" y="1004273"/>
                        <a:pt x="299512" y="1016753"/>
                      </a:cubicBezTo>
                      <a:cubicBezTo>
                        <a:pt x="309218" y="1030619"/>
                        <a:pt x="332791" y="1008433"/>
                        <a:pt x="342497" y="1005660"/>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49"/>
                        <a:pt x="983120" y="873930"/>
                        <a:pt x="978960" y="865610"/>
                      </a:cubicBezTo>
                      <a:cubicBezTo>
                        <a:pt x="976186" y="860064"/>
                        <a:pt x="972027" y="855904"/>
                        <a:pt x="970640" y="848970"/>
                      </a:cubicBezTo>
                      <a:cubicBezTo>
                        <a:pt x="973413" y="844811"/>
                        <a:pt x="976186" y="842037"/>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4"/>
                        <a:pt x="66558" y="865610"/>
                      </a:cubicBezTo>
                      <a:cubicBezTo>
                        <a:pt x="63785" y="871157"/>
                        <a:pt x="61012" y="876703"/>
                        <a:pt x="58238" y="882249"/>
                      </a:cubicBezTo>
                      <a:cubicBezTo>
                        <a:pt x="49919" y="885023"/>
                        <a:pt x="41599" y="886409"/>
                        <a:pt x="34666" y="889183"/>
                      </a:cubicBezTo>
                      <a:cubicBezTo>
                        <a:pt x="38826" y="883636"/>
                        <a:pt x="44372" y="876703"/>
                        <a:pt x="49919" y="869770"/>
                      </a:cubicBezTo>
                      <a:close/>
                    </a:path>
                  </a:pathLst>
                </a:custGeom>
                <a:solidFill>
                  <a:srgbClr val="F2F6F6"/>
                </a:solidFill>
                <a:ln w="13829" cap="flat">
                  <a:noFill/>
                  <a:prstDash val="solid"/>
                  <a:miter/>
                </a:ln>
              </p:spPr>
              <p:txBody>
                <a:bodyPr rtlCol="0" anchor="ctr"/>
                <a:lstStyle/>
                <a:p>
                  <a:endParaRPr lang="tr-TR"/>
                </a:p>
              </p:txBody>
            </p:sp>
            <p:sp>
              <p:nvSpPr>
                <p:cNvPr id="706" name="Serbest Form: Şekil 705">
                  <a:extLst>
                    <a:ext uri="{FF2B5EF4-FFF2-40B4-BE49-F238E27FC236}">
                      <a16:creationId xmlns="" xmlns:a16="http://schemas.microsoft.com/office/drawing/2014/main" id="{5E0615F0-5047-45D3-92FC-49FE92F2C4D1}"/>
                    </a:ext>
                  </a:extLst>
                </p:cNvPr>
                <p:cNvSpPr/>
                <p:nvPr/>
              </p:nvSpPr>
              <p:spPr>
                <a:xfrm>
                  <a:off x="3959205" y="3884076"/>
                  <a:ext cx="1026104" cy="1021274"/>
                </a:xfrm>
                <a:custGeom>
                  <a:avLst/>
                  <a:gdLst>
                    <a:gd name="connsiteX0" fmla="*/ 973413 w 1026104"/>
                    <a:gd name="connsiteY0" fmla="*/ 882249 h 1021274"/>
                    <a:gd name="connsiteX1" fmla="*/ 966480 w 1026104"/>
                    <a:gd name="connsiteY1" fmla="*/ 880863 h 1021274"/>
                    <a:gd name="connsiteX2" fmla="*/ 956774 w 1026104"/>
                    <a:gd name="connsiteY2" fmla="*/ 854517 h 1021274"/>
                    <a:gd name="connsiteX3" fmla="*/ 973413 w 1026104"/>
                    <a:gd name="connsiteY3" fmla="*/ 882249 h 1021274"/>
                    <a:gd name="connsiteX4" fmla="*/ 937361 w 1026104"/>
                    <a:gd name="connsiteY4" fmla="*/ 862837 h 1021274"/>
                    <a:gd name="connsiteX5" fmla="*/ 945681 w 1026104"/>
                    <a:gd name="connsiteY5" fmla="*/ 875316 h 1021274"/>
                    <a:gd name="connsiteX6" fmla="*/ 934588 w 1026104"/>
                    <a:gd name="connsiteY6" fmla="*/ 872543 h 1021274"/>
                    <a:gd name="connsiteX7" fmla="*/ 937361 w 1026104"/>
                    <a:gd name="connsiteY7" fmla="*/ 862837 h 1021274"/>
                    <a:gd name="connsiteX8" fmla="*/ 736300 w 1026104"/>
                    <a:gd name="connsiteY8" fmla="*/ 682575 h 1021274"/>
                    <a:gd name="connsiteX9" fmla="*/ 770965 w 1026104"/>
                    <a:gd name="connsiteY9" fmla="*/ 710308 h 1021274"/>
                    <a:gd name="connsiteX10" fmla="*/ 791765 w 1026104"/>
                    <a:gd name="connsiteY10" fmla="*/ 726947 h 1021274"/>
                    <a:gd name="connsiteX11" fmla="*/ 825044 w 1026104"/>
                    <a:gd name="connsiteY11" fmla="*/ 751906 h 1021274"/>
                    <a:gd name="connsiteX12" fmla="*/ 879122 w 1026104"/>
                    <a:gd name="connsiteY12" fmla="*/ 786572 h 1021274"/>
                    <a:gd name="connsiteX13" fmla="*/ 915175 w 1026104"/>
                    <a:gd name="connsiteY13" fmla="*/ 817078 h 1021274"/>
                    <a:gd name="connsiteX14" fmla="*/ 850003 w 1026104"/>
                    <a:gd name="connsiteY14" fmla="*/ 799052 h 1021274"/>
                    <a:gd name="connsiteX15" fmla="*/ 672515 w 1026104"/>
                    <a:gd name="connsiteY15" fmla="*/ 783799 h 1021274"/>
                    <a:gd name="connsiteX16" fmla="*/ 669742 w 1026104"/>
                    <a:gd name="connsiteY16" fmla="*/ 781026 h 1021274"/>
                    <a:gd name="connsiteX17" fmla="*/ 666968 w 1026104"/>
                    <a:gd name="connsiteY17" fmla="*/ 758840 h 1021274"/>
                    <a:gd name="connsiteX18" fmla="*/ 655875 w 1026104"/>
                    <a:gd name="connsiteY18" fmla="*/ 631270 h 1021274"/>
                    <a:gd name="connsiteX19" fmla="*/ 651715 w 1026104"/>
                    <a:gd name="connsiteY19" fmla="*/ 567485 h 1021274"/>
                    <a:gd name="connsiteX20" fmla="*/ 651715 w 1026104"/>
                    <a:gd name="connsiteY20" fmla="*/ 524499 h 1021274"/>
                    <a:gd name="connsiteX21" fmla="*/ 672515 w 1026104"/>
                    <a:gd name="connsiteY21" fmla="*/ 559165 h 1021274"/>
                    <a:gd name="connsiteX22" fmla="*/ 676675 w 1026104"/>
                    <a:gd name="connsiteY22" fmla="*/ 556392 h 1021274"/>
                    <a:gd name="connsiteX23" fmla="*/ 736300 w 1026104"/>
                    <a:gd name="connsiteY23" fmla="*/ 682575 h 1021274"/>
                    <a:gd name="connsiteX24" fmla="*/ 167782 w 1026104"/>
                    <a:gd name="connsiteY24" fmla="*/ 786572 h 1021274"/>
                    <a:gd name="connsiteX25" fmla="*/ 221861 w 1026104"/>
                    <a:gd name="connsiteY25" fmla="*/ 751906 h 1021274"/>
                    <a:gd name="connsiteX26" fmla="*/ 255140 w 1026104"/>
                    <a:gd name="connsiteY26" fmla="*/ 726947 h 1021274"/>
                    <a:gd name="connsiteX27" fmla="*/ 275939 w 1026104"/>
                    <a:gd name="connsiteY27" fmla="*/ 710308 h 1021274"/>
                    <a:gd name="connsiteX28" fmla="*/ 310605 w 1026104"/>
                    <a:gd name="connsiteY28" fmla="*/ 682575 h 1021274"/>
                    <a:gd name="connsiteX29" fmla="*/ 364683 w 1026104"/>
                    <a:gd name="connsiteY29" fmla="*/ 549459 h 1021274"/>
                    <a:gd name="connsiteX30" fmla="*/ 374390 w 1026104"/>
                    <a:gd name="connsiteY30" fmla="*/ 553619 h 1021274"/>
                    <a:gd name="connsiteX31" fmla="*/ 381323 w 1026104"/>
                    <a:gd name="connsiteY31" fmla="*/ 534206 h 1021274"/>
                    <a:gd name="connsiteX32" fmla="*/ 381323 w 1026104"/>
                    <a:gd name="connsiteY32" fmla="*/ 586898 h 1021274"/>
                    <a:gd name="connsiteX33" fmla="*/ 375776 w 1026104"/>
                    <a:gd name="connsiteY33" fmla="*/ 690895 h 1021274"/>
                    <a:gd name="connsiteX34" fmla="*/ 357750 w 1026104"/>
                    <a:gd name="connsiteY34" fmla="*/ 781026 h 1021274"/>
                    <a:gd name="connsiteX35" fmla="*/ 366070 w 1026104"/>
                    <a:gd name="connsiteY35" fmla="*/ 782412 h 1021274"/>
                    <a:gd name="connsiteX36" fmla="*/ 363297 w 1026104"/>
                    <a:gd name="connsiteY36" fmla="*/ 783799 h 1021274"/>
                    <a:gd name="connsiteX37" fmla="*/ 280099 w 1026104"/>
                    <a:gd name="connsiteY37" fmla="*/ 785185 h 1021274"/>
                    <a:gd name="connsiteX38" fmla="*/ 177488 w 1026104"/>
                    <a:gd name="connsiteY38" fmla="*/ 793505 h 1021274"/>
                    <a:gd name="connsiteX39" fmla="*/ 138663 w 1026104"/>
                    <a:gd name="connsiteY39" fmla="*/ 808758 h 1021274"/>
                    <a:gd name="connsiteX40" fmla="*/ 167782 w 1026104"/>
                    <a:gd name="connsiteY40" fmla="*/ 786572 h 1021274"/>
                    <a:gd name="connsiteX41" fmla="*/ 90131 w 1026104"/>
                    <a:gd name="connsiteY41" fmla="*/ 854517 h 1021274"/>
                    <a:gd name="connsiteX42" fmla="*/ 88744 w 1026104"/>
                    <a:gd name="connsiteY42" fmla="*/ 857290 h 1021274"/>
                    <a:gd name="connsiteX43" fmla="*/ 87358 w 1026104"/>
                    <a:gd name="connsiteY43" fmla="*/ 858677 h 1021274"/>
                    <a:gd name="connsiteX44" fmla="*/ 79038 w 1026104"/>
                    <a:gd name="connsiteY44" fmla="*/ 875316 h 1021274"/>
                    <a:gd name="connsiteX45" fmla="*/ 76265 w 1026104"/>
                    <a:gd name="connsiteY45" fmla="*/ 875316 h 1021274"/>
                    <a:gd name="connsiteX46" fmla="*/ 90131 w 1026104"/>
                    <a:gd name="connsiteY46" fmla="*/ 854517 h 1021274"/>
                    <a:gd name="connsiteX47" fmla="*/ 978960 w 1026104"/>
                    <a:gd name="connsiteY47" fmla="*/ 846197 h 1021274"/>
                    <a:gd name="connsiteX48" fmla="*/ 998372 w 1026104"/>
                    <a:gd name="connsiteY48" fmla="*/ 869770 h 1021274"/>
                    <a:gd name="connsiteX49" fmla="*/ 1016399 w 1026104"/>
                    <a:gd name="connsiteY49" fmla="*/ 890569 h 1021274"/>
                    <a:gd name="connsiteX50" fmla="*/ 1024718 w 1026104"/>
                    <a:gd name="connsiteY50" fmla="*/ 890569 h 1021274"/>
                    <a:gd name="connsiteX51" fmla="*/ 1026105 w 1026104"/>
                    <a:gd name="connsiteY51" fmla="*/ 885023 h 1021274"/>
                    <a:gd name="connsiteX52" fmla="*/ 1023332 w 1026104"/>
                    <a:gd name="connsiteY52" fmla="*/ 879476 h 1021274"/>
                    <a:gd name="connsiteX53" fmla="*/ 996986 w 1026104"/>
                    <a:gd name="connsiteY53" fmla="*/ 840651 h 1021274"/>
                    <a:gd name="connsiteX54" fmla="*/ 994213 w 1026104"/>
                    <a:gd name="connsiteY54" fmla="*/ 833717 h 1021274"/>
                    <a:gd name="connsiteX55" fmla="*/ 1010852 w 1026104"/>
                    <a:gd name="connsiteY55" fmla="*/ 815691 h 1021274"/>
                    <a:gd name="connsiteX56" fmla="*/ 1013625 w 1026104"/>
                    <a:gd name="connsiteY56" fmla="*/ 794892 h 1021274"/>
                    <a:gd name="connsiteX57" fmla="*/ 1015012 w 1026104"/>
                    <a:gd name="connsiteY57" fmla="*/ 769933 h 1021274"/>
                    <a:gd name="connsiteX58" fmla="*/ 1008079 w 1026104"/>
                    <a:gd name="connsiteY58" fmla="*/ 774092 h 1021274"/>
                    <a:gd name="connsiteX59" fmla="*/ 1003919 w 1026104"/>
                    <a:gd name="connsiteY59" fmla="*/ 781026 h 1021274"/>
                    <a:gd name="connsiteX60" fmla="*/ 999759 w 1026104"/>
                    <a:gd name="connsiteY60" fmla="*/ 801825 h 1021274"/>
                    <a:gd name="connsiteX61" fmla="*/ 998372 w 1026104"/>
                    <a:gd name="connsiteY61" fmla="*/ 804598 h 1021274"/>
                    <a:gd name="connsiteX62" fmla="*/ 996986 w 1026104"/>
                    <a:gd name="connsiteY62" fmla="*/ 805985 h 1021274"/>
                    <a:gd name="connsiteX63" fmla="*/ 976186 w 1026104"/>
                    <a:gd name="connsiteY63" fmla="*/ 801825 h 1021274"/>
                    <a:gd name="connsiteX64" fmla="*/ 988666 w 1026104"/>
                    <a:gd name="connsiteY64" fmla="*/ 779639 h 1021274"/>
                    <a:gd name="connsiteX65" fmla="*/ 1008079 w 1026104"/>
                    <a:gd name="connsiteY65" fmla="*/ 774092 h 1021274"/>
                    <a:gd name="connsiteX66" fmla="*/ 1005306 w 1026104"/>
                    <a:gd name="connsiteY66" fmla="*/ 765773 h 1021274"/>
                    <a:gd name="connsiteX67" fmla="*/ 999759 w 1026104"/>
                    <a:gd name="connsiteY67" fmla="*/ 767159 h 1021274"/>
                    <a:gd name="connsiteX68" fmla="*/ 985893 w 1026104"/>
                    <a:gd name="connsiteY68" fmla="*/ 767159 h 1021274"/>
                    <a:gd name="connsiteX69" fmla="*/ 969253 w 1026104"/>
                    <a:gd name="connsiteY69" fmla="*/ 768546 h 1021274"/>
                    <a:gd name="connsiteX70" fmla="*/ 948454 w 1026104"/>
                    <a:gd name="connsiteY70" fmla="*/ 772706 h 1021274"/>
                    <a:gd name="connsiteX71" fmla="*/ 902695 w 1026104"/>
                    <a:gd name="connsiteY71" fmla="*/ 743587 h 1021274"/>
                    <a:gd name="connsiteX72" fmla="*/ 800085 w 1026104"/>
                    <a:gd name="connsiteY72" fmla="*/ 642363 h 1021274"/>
                    <a:gd name="connsiteX73" fmla="*/ 776512 w 1026104"/>
                    <a:gd name="connsiteY73" fmla="*/ 567485 h 1021274"/>
                    <a:gd name="connsiteX74" fmla="*/ 764032 w 1026104"/>
                    <a:gd name="connsiteY74" fmla="*/ 512020 h 1021274"/>
                    <a:gd name="connsiteX75" fmla="*/ 719660 w 1026104"/>
                    <a:gd name="connsiteY75" fmla="*/ 395543 h 1021274"/>
                    <a:gd name="connsiteX76" fmla="*/ 676675 w 1026104"/>
                    <a:gd name="connsiteY76" fmla="*/ 355331 h 1021274"/>
                    <a:gd name="connsiteX77" fmla="*/ 672515 w 1026104"/>
                    <a:gd name="connsiteY77" fmla="*/ 326212 h 1021274"/>
                    <a:gd name="connsiteX78" fmla="*/ 665582 w 1026104"/>
                    <a:gd name="connsiteY78" fmla="*/ 244400 h 1021274"/>
                    <a:gd name="connsiteX79" fmla="*/ 662808 w 1026104"/>
                    <a:gd name="connsiteY79" fmla="*/ 114057 h 1021274"/>
                    <a:gd name="connsiteX80" fmla="*/ 597637 w 1026104"/>
                    <a:gd name="connsiteY80" fmla="*/ 23926 h 1021274"/>
                    <a:gd name="connsiteX81" fmla="*/ 565744 w 1026104"/>
                    <a:gd name="connsiteY81" fmla="*/ 8673 h 1021274"/>
                    <a:gd name="connsiteX82" fmla="*/ 418762 w 1026104"/>
                    <a:gd name="connsiteY82" fmla="*/ 43339 h 1021274"/>
                    <a:gd name="connsiteX83" fmla="*/ 381323 w 1026104"/>
                    <a:gd name="connsiteY83" fmla="*/ 176456 h 1021274"/>
                    <a:gd name="connsiteX84" fmla="*/ 382709 w 1026104"/>
                    <a:gd name="connsiteY84" fmla="*/ 200028 h 1021274"/>
                    <a:gd name="connsiteX85" fmla="*/ 384096 w 1026104"/>
                    <a:gd name="connsiteY85" fmla="*/ 211121 h 1021274"/>
                    <a:gd name="connsiteX86" fmla="*/ 388256 w 1026104"/>
                    <a:gd name="connsiteY86" fmla="*/ 341464 h 1021274"/>
                    <a:gd name="connsiteX87" fmla="*/ 313378 w 1026104"/>
                    <a:gd name="connsiteY87" fmla="*/ 395543 h 1021274"/>
                    <a:gd name="connsiteX88" fmla="*/ 309218 w 1026104"/>
                    <a:gd name="connsiteY88" fmla="*/ 403863 h 1021274"/>
                    <a:gd name="connsiteX89" fmla="*/ 269006 w 1026104"/>
                    <a:gd name="connsiteY89" fmla="*/ 512020 h 1021274"/>
                    <a:gd name="connsiteX90" fmla="*/ 282872 w 1026104"/>
                    <a:gd name="connsiteY90" fmla="*/ 518953 h 1021274"/>
                    <a:gd name="connsiteX91" fmla="*/ 271779 w 1026104"/>
                    <a:gd name="connsiteY91" fmla="*/ 567485 h 1021274"/>
                    <a:gd name="connsiteX92" fmla="*/ 248207 w 1026104"/>
                    <a:gd name="connsiteY92" fmla="*/ 642363 h 1021274"/>
                    <a:gd name="connsiteX93" fmla="*/ 145596 w 1026104"/>
                    <a:gd name="connsiteY93" fmla="*/ 743587 h 1021274"/>
                    <a:gd name="connsiteX94" fmla="*/ 99837 w 1026104"/>
                    <a:gd name="connsiteY94" fmla="*/ 772706 h 1021274"/>
                    <a:gd name="connsiteX95" fmla="*/ 79038 w 1026104"/>
                    <a:gd name="connsiteY95" fmla="*/ 768546 h 1021274"/>
                    <a:gd name="connsiteX96" fmla="*/ 62398 w 1026104"/>
                    <a:gd name="connsiteY96" fmla="*/ 767159 h 1021274"/>
                    <a:gd name="connsiteX97" fmla="*/ 48532 w 1026104"/>
                    <a:gd name="connsiteY97" fmla="*/ 767159 h 1021274"/>
                    <a:gd name="connsiteX98" fmla="*/ 42985 w 1026104"/>
                    <a:gd name="connsiteY98" fmla="*/ 765773 h 1021274"/>
                    <a:gd name="connsiteX99" fmla="*/ 40212 w 1026104"/>
                    <a:gd name="connsiteY99" fmla="*/ 774092 h 1021274"/>
                    <a:gd name="connsiteX100" fmla="*/ 59625 w 1026104"/>
                    <a:gd name="connsiteY100" fmla="*/ 779639 h 1021274"/>
                    <a:gd name="connsiteX101" fmla="*/ 72105 w 1026104"/>
                    <a:gd name="connsiteY101" fmla="*/ 801825 h 1021274"/>
                    <a:gd name="connsiteX102" fmla="*/ 51305 w 1026104"/>
                    <a:gd name="connsiteY102" fmla="*/ 805985 h 1021274"/>
                    <a:gd name="connsiteX103" fmla="*/ 49919 w 1026104"/>
                    <a:gd name="connsiteY103" fmla="*/ 804598 h 1021274"/>
                    <a:gd name="connsiteX104" fmla="*/ 48532 w 1026104"/>
                    <a:gd name="connsiteY104" fmla="*/ 801825 h 1021274"/>
                    <a:gd name="connsiteX105" fmla="*/ 44372 w 1026104"/>
                    <a:gd name="connsiteY105" fmla="*/ 781026 h 1021274"/>
                    <a:gd name="connsiteX106" fmla="*/ 40212 w 1026104"/>
                    <a:gd name="connsiteY106" fmla="*/ 774092 h 1021274"/>
                    <a:gd name="connsiteX107" fmla="*/ 33279 w 1026104"/>
                    <a:gd name="connsiteY107" fmla="*/ 769933 h 1021274"/>
                    <a:gd name="connsiteX108" fmla="*/ 34666 w 1026104"/>
                    <a:gd name="connsiteY108" fmla="*/ 794892 h 1021274"/>
                    <a:gd name="connsiteX109" fmla="*/ 37439 w 1026104"/>
                    <a:gd name="connsiteY109" fmla="*/ 815691 h 1021274"/>
                    <a:gd name="connsiteX110" fmla="*/ 54079 w 1026104"/>
                    <a:gd name="connsiteY110" fmla="*/ 833717 h 1021274"/>
                    <a:gd name="connsiteX111" fmla="*/ 51305 w 1026104"/>
                    <a:gd name="connsiteY111" fmla="*/ 840651 h 1021274"/>
                    <a:gd name="connsiteX112" fmla="*/ 23573 w 1026104"/>
                    <a:gd name="connsiteY112" fmla="*/ 879476 h 1021274"/>
                    <a:gd name="connsiteX113" fmla="*/ 20799 w 1026104"/>
                    <a:gd name="connsiteY113" fmla="*/ 885023 h 1021274"/>
                    <a:gd name="connsiteX114" fmla="*/ 22186 w 1026104"/>
                    <a:gd name="connsiteY114" fmla="*/ 890569 h 1021274"/>
                    <a:gd name="connsiteX115" fmla="*/ 26346 w 1026104"/>
                    <a:gd name="connsiteY115" fmla="*/ 891956 h 1021274"/>
                    <a:gd name="connsiteX116" fmla="*/ 0 w 1026104"/>
                    <a:gd name="connsiteY116" fmla="*/ 914142 h 1021274"/>
                    <a:gd name="connsiteX117" fmla="*/ 320311 w 1026104"/>
                    <a:gd name="connsiteY117" fmla="*/ 977927 h 1021274"/>
                    <a:gd name="connsiteX118" fmla="*/ 299512 w 1026104"/>
                    <a:gd name="connsiteY118" fmla="*/ 1016752 h 1021274"/>
                    <a:gd name="connsiteX119" fmla="*/ 342497 w 1026104"/>
                    <a:gd name="connsiteY119" fmla="*/ 1005660 h 1021274"/>
                    <a:gd name="connsiteX120" fmla="*/ 371616 w 1026104"/>
                    <a:gd name="connsiteY120" fmla="*/ 1002886 h 1021274"/>
                    <a:gd name="connsiteX121" fmla="*/ 434015 w 1026104"/>
                    <a:gd name="connsiteY121" fmla="*/ 998726 h 1021274"/>
                    <a:gd name="connsiteX122" fmla="*/ 482547 w 1026104"/>
                    <a:gd name="connsiteY122" fmla="*/ 994566 h 1021274"/>
                    <a:gd name="connsiteX123" fmla="*/ 483933 w 1026104"/>
                    <a:gd name="connsiteY123" fmla="*/ 1004273 h 1021274"/>
                    <a:gd name="connsiteX124" fmla="*/ 655875 w 1026104"/>
                    <a:gd name="connsiteY124" fmla="*/ 983473 h 1021274"/>
                    <a:gd name="connsiteX125" fmla="*/ 697474 w 1026104"/>
                    <a:gd name="connsiteY125" fmla="*/ 984860 h 1021274"/>
                    <a:gd name="connsiteX126" fmla="*/ 726593 w 1026104"/>
                    <a:gd name="connsiteY126" fmla="*/ 986247 h 1021274"/>
                    <a:gd name="connsiteX127" fmla="*/ 769579 w 1026104"/>
                    <a:gd name="connsiteY127" fmla="*/ 995953 h 1021274"/>
                    <a:gd name="connsiteX128" fmla="*/ 764032 w 1026104"/>
                    <a:gd name="connsiteY128" fmla="*/ 972380 h 1021274"/>
                    <a:gd name="connsiteX129" fmla="*/ 1019172 w 1026104"/>
                    <a:gd name="connsiteY129" fmla="*/ 912755 h 1021274"/>
                    <a:gd name="connsiteX130" fmla="*/ 991439 w 1026104"/>
                    <a:gd name="connsiteY130" fmla="*/ 890569 h 1021274"/>
                    <a:gd name="connsiteX131" fmla="*/ 978960 w 1026104"/>
                    <a:gd name="connsiteY131" fmla="*/ 865610 h 1021274"/>
                    <a:gd name="connsiteX132" fmla="*/ 970640 w 1026104"/>
                    <a:gd name="connsiteY132" fmla="*/ 848970 h 1021274"/>
                    <a:gd name="connsiteX133" fmla="*/ 978960 w 1026104"/>
                    <a:gd name="connsiteY133" fmla="*/ 846197 h 1021274"/>
                    <a:gd name="connsiteX134" fmla="*/ 48532 w 1026104"/>
                    <a:gd name="connsiteY134" fmla="*/ 868383 h 1021274"/>
                    <a:gd name="connsiteX135" fmla="*/ 67945 w 1026104"/>
                    <a:gd name="connsiteY135" fmla="*/ 844811 h 1021274"/>
                    <a:gd name="connsiteX136" fmla="*/ 73491 w 1026104"/>
                    <a:gd name="connsiteY136" fmla="*/ 847584 h 1021274"/>
                    <a:gd name="connsiteX137" fmla="*/ 65171 w 1026104"/>
                    <a:gd name="connsiteY137" fmla="*/ 864223 h 1021274"/>
                    <a:gd name="connsiteX138" fmla="*/ 56852 w 1026104"/>
                    <a:gd name="connsiteY138" fmla="*/ 880863 h 1021274"/>
                    <a:gd name="connsiteX139" fmla="*/ 33279 w 1026104"/>
                    <a:gd name="connsiteY139" fmla="*/ 887796 h 1021274"/>
                    <a:gd name="connsiteX140" fmla="*/ 48532 w 1026104"/>
                    <a:gd name="connsiteY140" fmla="*/ 868383 h 10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4" h="1021274">
                      <a:moveTo>
                        <a:pt x="973413" y="882249"/>
                      </a:moveTo>
                      <a:cubicBezTo>
                        <a:pt x="970640" y="882249"/>
                        <a:pt x="969253" y="880863"/>
                        <a:pt x="966480" y="880863"/>
                      </a:cubicBezTo>
                      <a:cubicBezTo>
                        <a:pt x="962320" y="872543"/>
                        <a:pt x="958160" y="864223"/>
                        <a:pt x="956774" y="854517"/>
                      </a:cubicBezTo>
                      <a:cubicBezTo>
                        <a:pt x="962320" y="864223"/>
                        <a:pt x="967867" y="873930"/>
                        <a:pt x="973413" y="882249"/>
                      </a:cubicBezTo>
                      <a:close/>
                      <a:moveTo>
                        <a:pt x="937361" y="862837"/>
                      </a:moveTo>
                      <a:cubicBezTo>
                        <a:pt x="940134" y="866997"/>
                        <a:pt x="942907" y="871156"/>
                        <a:pt x="945681" y="875316"/>
                      </a:cubicBezTo>
                      <a:cubicBezTo>
                        <a:pt x="942907" y="873930"/>
                        <a:pt x="938748" y="873930"/>
                        <a:pt x="934588" y="872543"/>
                      </a:cubicBezTo>
                      <a:cubicBezTo>
                        <a:pt x="937361" y="869770"/>
                        <a:pt x="937361" y="866997"/>
                        <a:pt x="937361" y="862837"/>
                      </a:cubicBezTo>
                      <a:close/>
                      <a:moveTo>
                        <a:pt x="736300" y="682575"/>
                      </a:moveTo>
                      <a:cubicBezTo>
                        <a:pt x="746006" y="693668"/>
                        <a:pt x="759872" y="700601"/>
                        <a:pt x="770965" y="710308"/>
                      </a:cubicBezTo>
                      <a:cubicBezTo>
                        <a:pt x="777899" y="715854"/>
                        <a:pt x="784832" y="721401"/>
                        <a:pt x="791765" y="726947"/>
                      </a:cubicBezTo>
                      <a:cubicBezTo>
                        <a:pt x="802858" y="735267"/>
                        <a:pt x="813951" y="743587"/>
                        <a:pt x="825044" y="751906"/>
                      </a:cubicBezTo>
                      <a:cubicBezTo>
                        <a:pt x="841684" y="764386"/>
                        <a:pt x="861096" y="774092"/>
                        <a:pt x="879122" y="786572"/>
                      </a:cubicBezTo>
                      <a:cubicBezTo>
                        <a:pt x="891602" y="794892"/>
                        <a:pt x="906855" y="803212"/>
                        <a:pt x="915175" y="817078"/>
                      </a:cubicBezTo>
                      <a:cubicBezTo>
                        <a:pt x="895762" y="807372"/>
                        <a:pt x="869416" y="801825"/>
                        <a:pt x="850003" y="799052"/>
                      </a:cubicBezTo>
                      <a:cubicBezTo>
                        <a:pt x="813951" y="794892"/>
                        <a:pt x="691928" y="803212"/>
                        <a:pt x="672515" y="783799"/>
                      </a:cubicBezTo>
                      <a:cubicBezTo>
                        <a:pt x="671128" y="782412"/>
                        <a:pt x="671128" y="781026"/>
                        <a:pt x="669742" y="781026"/>
                      </a:cubicBezTo>
                      <a:cubicBezTo>
                        <a:pt x="668355" y="774092"/>
                        <a:pt x="668355" y="765773"/>
                        <a:pt x="666968" y="758840"/>
                      </a:cubicBezTo>
                      <a:cubicBezTo>
                        <a:pt x="661422" y="715854"/>
                        <a:pt x="658648" y="674255"/>
                        <a:pt x="655875" y="631270"/>
                      </a:cubicBezTo>
                      <a:cubicBezTo>
                        <a:pt x="654489" y="610470"/>
                        <a:pt x="653102" y="588284"/>
                        <a:pt x="651715" y="567485"/>
                      </a:cubicBezTo>
                      <a:cubicBezTo>
                        <a:pt x="651715" y="559165"/>
                        <a:pt x="657262" y="530046"/>
                        <a:pt x="651715" y="524499"/>
                      </a:cubicBezTo>
                      <a:cubicBezTo>
                        <a:pt x="661422" y="534206"/>
                        <a:pt x="666968" y="548072"/>
                        <a:pt x="672515" y="559165"/>
                      </a:cubicBezTo>
                      <a:cubicBezTo>
                        <a:pt x="672515" y="559165"/>
                        <a:pt x="673901" y="557778"/>
                        <a:pt x="676675" y="556392"/>
                      </a:cubicBezTo>
                      <a:cubicBezTo>
                        <a:pt x="693314" y="603537"/>
                        <a:pt x="727980" y="672869"/>
                        <a:pt x="736300" y="682575"/>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5"/>
                        <a:pt x="375776" y="539752"/>
                        <a:pt x="381323" y="534206"/>
                      </a:cubicBezTo>
                      <a:cubicBezTo>
                        <a:pt x="375776" y="539752"/>
                        <a:pt x="381323" y="579964"/>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7" y="787959"/>
                        <a:pt x="177488" y="793505"/>
                      </a:cubicBezTo>
                      <a:cubicBezTo>
                        <a:pt x="163622" y="796279"/>
                        <a:pt x="149756" y="801825"/>
                        <a:pt x="138663" y="808758"/>
                      </a:cubicBezTo>
                      <a:cubicBezTo>
                        <a:pt x="144209" y="799052"/>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4584" y="861450"/>
                        <a:pt x="90131" y="854517"/>
                      </a:cubicBezTo>
                      <a:close/>
                      <a:moveTo>
                        <a:pt x="978960" y="846197"/>
                      </a:moveTo>
                      <a:cubicBezTo>
                        <a:pt x="985893" y="853130"/>
                        <a:pt x="991439" y="861450"/>
                        <a:pt x="998372" y="869770"/>
                      </a:cubicBezTo>
                      <a:cubicBezTo>
                        <a:pt x="1003919" y="876703"/>
                        <a:pt x="1009465"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2"/>
                      </a:cubicBezTo>
                      <a:cubicBezTo>
                        <a:pt x="1006692" y="775479"/>
                        <a:pt x="1005306" y="778252"/>
                        <a:pt x="1003919" y="781026"/>
                      </a:cubicBezTo>
                      <a:cubicBezTo>
                        <a:pt x="1002532" y="787959"/>
                        <a:pt x="1001146" y="794892"/>
                        <a:pt x="999759" y="801825"/>
                      </a:cubicBezTo>
                      <a:cubicBezTo>
                        <a:pt x="999759" y="803212"/>
                        <a:pt x="999759" y="803212"/>
                        <a:pt x="998372" y="804598"/>
                      </a:cubicBezTo>
                      <a:cubicBezTo>
                        <a:pt x="998372" y="804598"/>
                        <a:pt x="996986" y="804598"/>
                        <a:pt x="996986" y="805985"/>
                      </a:cubicBezTo>
                      <a:cubicBezTo>
                        <a:pt x="990053" y="807372"/>
                        <a:pt x="976186" y="811532"/>
                        <a:pt x="976186" y="801825"/>
                      </a:cubicBezTo>
                      <a:cubicBezTo>
                        <a:pt x="976186" y="792119"/>
                        <a:pt x="978960" y="782412"/>
                        <a:pt x="988666" y="779639"/>
                      </a:cubicBezTo>
                      <a:cubicBezTo>
                        <a:pt x="995599" y="778252"/>
                        <a:pt x="1002532" y="779639"/>
                        <a:pt x="1008079" y="774092"/>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4"/>
                        <a:pt x="783445" y="592444"/>
                        <a:pt x="776512" y="567485"/>
                      </a:cubicBezTo>
                      <a:cubicBezTo>
                        <a:pt x="772352" y="549459"/>
                        <a:pt x="768192" y="530046"/>
                        <a:pt x="764032" y="512020"/>
                      </a:cubicBezTo>
                      <a:cubicBezTo>
                        <a:pt x="739073" y="421889"/>
                        <a:pt x="722433" y="398316"/>
                        <a:pt x="719660" y="395543"/>
                      </a:cubicBezTo>
                      <a:cubicBezTo>
                        <a:pt x="707180" y="376130"/>
                        <a:pt x="697474" y="366424"/>
                        <a:pt x="676675" y="355331"/>
                      </a:cubicBezTo>
                      <a:cubicBezTo>
                        <a:pt x="673901" y="341464"/>
                        <a:pt x="672515" y="328985"/>
                        <a:pt x="672515" y="326212"/>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7" y="11447"/>
                        <a:pt x="565744" y="8673"/>
                      </a:cubicBezTo>
                      <a:cubicBezTo>
                        <a:pt x="511666" y="-10739"/>
                        <a:pt x="457587" y="3127"/>
                        <a:pt x="418762" y="43339"/>
                      </a:cubicBezTo>
                      <a:cubicBezTo>
                        <a:pt x="382709" y="80778"/>
                        <a:pt x="378550" y="127924"/>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2"/>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2"/>
                      </a:cubicBezTo>
                      <a:cubicBezTo>
                        <a:pt x="40212" y="774092"/>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7"/>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0"/>
                        <a:pt x="320311" y="977927"/>
                      </a:cubicBezTo>
                      <a:cubicBezTo>
                        <a:pt x="307831" y="987633"/>
                        <a:pt x="291192" y="1004273"/>
                        <a:pt x="299512" y="1016752"/>
                      </a:cubicBezTo>
                      <a:cubicBezTo>
                        <a:pt x="309218" y="1030619"/>
                        <a:pt x="332791" y="1008433"/>
                        <a:pt x="342497" y="1005660"/>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0"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49"/>
                        <a:pt x="983120" y="873930"/>
                        <a:pt x="978960" y="865610"/>
                      </a:cubicBezTo>
                      <a:cubicBezTo>
                        <a:pt x="976186" y="860064"/>
                        <a:pt x="972027" y="855904"/>
                        <a:pt x="970640" y="848970"/>
                      </a:cubicBezTo>
                      <a:cubicBezTo>
                        <a:pt x="972027" y="843424"/>
                        <a:pt x="974800" y="842037"/>
                        <a:pt x="978960" y="846197"/>
                      </a:cubicBezTo>
                      <a:close/>
                      <a:moveTo>
                        <a:pt x="48532" y="868383"/>
                      </a:moveTo>
                      <a:cubicBezTo>
                        <a:pt x="54079" y="860064"/>
                        <a:pt x="61012" y="851744"/>
                        <a:pt x="67945" y="844811"/>
                      </a:cubicBezTo>
                      <a:cubicBezTo>
                        <a:pt x="70718" y="840651"/>
                        <a:pt x="73491" y="843424"/>
                        <a:pt x="73491" y="847584"/>
                      </a:cubicBezTo>
                      <a:cubicBezTo>
                        <a:pt x="72105" y="854517"/>
                        <a:pt x="67945" y="858677"/>
                        <a:pt x="65171" y="864223"/>
                      </a:cubicBezTo>
                      <a:cubicBezTo>
                        <a:pt x="62398" y="869770"/>
                        <a:pt x="59625" y="875316"/>
                        <a:pt x="56852" y="880863"/>
                      </a:cubicBezTo>
                      <a:cubicBezTo>
                        <a:pt x="48532" y="883636"/>
                        <a:pt x="40212" y="885023"/>
                        <a:pt x="33279" y="887796"/>
                      </a:cubicBezTo>
                      <a:cubicBezTo>
                        <a:pt x="38826" y="883636"/>
                        <a:pt x="44372" y="875316"/>
                        <a:pt x="48532" y="868383"/>
                      </a:cubicBezTo>
                      <a:close/>
                    </a:path>
                  </a:pathLst>
                </a:custGeom>
                <a:solidFill>
                  <a:srgbClr val="F1F5F5"/>
                </a:solidFill>
                <a:ln w="13829" cap="flat">
                  <a:noFill/>
                  <a:prstDash val="solid"/>
                  <a:miter/>
                </a:ln>
              </p:spPr>
              <p:txBody>
                <a:bodyPr rtlCol="0" anchor="ctr"/>
                <a:lstStyle/>
                <a:p>
                  <a:endParaRPr lang="tr-TR"/>
                </a:p>
              </p:txBody>
            </p:sp>
            <p:sp>
              <p:nvSpPr>
                <p:cNvPr id="707" name="Serbest Form: Şekil 706">
                  <a:extLst>
                    <a:ext uri="{FF2B5EF4-FFF2-40B4-BE49-F238E27FC236}">
                      <a16:creationId xmlns="" xmlns:a16="http://schemas.microsoft.com/office/drawing/2014/main" id="{B34F21DE-288B-4A5F-9A14-66CC5D1E503D}"/>
                    </a:ext>
                  </a:extLst>
                </p:cNvPr>
                <p:cNvSpPr/>
                <p:nvPr/>
              </p:nvSpPr>
              <p:spPr>
                <a:xfrm>
                  <a:off x="3955045" y="3879916"/>
                  <a:ext cx="1026105" cy="1021275"/>
                </a:xfrm>
                <a:custGeom>
                  <a:avLst/>
                  <a:gdLst>
                    <a:gd name="connsiteX0" fmla="*/ 974800 w 1026105"/>
                    <a:gd name="connsiteY0" fmla="*/ 883636 h 1021275"/>
                    <a:gd name="connsiteX1" fmla="*/ 967867 w 1026105"/>
                    <a:gd name="connsiteY1" fmla="*/ 882249 h 1021275"/>
                    <a:gd name="connsiteX2" fmla="*/ 958160 w 1026105"/>
                    <a:gd name="connsiteY2" fmla="*/ 855904 h 1021275"/>
                    <a:gd name="connsiteX3" fmla="*/ 974800 w 1026105"/>
                    <a:gd name="connsiteY3" fmla="*/ 883636 h 1021275"/>
                    <a:gd name="connsiteX4" fmla="*/ 938748 w 1026105"/>
                    <a:gd name="connsiteY4" fmla="*/ 864223 h 1021275"/>
                    <a:gd name="connsiteX5" fmla="*/ 947067 w 1026105"/>
                    <a:gd name="connsiteY5" fmla="*/ 876703 h 1021275"/>
                    <a:gd name="connsiteX6" fmla="*/ 935974 w 1026105"/>
                    <a:gd name="connsiteY6" fmla="*/ 873930 h 1021275"/>
                    <a:gd name="connsiteX7" fmla="*/ 938748 w 1026105"/>
                    <a:gd name="connsiteY7" fmla="*/ 864223 h 1021275"/>
                    <a:gd name="connsiteX8" fmla="*/ 737686 w 1026105"/>
                    <a:gd name="connsiteY8" fmla="*/ 683962 h 1021275"/>
                    <a:gd name="connsiteX9" fmla="*/ 772352 w 1026105"/>
                    <a:gd name="connsiteY9" fmla="*/ 711694 h 1021275"/>
                    <a:gd name="connsiteX10" fmla="*/ 793152 w 1026105"/>
                    <a:gd name="connsiteY10" fmla="*/ 728334 h 1021275"/>
                    <a:gd name="connsiteX11" fmla="*/ 826431 w 1026105"/>
                    <a:gd name="connsiteY11" fmla="*/ 753293 h 1021275"/>
                    <a:gd name="connsiteX12" fmla="*/ 880509 w 1026105"/>
                    <a:gd name="connsiteY12" fmla="*/ 787959 h 1021275"/>
                    <a:gd name="connsiteX13" fmla="*/ 916561 w 1026105"/>
                    <a:gd name="connsiteY13" fmla="*/ 818465 h 1021275"/>
                    <a:gd name="connsiteX14" fmla="*/ 851390 w 1026105"/>
                    <a:gd name="connsiteY14" fmla="*/ 800438 h 1021275"/>
                    <a:gd name="connsiteX15" fmla="*/ 673901 w 1026105"/>
                    <a:gd name="connsiteY15" fmla="*/ 785185 h 1021275"/>
                    <a:gd name="connsiteX16" fmla="*/ 671128 w 1026105"/>
                    <a:gd name="connsiteY16" fmla="*/ 782412 h 1021275"/>
                    <a:gd name="connsiteX17" fmla="*/ 668355 w 1026105"/>
                    <a:gd name="connsiteY17" fmla="*/ 760226 h 1021275"/>
                    <a:gd name="connsiteX18" fmla="*/ 657262 w 1026105"/>
                    <a:gd name="connsiteY18" fmla="*/ 632656 h 1021275"/>
                    <a:gd name="connsiteX19" fmla="*/ 653102 w 1026105"/>
                    <a:gd name="connsiteY19" fmla="*/ 568872 h 1021275"/>
                    <a:gd name="connsiteX20" fmla="*/ 653102 w 1026105"/>
                    <a:gd name="connsiteY20" fmla="*/ 525886 h 1021275"/>
                    <a:gd name="connsiteX21" fmla="*/ 673901 w 1026105"/>
                    <a:gd name="connsiteY21" fmla="*/ 560552 h 1021275"/>
                    <a:gd name="connsiteX22" fmla="*/ 678061 w 1026105"/>
                    <a:gd name="connsiteY22" fmla="*/ 557778 h 1021275"/>
                    <a:gd name="connsiteX23" fmla="*/ 737686 w 1026105"/>
                    <a:gd name="connsiteY23" fmla="*/ 683962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9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5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4517 h 1021275"/>
                    <a:gd name="connsiteX42" fmla="*/ 88744 w 1026105"/>
                    <a:gd name="connsiteY42" fmla="*/ 857290 h 1021275"/>
                    <a:gd name="connsiteX43" fmla="*/ 87358 w 1026105"/>
                    <a:gd name="connsiteY43" fmla="*/ 858677 h 1021275"/>
                    <a:gd name="connsiteX44" fmla="*/ 79038 w 1026105"/>
                    <a:gd name="connsiteY44" fmla="*/ 875316 h 1021275"/>
                    <a:gd name="connsiteX45" fmla="*/ 76265 w 1026105"/>
                    <a:gd name="connsiteY45" fmla="*/ 875316 h 1021275"/>
                    <a:gd name="connsiteX46" fmla="*/ 90131 w 1026105"/>
                    <a:gd name="connsiteY46" fmla="*/ 854517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7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2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3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7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60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3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9919 w 1026105"/>
                    <a:gd name="connsiteY134" fmla="*/ 869770 h 1021275"/>
                    <a:gd name="connsiteX135" fmla="*/ 69331 w 1026105"/>
                    <a:gd name="connsiteY135" fmla="*/ 846197 h 1021275"/>
                    <a:gd name="connsiteX136" fmla="*/ 74878 w 1026105"/>
                    <a:gd name="connsiteY136" fmla="*/ 848970 h 1021275"/>
                    <a:gd name="connsiteX137" fmla="*/ 66558 w 1026105"/>
                    <a:gd name="connsiteY137" fmla="*/ 865610 h 1021275"/>
                    <a:gd name="connsiteX138" fmla="*/ 58238 w 1026105"/>
                    <a:gd name="connsiteY138" fmla="*/ 882249 h 1021275"/>
                    <a:gd name="connsiteX139" fmla="*/ 34666 w 1026105"/>
                    <a:gd name="connsiteY139" fmla="*/ 889183 h 1021275"/>
                    <a:gd name="connsiteX140" fmla="*/ 49919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4800" y="883636"/>
                      </a:moveTo>
                      <a:cubicBezTo>
                        <a:pt x="972027" y="883636"/>
                        <a:pt x="970640" y="882249"/>
                        <a:pt x="967867" y="882249"/>
                      </a:cubicBezTo>
                      <a:cubicBezTo>
                        <a:pt x="963707" y="873930"/>
                        <a:pt x="959547" y="865610"/>
                        <a:pt x="958160" y="855904"/>
                      </a:cubicBezTo>
                      <a:cubicBezTo>
                        <a:pt x="962320" y="864223"/>
                        <a:pt x="967867" y="873930"/>
                        <a:pt x="974800" y="883636"/>
                      </a:cubicBezTo>
                      <a:close/>
                      <a:moveTo>
                        <a:pt x="938748" y="864223"/>
                      </a:moveTo>
                      <a:cubicBezTo>
                        <a:pt x="941521" y="868383"/>
                        <a:pt x="944294" y="872543"/>
                        <a:pt x="947067" y="876703"/>
                      </a:cubicBezTo>
                      <a:cubicBezTo>
                        <a:pt x="944294" y="875316"/>
                        <a:pt x="940134" y="875316"/>
                        <a:pt x="935974" y="873930"/>
                      </a:cubicBezTo>
                      <a:cubicBezTo>
                        <a:pt x="937361" y="871157"/>
                        <a:pt x="938748" y="866997"/>
                        <a:pt x="938748" y="864223"/>
                      </a:cubicBezTo>
                      <a:close/>
                      <a:moveTo>
                        <a:pt x="737686" y="683962"/>
                      </a:moveTo>
                      <a:cubicBezTo>
                        <a:pt x="747393" y="695055"/>
                        <a:pt x="761259" y="701988"/>
                        <a:pt x="772352" y="711694"/>
                      </a:cubicBezTo>
                      <a:cubicBezTo>
                        <a:pt x="779285" y="717241"/>
                        <a:pt x="786218" y="722787"/>
                        <a:pt x="793152" y="728334"/>
                      </a:cubicBezTo>
                      <a:cubicBezTo>
                        <a:pt x="804245" y="736653"/>
                        <a:pt x="815337" y="744973"/>
                        <a:pt x="826431" y="753293"/>
                      </a:cubicBezTo>
                      <a:cubicBezTo>
                        <a:pt x="843070" y="765773"/>
                        <a:pt x="862483" y="775479"/>
                        <a:pt x="880509" y="787959"/>
                      </a:cubicBezTo>
                      <a:cubicBezTo>
                        <a:pt x="892989" y="796279"/>
                        <a:pt x="908242" y="804598"/>
                        <a:pt x="916561" y="818465"/>
                      </a:cubicBezTo>
                      <a:cubicBezTo>
                        <a:pt x="897149" y="808758"/>
                        <a:pt x="870803" y="803212"/>
                        <a:pt x="851390" y="800438"/>
                      </a:cubicBezTo>
                      <a:cubicBezTo>
                        <a:pt x="815337" y="796279"/>
                        <a:pt x="693314" y="804598"/>
                        <a:pt x="673901" y="785185"/>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2"/>
                      </a:cubicBezTo>
                      <a:cubicBezTo>
                        <a:pt x="653102" y="560552"/>
                        <a:pt x="658649" y="531433"/>
                        <a:pt x="653102" y="525886"/>
                      </a:cubicBezTo>
                      <a:cubicBezTo>
                        <a:pt x="662808" y="535592"/>
                        <a:pt x="668355" y="549459"/>
                        <a:pt x="673901" y="560552"/>
                      </a:cubicBezTo>
                      <a:cubicBezTo>
                        <a:pt x="673901" y="560552"/>
                        <a:pt x="675288" y="559165"/>
                        <a:pt x="678061" y="557778"/>
                      </a:cubicBezTo>
                      <a:cubicBezTo>
                        <a:pt x="693314" y="604924"/>
                        <a:pt x="729367"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5"/>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8" y="787959"/>
                        <a:pt x="177488" y="793505"/>
                      </a:cubicBezTo>
                      <a:cubicBezTo>
                        <a:pt x="163622" y="796279"/>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9770"/>
                        <a:pt x="85971" y="861450"/>
                        <a:pt x="90131" y="854517"/>
                      </a:cubicBezTo>
                      <a:close/>
                      <a:moveTo>
                        <a:pt x="978960" y="846197"/>
                      </a:moveTo>
                      <a:cubicBezTo>
                        <a:pt x="985893" y="853130"/>
                        <a:pt x="991439" y="861450"/>
                        <a:pt x="998373" y="869770"/>
                      </a:cubicBezTo>
                      <a:cubicBezTo>
                        <a:pt x="1003919" y="876703"/>
                        <a:pt x="1009465"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2"/>
                        <a:pt x="976186" y="801825"/>
                      </a:cubicBezTo>
                      <a:cubicBezTo>
                        <a:pt x="976186" y="792119"/>
                        <a:pt x="978960" y="782412"/>
                        <a:pt x="988666" y="779639"/>
                      </a:cubicBezTo>
                      <a:cubicBezTo>
                        <a:pt x="995599" y="778252"/>
                        <a:pt x="1002532" y="779639"/>
                        <a:pt x="1008079" y="774093"/>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4"/>
                        <a:pt x="783445" y="592444"/>
                        <a:pt x="776512" y="567485"/>
                      </a:cubicBezTo>
                      <a:cubicBezTo>
                        <a:pt x="772352" y="549459"/>
                        <a:pt x="768192" y="530046"/>
                        <a:pt x="764032" y="512020"/>
                      </a:cubicBezTo>
                      <a:cubicBezTo>
                        <a:pt x="739073" y="421889"/>
                        <a:pt x="722433" y="398316"/>
                        <a:pt x="719660" y="395543"/>
                      </a:cubicBezTo>
                      <a:cubicBezTo>
                        <a:pt x="707181" y="376130"/>
                        <a:pt x="697474" y="366424"/>
                        <a:pt x="676675" y="355331"/>
                      </a:cubicBezTo>
                      <a:cubicBezTo>
                        <a:pt x="673901" y="341464"/>
                        <a:pt x="672515" y="328985"/>
                        <a:pt x="672515" y="326212"/>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7" y="11447"/>
                        <a:pt x="565744" y="8673"/>
                      </a:cubicBezTo>
                      <a:cubicBezTo>
                        <a:pt x="511666" y="-10739"/>
                        <a:pt x="457587" y="3127"/>
                        <a:pt x="418762" y="43339"/>
                      </a:cubicBezTo>
                      <a:cubicBezTo>
                        <a:pt x="382709" y="80778"/>
                        <a:pt x="378550" y="127924"/>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7"/>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2" y="987633"/>
                        <a:pt x="291192" y="1004273"/>
                        <a:pt x="299512" y="1016753"/>
                      </a:cubicBezTo>
                      <a:cubicBezTo>
                        <a:pt x="309218" y="1030619"/>
                        <a:pt x="332791" y="1008433"/>
                        <a:pt x="342497" y="1005660"/>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49"/>
                        <a:pt x="983120" y="873930"/>
                        <a:pt x="978960" y="865610"/>
                      </a:cubicBezTo>
                      <a:cubicBezTo>
                        <a:pt x="976186" y="860064"/>
                        <a:pt x="972027" y="855904"/>
                        <a:pt x="970640" y="848970"/>
                      </a:cubicBezTo>
                      <a:cubicBezTo>
                        <a:pt x="973413" y="844811"/>
                        <a:pt x="976186" y="843424"/>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4"/>
                        <a:pt x="66558" y="865610"/>
                      </a:cubicBezTo>
                      <a:cubicBezTo>
                        <a:pt x="63785" y="871157"/>
                        <a:pt x="61012" y="876703"/>
                        <a:pt x="58238" y="882249"/>
                      </a:cubicBezTo>
                      <a:cubicBezTo>
                        <a:pt x="49919" y="885023"/>
                        <a:pt x="41599" y="886409"/>
                        <a:pt x="34666" y="889183"/>
                      </a:cubicBezTo>
                      <a:cubicBezTo>
                        <a:pt x="40212" y="883636"/>
                        <a:pt x="44372" y="876703"/>
                        <a:pt x="49919" y="869770"/>
                      </a:cubicBezTo>
                      <a:close/>
                    </a:path>
                  </a:pathLst>
                </a:custGeom>
                <a:solidFill>
                  <a:srgbClr val="EFF4F4"/>
                </a:solidFill>
                <a:ln w="13829" cap="flat">
                  <a:noFill/>
                  <a:prstDash val="solid"/>
                  <a:miter/>
                </a:ln>
              </p:spPr>
              <p:txBody>
                <a:bodyPr rtlCol="0" anchor="ctr"/>
                <a:lstStyle/>
                <a:p>
                  <a:endParaRPr lang="tr-TR"/>
                </a:p>
              </p:txBody>
            </p:sp>
            <p:sp>
              <p:nvSpPr>
                <p:cNvPr id="708" name="Serbest Form: Şekil 707">
                  <a:extLst>
                    <a:ext uri="{FF2B5EF4-FFF2-40B4-BE49-F238E27FC236}">
                      <a16:creationId xmlns="" xmlns:a16="http://schemas.microsoft.com/office/drawing/2014/main" id="{CC68E8C9-1429-4944-A4D0-415CEAAAFF5A}"/>
                    </a:ext>
                  </a:extLst>
                </p:cNvPr>
                <p:cNvSpPr/>
                <p:nvPr/>
              </p:nvSpPr>
              <p:spPr>
                <a:xfrm>
                  <a:off x="3952272" y="3877143"/>
                  <a:ext cx="1026104" cy="1021274"/>
                </a:xfrm>
                <a:custGeom>
                  <a:avLst/>
                  <a:gdLst>
                    <a:gd name="connsiteX0" fmla="*/ 973413 w 1026104"/>
                    <a:gd name="connsiteY0" fmla="*/ 882249 h 1021274"/>
                    <a:gd name="connsiteX1" fmla="*/ 966480 w 1026104"/>
                    <a:gd name="connsiteY1" fmla="*/ 880863 h 1021274"/>
                    <a:gd name="connsiteX2" fmla="*/ 956774 w 1026104"/>
                    <a:gd name="connsiteY2" fmla="*/ 854517 h 1021274"/>
                    <a:gd name="connsiteX3" fmla="*/ 973413 w 1026104"/>
                    <a:gd name="connsiteY3" fmla="*/ 882249 h 1021274"/>
                    <a:gd name="connsiteX4" fmla="*/ 937361 w 1026104"/>
                    <a:gd name="connsiteY4" fmla="*/ 862837 h 1021274"/>
                    <a:gd name="connsiteX5" fmla="*/ 945681 w 1026104"/>
                    <a:gd name="connsiteY5" fmla="*/ 875316 h 1021274"/>
                    <a:gd name="connsiteX6" fmla="*/ 934588 w 1026104"/>
                    <a:gd name="connsiteY6" fmla="*/ 872543 h 1021274"/>
                    <a:gd name="connsiteX7" fmla="*/ 937361 w 1026104"/>
                    <a:gd name="connsiteY7" fmla="*/ 862837 h 1021274"/>
                    <a:gd name="connsiteX8" fmla="*/ 737686 w 1026104"/>
                    <a:gd name="connsiteY8" fmla="*/ 682575 h 1021274"/>
                    <a:gd name="connsiteX9" fmla="*/ 772352 w 1026104"/>
                    <a:gd name="connsiteY9" fmla="*/ 710308 h 1021274"/>
                    <a:gd name="connsiteX10" fmla="*/ 793152 w 1026104"/>
                    <a:gd name="connsiteY10" fmla="*/ 726947 h 1021274"/>
                    <a:gd name="connsiteX11" fmla="*/ 826431 w 1026104"/>
                    <a:gd name="connsiteY11" fmla="*/ 751906 h 1021274"/>
                    <a:gd name="connsiteX12" fmla="*/ 880509 w 1026104"/>
                    <a:gd name="connsiteY12" fmla="*/ 786572 h 1021274"/>
                    <a:gd name="connsiteX13" fmla="*/ 916561 w 1026104"/>
                    <a:gd name="connsiteY13" fmla="*/ 817078 h 1021274"/>
                    <a:gd name="connsiteX14" fmla="*/ 851390 w 1026104"/>
                    <a:gd name="connsiteY14" fmla="*/ 799052 h 1021274"/>
                    <a:gd name="connsiteX15" fmla="*/ 673901 w 1026104"/>
                    <a:gd name="connsiteY15" fmla="*/ 783799 h 1021274"/>
                    <a:gd name="connsiteX16" fmla="*/ 671128 w 1026104"/>
                    <a:gd name="connsiteY16" fmla="*/ 781026 h 1021274"/>
                    <a:gd name="connsiteX17" fmla="*/ 668355 w 1026104"/>
                    <a:gd name="connsiteY17" fmla="*/ 758840 h 1021274"/>
                    <a:gd name="connsiteX18" fmla="*/ 657262 w 1026104"/>
                    <a:gd name="connsiteY18" fmla="*/ 631270 h 1021274"/>
                    <a:gd name="connsiteX19" fmla="*/ 653102 w 1026104"/>
                    <a:gd name="connsiteY19" fmla="*/ 567485 h 1021274"/>
                    <a:gd name="connsiteX20" fmla="*/ 653102 w 1026104"/>
                    <a:gd name="connsiteY20" fmla="*/ 524499 h 1021274"/>
                    <a:gd name="connsiteX21" fmla="*/ 673901 w 1026104"/>
                    <a:gd name="connsiteY21" fmla="*/ 559165 h 1021274"/>
                    <a:gd name="connsiteX22" fmla="*/ 678061 w 1026104"/>
                    <a:gd name="connsiteY22" fmla="*/ 556392 h 1021274"/>
                    <a:gd name="connsiteX23" fmla="*/ 737686 w 1026104"/>
                    <a:gd name="connsiteY23" fmla="*/ 682575 h 1021274"/>
                    <a:gd name="connsiteX24" fmla="*/ 167782 w 1026104"/>
                    <a:gd name="connsiteY24" fmla="*/ 786572 h 1021274"/>
                    <a:gd name="connsiteX25" fmla="*/ 221861 w 1026104"/>
                    <a:gd name="connsiteY25" fmla="*/ 751906 h 1021274"/>
                    <a:gd name="connsiteX26" fmla="*/ 255140 w 1026104"/>
                    <a:gd name="connsiteY26" fmla="*/ 726947 h 1021274"/>
                    <a:gd name="connsiteX27" fmla="*/ 275939 w 1026104"/>
                    <a:gd name="connsiteY27" fmla="*/ 710308 h 1021274"/>
                    <a:gd name="connsiteX28" fmla="*/ 310605 w 1026104"/>
                    <a:gd name="connsiteY28" fmla="*/ 682575 h 1021274"/>
                    <a:gd name="connsiteX29" fmla="*/ 364683 w 1026104"/>
                    <a:gd name="connsiteY29" fmla="*/ 549459 h 1021274"/>
                    <a:gd name="connsiteX30" fmla="*/ 374390 w 1026104"/>
                    <a:gd name="connsiteY30" fmla="*/ 553619 h 1021274"/>
                    <a:gd name="connsiteX31" fmla="*/ 381323 w 1026104"/>
                    <a:gd name="connsiteY31" fmla="*/ 534206 h 1021274"/>
                    <a:gd name="connsiteX32" fmla="*/ 381323 w 1026104"/>
                    <a:gd name="connsiteY32" fmla="*/ 586898 h 1021274"/>
                    <a:gd name="connsiteX33" fmla="*/ 375776 w 1026104"/>
                    <a:gd name="connsiteY33" fmla="*/ 690895 h 1021274"/>
                    <a:gd name="connsiteX34" fmla="*/ 357750 w 1026104"/>
                    <a:gd name="connsiteY34" fmla="*/ 781026 h 1021274"/>
                    <a:gd name="connsiteX35" fmla="*/ 366070 w 1026104"/>
                    <a:gd name="connsiteY35" fmla="*/ 782412 h 1021274"/>
                    <a:gd name="connsiteX36" fmla="*/ 363297 w 1026104"/>
                    <a:gd name="connsiteY36" fmla="*/ 783799 h 1021274"/>
                    <a:gd name="connsiteX37" fmla="*/ 280099 w 1026104"/>
                    <a:gd name="connsiteY37" fmla="*/ 785185 h 1021274"/>
                    <a:gd name="connsiteX38" fmla="*/ 177488 w 1026104"/>
                    <a:gd name="connsiteY38" fmla="*/ 793505 h 1021274"/>
                    <a:gd name="connsiteX39" fmla="*/ 138663 w 1026104"/>
                    <a:gd name="connsiteY39" fmla="*/ 808758 h 1021274"/>
                    <a:gd name="connsiteX40" fmla="*/ 167782 w 1026104"/>
                    <a:gd name="connsiteY40" fmla="*/ 786572 h 1021274"/>
                    <a:gd name="connsiteX41" fmla="*/ 90131 w 1026104"/>
                    <a:gd name="connsiteY41" fmla="*/ 854517 h 1021274"/>
                    <a:gd name="connsiteX42" fmla="*/ 88744 w 1026104"/>
                    <a:gd name="connsiteY42" fmla="*/ 857290 h 1021274"/>
                    <a:gd name="connsiteX43" fmla="*/ 87358 w 1026104"/>
                    <a:gd name="connsiteY43" fmla="*/ 858677 h 1021274"/>
                    <a:gd name="connsiteX44" fmla="*/ 79038 w 1026104"/>
                    <a:gd name="connsiteY44" fmla="*/ 875316 h 1021274"/>
                    <a:gd name="connsiteX45" fmla="*/ 76265 w 1026104"/>
                    <a:gd name="connsiteY45" fmla="*/ 875316 h 1021274"/>
                    <a:gd name="connsiteX46" fmla="*/ 90131 w 1026104"/>
                    <a:gd name="connsiteY46" fmla="*/ 854517 h 1021274"/>
                    <a:gd name="connsiteX47" fmla="*/ 978960 w 1026104"/>
                    <a:gd name="connsiteY47" fmla="*/ 846197 h 1021274"/>
                    <a:gd name="connsiteX48" fmla="*/ 998372 w 1026104"/>
                    <a:gd name="connsiteY48" fmla="*/ 869770 h 1021274"/>
                    <a:gd name="connsiteX49" fmla="*/ 1016399 w 1026104"/>
                    <a:gd name="connsiteY49" fmla="*/ 890569 h 1021274"/>
                    <a:gd name="connsiteX50" fmla="*/ 1024718 w 1026104"/>
                    <a:gd name="connsiteY50" fmla="*/ 890569 h 1021274"/>
                    <a:gd name="connsiteX51" fmla="*/ 1026105 w 1026104"/>
                    <a:gd name="connsiteY51" fmla="*/ 885023 h 1021274"/>
                    <a:gd name="connsiteX52" fmla="*/ 1023332 w 1026104"/>
                    <a:gd name="connsiteY52" fmla="*/ 879476 h 1021274"/>
                    <a:gd name="connsiteX53" fmla="*/ 996986 w 1026104"/>
                    <a:gd name="connsiteY53" fmla="*/ 840651 h 1021274"/>
                    <a:gd name="connsiteX54" fmla="*/ 994213 w 1026104"/>
                    <a:gd name="connsiteY54" fmla="*/ 833717 h 1021274"/>
                    <a:gd name="connsiteX55" fmla="*/ 1010852 w 1026104"/>
                    <a:gd name="connsiteY55" fmla="*/ 815691 h 1021274"/>
                    <a:gd name="connsiteX56" fmla="*/ 1013625 w 1026104"/>
                    <a:gd name="connsiteY56" fmla="*/ 794892 h 1021274"/>
                    <a:gd name="connsiteX57" fmla="*/ 1015012 w 1026104"/>
                    <a:gd name="connsiteY57" fmla="*/ 769933 h 1021274"/>
                    <a:gd name="connsiteX58" fmla="*/ 1008079 w 1026104"/>
                    <a:gd name="connsiteY58" fmla="*/ 774092 h 1021274"/>
                    <a:gd name="connsiteX59" fmla="*/ 1003919 w 1026104"/>
                    <a:gd name="connsiteY59" fmla="*/ 781026 h 1021274"/>
                    <a:gd name="connsiteX60" fmla="*/ 999759 w 1026104"/>
                    <a:gd name="connsiteY60" fmla="*/ 801825 h 1021274"/>
                    <a:gd name="connsiteX61" fmla="*/ 998372 w 1026104"/>
                    <a:gd name="connsiteY61" fmla="*/ 804598 h 1021274"/>
                    <a:gd name="connsiteX62" fmla="*/ 996986 w 1026104"/>
                    <a:gd name="connsiteY62" fmla="*/ 805985 h 1021274"/>
                    <a:gd name="connsiteX63" fmla="*/ 976186 w 1026104"/>
                    <a:gd name="connsiteY63" fmla="*/ 801825 h 1021274"/>
                    <a:gd name="connsiteX64" fmla="*/ 988666 w 1026104"/>
                    <a:gd name="connsiteY64" fmla="*/ 779639 h 1021274"/>
                    <a:gd name="connsiteX65" fmla="*/ 1008079 w 1026104"/>
                    <a:gd name="connsiteY65" fmla="*/ 774092 h 1021274"/>
                    <a:gd name="connsiteX66" fmla="*/ 1005306 w 1026104"/>
                    <a:gd name="connsiteY66" fmla="*/ 765773 h 1021274"/>
                    <a:gd name="connsiteX67" fmla="*/ 999759 w 1026104"/>
                    <a:gd name="connsiteY67" fmla="*/ 767159 h 1021274"/>
                    <a:gd name="connsiteX68" fmla="*/ 985893 w 1026104"/>
                    <a:gd name="connsiteY68" fmla="*/ 767159 h 1021274"/>
                    <a:gd name="connsiteX69" fmla="*/ 969253 w 1026104"/>
                    <a:gd name="connsiteY69" fmla="*/ 768546 h 1021274"/>
                    <a:gd name="connsiteX70" fmla="*/ 948454 w 1026104"/>
                    <a:gd name="connsiteY70" fmla="*/ 772706 h 1021274"/>
                    <a:gd name="connsiteX71" fmla="*/ 902695 w 1026104"/>
                    <a:gd name="connsiteY71" fmla="*/ 743587 h 1021274"/>
                    <a:gd name="connsiteX72" fmla="*/ 800085 w 1026104"/>
                    <a:gd name="connsiteY72" fmla="*/ 642363 h 1021274"/>
                    <a:gd name="connsiteX73" fmla="*/ 776512 w 1026104"/>
                    <a:gd name="connsiteY73" fmla="*/ 567485 h 1021274"/>
                    <a:gd name="connsiteX74" fmla="*/ 764032 w 1026104"/>
                    <a:gd name="connsiteY74" fmla="*/ 512020 h 1021274"/>
                    <a:gd name="connsiteX75" fmla="*/ 719660 w 1026104"/>
                    <a:gd name="connsiteY75" fmla="*/ 395543 h 1021274"/>
                    <a:gd name="connsiteX76" fmla="*/ 676675 w 1026104"/>
                    <a:gd name="connsiteY76" fmla="*/ 355331 h 1021274"/>
                    <a:gd name="connsiteX77" fmla="*/ 672515 w 1026104"/>
                    <a:gd name="connsiteY77" fmla="*/ 326212 h 1021274"/>
                    <a:gd name="connsiteX78" fmla="*/ 665582 w 1026104"/>
                    <a:gd name="connsiteY78" fmla="*/ 244400 h 1021274"/>
                    <a:gd name="connsiteX79" fmla="*/ 662808 w 1026104"/>
                    <a:gd name="connsiteY79" fmla="*/ 114057 h 1021274"/>
                    <a:gd name="connsiteX80" fmla="*/ 597637 w 1026104"/>
                    <a:gd name="connsiteY80" fmla="*/ 23926 h 1021274"/>
                    <a:gd name="connsiteX81" fmla="*/ 565744 w 1026104"/>
                    <a:gd name="connsiteY81" fmla="*/ 8673 h 1021274"/>
                    <a:gd name="connsiteX82" fmla="*/ 418762 w 1026104"/>
                    <a:gd name="connsiteY82" fmla="*/ 43339 h 1021274"/>
                    <a:gd name="connsiteX83" fmla="*/ 381323 w 1026104"/>
                    <a:gd name="connsiteY83" fmla="*/ 176456 h 1021274"/>
                    <a:gd name="connsiteX84" fmla="*/ 382709 w 1026104"/>
                    <a:gd name="connsiteY84" fmla="*/ 200028 h 1021274"/>
                    <a:gd name="connsiteX85" fmla="*/ 384096 w 1026104"/>
                    <a:gd name="connsiteY85" fmla="*/ 211121 h 1021274"/>
                    <a:gd name="connsiteX86" fmla="*/ 388256 w 1026104"/>
                    <a:gd name="connsiteY86" fmla="*/ 341464 h 1021274"/>
                    <a:gd name="connsiteX87" fmla="*/ 313378 w 1026104"/>
                    <a:gd name="connsiteY87" fmla="*/ 395543 h 1021274"/>
                    <a:gd name="connsiteX88" fmla="*/ 309218 w 1026104"/>
                    <a:gd name="connsiteY88" fmla="*/ 403863 h 1021274"/>
                    <a:gd name="connsiteX89" fmla="*/ 269006 w 1026104"/>
                    <a:gd name="connsiteY89" fmla="*/ 512020 h 1021274"/>
                    <a:gd name="connsiteX90" fmla="*/ 282872 w 1026104"/>
                    <a:gd name="connsiteY90" fmla="*/ 518953 h 1021274"/>
                    <a:gd name="connsiteX91" fmla="*/ 271779 w 1026104"/>
                    <a:gd name="connsiteY91" fmla="*/ 567485 h 1021274"/>
                    <a:gd name="connsiteX92" fmla="*/ 248207 w 1026104"/>
                    <a:gd name="connsiteY92" fmla="*/ 642363 h 1021274"/>
                    <a:gd name="connsiteX93" fmla="*/ 145596 w 1026104"/>
                    <a:gd name="connsiteY93" fmla="*/ 743587 h 1021274"/>
                    <a:gd name="connsiteX94" fmla="*/ 99837 w 1026104"/>
                    <a:gd name="connsiteY94" fmla="*/ 772706 h 1021274"/>
                    <a:gd name="connsiteX95" fmla="*/ 79038 w 1026104"/>
                    <a:gd name="connsiteY95" fmla="*/ 768546 h 1021274"/>
                    <a:gd name="connsiteX96" fmla="*/ 62398 w 1026104"/>
                    <a:gd name="connsiteY96" fmla="*/ 767159 h 1021274"/>
                    <a:gd name="connsiteX97" fmla="*/ 48532 w 1026104"/>
                    <a:gd name="connsiteY97" fmla="*/ 767159 h 1021274"/>
                    <a:gd name="connsiteX98" fmla="*/ 42985 w 1026104"/>
                    <a:gd name="connsiteY98" fmla="*/ 765773 h 1021274"/>
                    <a:gd name="connsiteX99" fmla="*/ 40212 w 1026104"/>
                    <a:gd name="connsiteY99" fmla="*/ 774092 h 1021274"/>
                    <a:gd name="connsiteX100" fmla="*/ 59625 w 1026104"/>
                    <a:gd name="connsiteY100" fmla="*/ 779639 h 1021274"/>
                    <a:gd name="connsiteX101" fmla="*/ 72105 w 1026104"/>
                    <a:gd name="connsiteY101" fmla="*/ 801825 h 1021274"/>
                    <a:gd name="connsiteX102" fmla="*/ 51305 w 1026104"/>
                    <a:gd name="connsiteY102" fmla="*/ 805985 h 1021274"/>
                    <a:gd name="connsiteX103" fmla="*/ 49919 w 1026104"/>
                    <a:gd name="connsiteY103" fmla="*/ 804598 h 1021274"/>
                    <a:gd name="connsiteX104" fmla="*/ 48532 w 1026104"/>
                    <a:gd name="connsiteY104" fmla="*/ 801825 h 1021274"/>
                    <a:gd name="connsiteX105" fmla="*/ 44372 w 1026104"/>
                    <a:gd name="connsiteY105" fmla="*/ 781026 h 1021274"/>
                    <a:gd name="connsiteX106" fmla="*/ 40212 w 1026104"/>
                    <a:gd name="connsiteY106" fmla="*/ 774092 h 1021274"/>
                    <a:gd name="connsiteX107" fmla="*/ 33279 w 1026104"/>
                    <a:gd name="connsiteY107" fmla="*/ 769933 h 1021274"/>
                    <a:gd name="connsiteX108" fmla="*/ 34666 w 1026104"/>
                    <a:gd name="connsiteY108" fmla="*/ 794892 h 1021274"/>
                    <a:gd name="connsiteX109" fmla="*/ 37439 w 1026104"/>
                    <a:gd name="connsiteY109" fmla="*/ 815691 h 1021274"/>
                    <a:gd name="connsiteX110" fmla="*/ 54079 w 1026104"/>
                    <a:gd name="connsiteY110" fmla="*/ 833717 h 1021274"/>
                    <a:gd name="connsiteX111" fmla="*/ 51305 w 1026104"/>
                    <a:gd name="connsiteY111" fmla="*/ 840651 h 1021274"/>
                    <a:gd name="connsiteX112" fmla="*/ 23573 w 1026104"/>
                    <a:gd name="connsiteY112" fmla="*/ 879476 h 1021274"/>
                    <a:gd name="connsiteX113" fmla="*/ 20799 w 1026104"/>
                    <a:gd name="connsiteY113" fmla="*/ 885023 h 1021274"/>
                    <a:gd name="connsiteX114" fmla="*/ 22186 w 1026104"/>
                    <a:gd name="connsiteY114" fmla="*/ 890569 h 1021274"/>
                    <a:gd name="connsiteX115" fmla="*/ 26346 w 1026104"/>
                    <a:gd name="connsiteY115" fmla="*/ 891956 h 1021274"/>
                    <a:gd name="connsiteX116" fmla="*/ 0 w 1026104"/>
                    <a:gd name="connsiteY116" fmla="*/ 914142 h 1021274"/>
                    <a:gd name="connsiteX117" fmla="*/ 320311 w 1026104"/>
                    <a:gd name="connsiteY117" fmla="*/ 977927 h 1021274"/>
                    <a:gd name="connsiteX118" fmla="*/ 299512 w 1026104"/>
                    <a:gd name="connsiteY118" fmla="*/ 1016752 h 1021274"/>
                    <a:gd name="connsiteX119" fmla="*/ 342497 w 1026104"/>
                    <a:gd name="connsiteY119" fmla="*/ 1005660 h 1021274"/>
                    <a:gd name="connsiteX120" fmla="*/ 371616 w 1026104"/>
                    <a:gd name="connsiteY120" fmla="*/ 1002886 h 1021274"/>
                    <a:gd name="connsiteX121" fmla="*/ 434015 w 1026104"/>
                    <a:gd name="connsiteY121" fmla="*/ 998726 h 1021274"/>
                    <a:gd name="connsiteX122" fmla="*/ 482547 w 1026104"/>
                    <a:gd name="connsiteY122" fmla="*/ 994566 h 1021274"/>
                    <a:gd name="connsiteX123" fmla="*/ 483933 w 1026104"/>
                    <a:gd name="connsiteY123" fmla="*/ 1004273 h 1021274"/>
                    <a:gd name="connsiteX124" fmla="*/ 655875 w 1026104"/>
                    <a:gd name="connsiteY124" fmla="*/ 983473 h 1021274"/>
                    <a:gd name="connsiteX125" fmla="*/ 697474 w 1026104"/>
                    <a:gd name="connsiteY125" fmla="*/ 984860 h 1021274"/>
                    <a:gd name="connsiteX126" fmla="*/ 726593 w 1026104"/>
                    <a:gd name="connsiteY126" fmla="*/ 986247 h 1021274"/>
                    <a:gd name="connsiteX127" fmla="*/ 769579 w 1026104"/>
                    <a:gd name="connsiteY127" fmla="*/ 995953 h 1021274"/>
                    <a:gd name="connsiteX128" fmla="*/ 764032 w 1026104"/>
                    <a:gd name="connsiteY128" fmla="*/ 972380 h 1021274"/>
                    <a:gd name="connsiteX129" fmla="*/ 1019172 w 1026104"/>
                    <a:gd name="connsiteY129" fmla="*/ 912755 h 1021274"/>
                    <a:gd name="connsiteX130" fmla="*/ 991439 w 1026104"/>
                    <a:gd name="connsiteY130" fmla="*/ 890569 h 1021274"/>
                    <a:gd name="connsiteX131" fmla="*/ 978960 w 1026104"/>
                    <a:gd name="connsiteY131" fmla="*/ 865610 h 1021274"/>
                    <a:gd name="connsiteX132" fmla="*/ 970640 w 1026104"/>
                    <a:gd name="connsiteY132" fmla="*/ 848970 h 1021274"/>
                    <a:gd name="connsiteX133" fmla="*/ 978960 w 1026104"/>
                    <a:gd name="connsiteY133" fmla="*/ 846197 h 1021274"/>
                    <a:gd name="connsiteX134" fmla="*/ 48532 w 1026104"/>
                    <a:gd name="connsiteY134" fmla="*/ 868383 h 1021274"/>
                    <a:gd name="connsiteX135" fmla="*/ 67945 w 1026104"/>
                    <a:gd name="connsiteY135" fmla="*/ 844811 h 1021274"/>
                    <a:gd name="connsiteX136" fmla="*/ 73491 w 1026104"/>
                    <a:gd name="connsiteY136" fmla="*/ 847584 h 1021274"/>
                    <a:gd name="connsiteX137" fmla="*/ 65171 w 1026104"/>
                    <a:gd name="connsiteY137" fmla="*/ 864223 h 1021274"/>
                    <a:gd name="connsiteX138" fmla="*/ 56852 w 1026104"/>
                    <a:gd name="connsiteY138" fmla="*/ 880863 h 1021274"/>
                    <a:gd name="connsiteX139" fmla="*/ 33279 w 1026104"/>
                    <a:gd name="connsiteY139" fmla="*/ 887796 h 1021274"/>
                    <a:gd name="connsiteX140" fmla="*/ 48532 w 1026104"/>
                    <a:gd name="connsiteY140" fmla="*/ 868383 h 10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4" h="1021274">
                      <a:moveTo>
                        <a:pt x="973413" y="882249"/>
                      </a:moveTo>
                      <a:cubicBezTo>
                        <a:pt x="970640" y="882249"/>
                        <a:pt x="969253" y="880863"/>
                        <a:pt x="966480" y="880863"/>
                      </a:cubicBezTo>
                      <a:cubicBezTo>
                        <a:pt x="962320" y="872543"/>
                        <a:pt x="958160" y="864223"/>
                        <a:pt x="956774" y="854517"/>
                      </a:cubicBezTo>
                      <a:cubicBezTo>
                        <a:pt x="962320" y="864223"/>
                        <a:pt x="967867" y="873930"/>
                        <a:pt x="973413" y="882249"/>
                      </a:cubicBezTo>
                      <a:close/>
                      <a:moveTo>
                        <a:pt x="937361" y="862837"/>
                      </a:moveTo>
                      <a:cubicBezTo>
                        <a:pt x="940134" y="866997"/>
                        <a:pt x="942907" y="871156"/>
                        <a:pt x="945681" y="875316"/>
                      </a:cubicBezTo>
                      <a:cubicBezTo>
                        <a:pt x="942907" y="873930"/>
                        <a:pt x="938748" y="873930"/>
                        <a:pt x="934588" y="872543"/>
                      </a:cubicBezTo>
                      <a:cubicBezTo>
                        <a:pt x="937361" y="869770"/>
                        <a:pt x="937361" y="866997"/>
                        <a:pt x="937361" y="862837"/>
                      </a:cubicBezTo>
                      <a:close/>
                      <a:moveTo>
                        <a:pt x="737686" y="682575"/>
                      </a:moveTo>
                      <a:cubicBezTo>
                        <a:pt x="747393" y="693668"/>
                        <a:pt x="761259" y="700601"/>
                        <a:pt x="772352" y="710308"/>
                      </a:cubicBezTo>
                      <a:cubicBezTo>
                        <a:pt x="779285" y="715854"/>
                        <a:pt x="786218" y="721401"/>
                        <a:pt x="793152" y="726947"/>
                      </a:cubicBezTo>
                      <a:cubicBezTo>
                        <a:pt x="804244" y="735267"/>
                        <a:pt x="815337" y="743587"/>
                        <a:pt x="826431" y="751906"/>
                      </a:cubicBezTo>
                      <a:cubicBezTo>
                        <a:pt x="843070" y="764386"/>
                        <a:pt x="862483" y="774092"/>
                        <a:pt x="880509" y="786572"/>
                      </a:cubicBezTo>
                      <a:cubicBezTo>
                        <a:pt x="892989" y="794892"/>
                        <a:pt x="908242" y="803212"/>
                        <a:pt x="916561" y="817078"/>
                      </a:cubicBezTo>
                      <a:cubicBezTo>
                        <a:pt x="897149" y="807372"/>
                        <a:pt x="870803" y="801825"/>
                        <a:pt x="851390" y="799052"/>
                      </a:cubicBezTo>
                      <a:cubicBezTo>
                        <a:pt x="815337" y="794892"/>
                        <a:pt x="693314" y="803212"/>
                        <a:pt x="673901" y="783799"/>
                      </a:cubicBezTo>
                      <a:cubicBezTo>
                        <a:pt x="672515" y="782412"/>
                        <a:pt x="672515" y="781026"/>
                        <a:pt x="671128" y="781026"/>
                      </a:cubicBezTo>
                      <a:cubicBezTo>
                        <a:pt x="669742" y="774092"/>
                        <a:pt x="669742" y="765773"/>
                        <a:pt x="668355" y="758840"/>
                      </a:cubicBezTo>
                      <a:cubicBezTo>
                        <a:pt x="662808" y="715854"/>
                        <a:pt x="660035" y="674255"/>
                        <a:pt x="657262" y="631270"/>
                      </a:cubicBezTo>
                      <a:cubicBezTo>
                        <a:pt x="655875" y="610470"/>
                        <a:pt x="654489" y="588284"/>
                        <a:pt x="653102" y="567485"/>
                      </a:cubicBezTo>
                      <a:cubicBezTo>
                        <a:pt x="653102" y="559165"/>
                        <a:pt x="658648" y="530046"/>
                        <a:pt x="653102" y="524499"/>
                      </a:cubicBezTo>
                      <a:cubicBezTo>
                        <a:pt x="662808" y="534206"/>
                        <a:pt x="668355" y="548072"/>
                        <a:pt x="673901" y="559165"/>
                      </a:cubicBezTo>
                      <a:cubicBezTo>
                        <a:pt x="673901" y="559165"/>
                        <a:pt x="675288" y="557778"/>
                        <a:pt x="678061" y="556392"/>
                      </a:cubicBezTo>
                      <a:cubicBezTo>
                        <a:pt x="693314" y="603537"/>
                        <a:pt x="727980" y="672869"/>
                        <a:pt x="737686" y="682575"/>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5"/>
                        <a:pt x="375776" y="539752"/>
                        <a:pt x="381323" y="534206"/>
                      </a:cubicBezTo>
                      <a:cubicBezTo>
                        <a:pt x="375776" y="539752"/>
                        <a:pt x="381323" y="579964"/>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7" y="787959"/>
                        <a:pt x="177488" y="793505"/>
                      </a:cubicBezTo>
                      <a:cubicBezTo>
                        <a:pt x="163622" y="796279"/>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2" y="869770"/>
                      </a:cubicBezTo>
                      <a:cubicBezTo>
                        <a:pt x="1003919" y="876703"/>
                        <a:pt x="1009465"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2"/>
                      </a:cubicBezTo>
                      <a:cubicBezTo>
                        <a:pt x="1006692" y="775479"/>
                        <a:pt x="1005306" y="778252"/>
                        <a:pt x="1003919" y="781026"/>
                      </a:cubicBezTo>
                      <a:cubicBezTo>
                        <a:pt x="1002532" y="787959"/>
                        <a:pt x="1001146" y="794892"/>
                        <a:pt x="999759" y="801825"/>
                      </a:cubicBezTo>
                      <a:cubicBezTo>
                        <a:pt x="999759" y="803212"/>
                        <a:pt x="999759" y="803212"/>
                        <a:pt x="998372" y="804598"/>
                      </a:cubicBezTo>
                      <a:cubicBezTo>
                        <a:pt x="998372" y="804598"/>
                        <a:pt x="996986" y="804598"/>
                        <a:pt x="996986" y="805985"/>
                      </a:cubicBezTo>
                      <a:cubicBezTo>
                        <a:pt x="990053" y="807372"/>
                        <a:pt x="976186" y="811532"/>
                        <a:pt x="976186" y="801825"/>
                      </a:cubicBezTo>
                      <a:cubicBezTo>
                        <a:pt x="976186" y="792119"/>
                        <a:pt x="978960" y="782412"/>
                        <a:pt x="988666" y="779639"/>
                      </a:cubicBezTo>
                      <a:cubicBezTo>
                        <a:pt x="995599" y="778252"/>
                        <a:pt x="1002532" y="779639"/>
                        <a:pt x="1008079" y="774092"/>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4"/>
                        <a:pt x="783445" y="592444"/>
                        <a:pt x="776512" y="567485"/>
                      </a:cubicBezTo>
                      <a:cubicBezTo>
                        <a:pt x="772352" y="549459"/>
                        <a:pt x="768192" y="530046"/>
                        <a:pt x="764032" y="512020"/>
                      </a:cubicBezTo>
                      <a:cubicBezTo>
                        <a:pt x="739073" y="421889"/>
                        <a:pt x="722433" y="398316"/>
                        <a:pt x="719660" y="395543"/>
                      </a:cubicBezTo>
                      <a:cubicBezTo>
                        <a:pt x="707180" y="376130"/>
                        <a:pt x="697474" y="366424"/>
                        <a:pt x="676675" y="355331"/>
                      </a:cubicBezTo>
                      <a:cubicBezTo>
                        <a:pt x="673901" y="341464"/>
                        <a:pt x="672515" y="328985"/>
                        <a:pt x="672515" y="326212"/>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7" y="11447"/>
                        <a:pt x="565744" y="8673"/>
                      </a:cubicBezTo>
                      <a:cubicBezTo>
                        <a:pt x="511666" y="-10739"/>
                        <a:pt x="457587" y="3127"/>
                        <a:pt x="418762" y="43339"/>
                      </a:cubicBezTo>
                      <a:cubicBezTo>
                        <a:pt x="382709" y="80778"/>
                        <a:pt x="378550" y="127924"/>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2"/>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2"/>
                      </a:cubicBezTo>
                      <a:cubicBezTo>
                        <a:pt x="40212" y="774092"/>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7"/>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0"/>
                        <a:pt x="320311" y="977927"/>
                      </a:cubicBezTo>
                      <a:cubicBezTo>
                        <a:pt x="307831" y="987633"/>
                        <a:pt x="291192" y="1004273"/>
                        <a:pt x="299512" y="1016752"/>
                      </a:cubicBezTo>
                      <a:cubicBezTo>
                        <a:pt x="309218" y="1030619"/>
                        <a:pt x="332791" y="1008433"/>
                        <a:pt x="342497" y="1005660"/>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0"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49"/>
                        <a:pt x="983120" y="873930"/>
                        <a:pt x="978960" y="865610"/>
                      </a:cubicBezTo>
                      <a:cubicBezTo>
                        <a:pt x="976186" y="860064"/>
                        <a:pt x="972027" y="855904"/>
                        <a:pt x="970640" y="848970"/>
                      </a:cubicBezTo>
                      <a:cubicBezTo>
                        <a:pt x="973413" y="844811"/>
                        <a:pt x="974800" y="842037"/>
                        <a:pt x="978960" y="846197"/>
                      </a:cubicBezTo>
                      <a:close/>
                      <a:moveTo>
                        <a:pt x="48532" y="868383"/>
                      </a:moveTo>
                      <a:cubicBezTo>
                        <a:pt x="54079" y="860064"/>
                        <a:pt x="61012" y="851744"/>
                        <a:pt x="67945" y="844811"/>
                      </a:cubicBezTo>
                      <a:cubicBezTo>
                        <a:pt x="70718" y="840651"/>
                        <a:pt x="73491" y="843424"/>
                        <a:pt x="73491" y="847584"/>
                      </a:cubicBezTo>
                      <a:cubicBezTo>
                        <a:pt x="72105" y="854517"/>
                        <a:pt x="67945" y="858677"/>
                        <a:pt x="65171" y="864223"/>
                      </a:cubicBezTo>
                      <a:cubicBezTo>
                        <a:pt x="62398" y="869770"/>
                        <a:pt x="59625" y="875316"/>
                        <a:pt x="56852" y="880863"/>
                      </a:cubicBezTo>
                      <a:cubicBezTo>
                        <a:pt x="48532" y="883636"/>
                        <a:pt x="40212" y="885023"/>
                        <a:pt x="33279" y="887796"/>
                      </a:cubicBezTo>
                      <a:cubicBezTo>
                        <a:pt x="38826" y="883636"/>
                        <a:pt x="44372" y="875316"/>
                        <a:pt x="48532" y="868383"/>
                      </a:cubicBezTo>
                      <a:close/>
                    </a:path>
                  </a:pathLst>
                </a:custGeom>
                <a:solidFill>
                  <a:srgbClr val="EEF3F3"/>
                </a:solidFill>
                <a:ln w="13829" cap="flat">
                  <a:noFill/>
                  <a:prstDash val="solid"/>
                  <a:miter/>
                </a:ln>
              </p:spPr>
              <p:txBody>
                <a:bodyPr rtlCol="0" anchor="ctr"/>
                <a:lstStyle/>
                <a:p>
                  <a:endParaRPr lang="tr-TR"/>
                </a:p>
              </p:txBody>
            </p:sp>
            <p:sp>
              <p:nvSpPr>
                <p:cNvPr id="709" name="Serbest Form: Şekil 708">
                  <a:extLst>
                    <a:ext uri="{FF2B5EF4-FFF2-40B4-BE49-F238E27FC236}">
                      <a16:creationId xmlns="" xmlns:a16="http://schemas.microsoft.com/office/drawing/2014/main" id="{C677EB76-C3D5-489E-A1BA-6B7C73B16CE2}"/>
                    </a:ext>
                  </a:extLst>
                </p:cNvPr>
                <p:cNvSpPr/>
                <p:nvPr/>
              </p:nvSpPr>
              <p:spPr>
                <a:xfrm>
                  <a:off x="3948112" y="3872983"/>
                  <a:ext cx="1026105" cy="1021275"/>
                </a:xfrm>
                <a:custGeom>
                  <a:avLst/>
                  <a:gdLst>
                    <a:gd name="connsiteX0" fmla="*/ 974800 w 1026105"/>
                    <a:gd name="connsiteY0" fmla="*/ 883636 h 1021275"/>
                    <a:gd name="connsiteX1" fmla="*/ 967867 w 1026105"/>
                    <a:gd name="connsiteY1" fmla="*/ 882249 h 1021275"/>
                    <a:gd name="connsiteX2" fmla="*/ 958160 w 1026105"/>
                    <a:gd name="connsiteY2" fmla="*/ 855904 h 1021275"/>
                    <a:gd name="connsiteX3" fmla="*/ 974800 w 1026105"/>
                    <a:gd name="connsiteY3" fmla="*/ 883636 h 1021275"/>
                    <a:gd name="connsiteX4" fmla="*/ 938748 w 1026105"/>
                    <a:gd name="connsiteY4" fmla="*/ 864223 h 1021275"/>
                    <a:gd name="connsiteX5" fmla="*/ 947067 w 1026105"/>
                    <a:gd name="connsiteY5" fmla="*/ 876703 h 1021275"/>
                    <a:gd name="connsiteX6" fmla="*/ 935974 w 1026105"/>
                    <a:gd name="connsiteY6" fmla="*/ 873930 h 1021275"/>
                    <a:gd name="connsiteX7" fmla="*/ 938748 w 1026105"/>
                    <a:gd name="connsiteY7" fmla="*/ 864223 h 1021275"/>
                    <a:gd name="connsiteX8" fmla="*/ 737686 w 1026105"/>
                    <a:gd name="connsiteY8" fmla="*/ 683962 h 1021275"/>
                    <a:gd name="connsiteX9" fmla="*/ 772352 w 1026105"/>
                    <a:gd name="connsiteY9" fmla="*/ 711694 h 1021275"/>
                    <a:gd name="connsiteX10" fmla="*/ 793152 w 1026105"/>
                    <a:gd name="connsiteY10" fmla="*/ 728334 h 1021275"/>
                    <a:gd name="connsiteX11" fmla="*/ 826431 w 1026105"/>
                    <a:gd name="connsiteY11" fmla="*/ 753293 h 1021275"/>
                    <a:gd name="connsiteX12" fmla="*/ 880509 w 1026105"/>
                    <a:gd name="connsiteY12" fmla="*/ 787959 h 1021275"/>
                    <a:gd name="connsiteX13" fmla="*/ 916561 w 1026105"/>
                    <a:gd name="connsiteY13" fmla="*/ 818465 h 1021275"/>
                    <a:gd name="connsiteX14" fmla="*/ 851390 w 1026105"/>
                    <a:gd name="connsiteY14" fmla="*/ 800438 h 1021275"/>
                    <a:gd name="connsiteX15" fmla="*/ 673901 w 1026105"/>
                    <a:gd name="connsiteY15" fmla="*/ 785185 h 1021275"/>
                    <a:gd name="connsiteX16" fmla="*/ 671128 w 1026105"/>
                    <a:gd name="connsiteY16" fmla="*/ 782412 h 1021275"/>
                    <a:gd name="connsiteX17" fmla="*/ 668355 w 1026105"/>
                    <a:gd name="connsiteY17" fmla="*/ 760226 h 1021275"/>
                    <a:gd name="connsiteX18" fmla="*/ 657262 w 1026105"/>
                    <a:gd name="connsiteY18" fmla="*/ 632656 h 1021275"/>
                    <a:gd name="connsiteX19" fmla="*/ 653102 w 1026105"/>
                    <a:gd name="connsiteY19" fmla="*/ 568872 h 1021275"/>
                    <a:gd name="connsiteX20" fmla="*/ 653102 w 1026105"/>
                    <a:gd name="connsiteY20" fmla="*/ 525886 h 1021275"/>
                    <a:gd name="connsiteX21" fmla="*/ 673901 w 1026105"/>
                    <a:gd name="connsiteY21" fmla="*/ 560552 h 1021275"/>
                    <a:gd name="connsiteX22" fmla="*/ 678061 w 1026105"/>
                    <a:gd name="connsiteY22" fmla="*/ 557778 h 1021275"/>
                    <a:gd name="connsiteX23" fmla="*/ 737686 w 1026105"/>
                    <a:gd name="connsiteY23" fmla="*/ 683962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9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5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5904 h 1021275"/>
                    <a:gd name="connsiteX42" fmla="*/ 88744 w 1026105"/>
                    <a:gd name="connsiteY42" fmla="*/ 858677 h 1021275"/>
                    <a:gd name="connsiteX43" fmla="*/ 87358 w 1026105"/>
                    <a:gd name="connsiteY43" fmla="*/ 860064 h 1021275"/>
                    <a:gd name="connsiteX44" fmla="*/ 79038 w 1026105"/>
                    <a:gd name="connsiteY44" fmla="*/ 876703 h 1021275"/>
                    <a:gd name="connsiteX45" fmla="*/ 76265 w 1026105"/>
                    <a:gd name="connsiteY45" fmla="*/ 876703 h 1021275"/>
                    <a:gd name="connsiteX46" fmla="*/ 90131 w 1026105"/>
                    <a:gd name="connsiteY46" fmla="*/ 855904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7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2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3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7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60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3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9919 w 1026105"/>
                    <a:gd name="connsiteY134" fmla="*/ 869770 h 1021275"/>
                    <a:gd name="connsiteX135" fmla="*/ 69331 w 1026105"/>
                    <a:gd name="connsiteY135" fmla="*/ 846197 h 1021275"/>
                    <a:gd name="connsiteX136" fmla="*/ 74878 w 1026105"/>
                    <a:gd name="connsiteY136" fmla="*/ 848970 h 1021275"/>
                    <a:gd name="connsiteX137" fmla="*/ 66558 w 1026105"/>
                    <a:gd name="connsiteY137" fmla="*/ 865610 h 1021275"/>
                    <a:gd name="connsiteX138" fmla="*/ 58238 w 1026105"/>
                    <a:gd name="connsiteY138" fmla="*/ 882249 h 1021275"/>
                    <a:gd name="connsiteX139" fmla="*/ 34666 w 1026105"/>
                    <a:gd name="connsiteY139" fmla="*/ 889183 h 1021275"/>
                    <a:gd name="connsiteX140" fmla="*/ 49919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4800" y="883636"/>
                      </a:moveTo>
                      <a:cubicBezTo>
                        <a:pt x="972027" y="883636"/>
                        <a:pt x="970640" y="882249"/>
                        <a:pt x="967867" y="882249"/>
                      </a:cubicBezTo>
                      <a:cubicBezTo>
                        <a:pt x="963707" y="873930"/>
                        <a:pt x="959547" y="865610"/>
                        <a:pt x="958160" y="855904"/>
                      </a:cubicBezTo>
                      <a:cubicBezTo>
                        <a:pt x="963707" y="864223"/>
                        <a:pt x="967867" y="873930"/>
                        <a:pt x="974800" y="883636"/>
                      </a:cubicBezTo>
                      <a:close/>
                      <a:moveTo>
                        <a:pt x="938748" y="864223"/>
                      </a:moveTo>
                      <a:cubicBezTo>
                        <a:pt x="941521" y="868383"/>
                        <a:pt x="944294" y="872543"/>
                        <a:pt x="947067" y="876703"/>
                      </a:cubicBezTo>
                      <a:cubicBezTo>
                        <a:pt x="944294" y="875316"/>
                        <a:pt x="940134" y="875316"/>
                        <a:pt x="935974" y="873930"/>
                      </a:cubicBezTo>
                      <a:cubicBezTo>
                        <a:pt x="937361" y="871157"/>
                        <a:pt x="938748" y="866997"/>
                        <a:pt x="938748" y="864223"/>
                      </a:cubicBezTo>
                      <a:close/>
                      <a:moveTo>
                        <a:pt x="737686" y="683962"/>
                      </a:moveTo>
                      <a:cubicBezTo>
                        <a:pt x="747393" y="695055"/>
                        <a:pt x="761259" y="701988"/>
                        <a:pt x="772352" y="711694"/>
                      </a:cubicBezTo>
                      <a:cubicBezTo>
                        <a:pt x="779285" y="717241"/>
                        <a:pt x="786218" y="722787"/>
                        <a:pt x="793152" y="728334"/>
                      </a:cubicBezTo>
                      <a:cubicBezTo>
                        <a:pt x="804245" y="736653"/>
                        <a:pt x="815337" y="744973"/>
                        <a:pt x="826431" y="753293"/>
                      </a:cubicBezTo>
                      <a:cubicBezTo>
                        <a:pt x="843070" y="765773"/>
                        <a:pt x="862483" y="775479"/>
                        <a:pt x="880509" y="787959"/>
                      </a:cubicBezTo>
                      <a:cubicBezTo>
                        <a:pt x="892989" y="796279"/>
                        <a:pt x="908242" y="804598"/>
                        <a:pt x="916561" y="818465"/>
                      </a:cubicBezTo>
                      <a:cubicBezTo>
                        <a:pt x="897149" y="808758"/>
                        <a:pt x="870803" y="803212"/>
                        <a:pt x="851390" y="800438"/>
                      </a:cubicBezTo>
                      <a:cubicBezTo>
                        <a:pt x="815337" y="796279"/>
                        <a:pt x="693314" y="804598"/>
                        <a:pt x="673901" y="785185"/>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2"/>
                      </a:cubicBezTo>
                      <a:cubicBezTo>
                        <a:pt x="653102" y="560552"/>
                        <a:pt x="658649" y="531433"/>
                        <a:pt x="653102" y="525886"/>
                      </a:cubicBezTo>
                      <a:cubicBezTo>
                        <a:pt x="662808" y="535592"/>
                        <a:pt x="668355" y="549459"/>
                        <a:pt x="673901" y="560552"/>
                      </a:cubicBezTo>
                      <a:cubicBezTo>
                        <a:pt x="673901" y="560552"/>
                        <a:pt x="675288" y="559165"/>
                        <a:pt x="678061" y="557778"/>
                      </a:cubicBezTo>
                      <a:cubicBezTo>
                        <a:pt x="694701" y="604924"/>
                        <a:pt x="729367"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5"/>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8" y="787959"/>
                        <a:pt x="177488" y="793505"/>
                      </a:cubicBezTo>
                      <a:cubicBezTo>
                        <a:pt x="163622" y="796279"/>
                        <a:pt x="149756" y="801825"/>
                        <a:pt x="138663" y="808758"/>
                      </a:cubicBezTo>
                      <a:cubicBezTo>
                        <a:pt x="145596" y="800438"/>
                        <a:pt x="158076" y="793505"/>
                        <a:pt x="167782" y="786572"/>
                      </a:cubicBezTo>
                      <a:close/>
                      <a:moveTo>
                        <a:pt x="90131" y="855904"/>
                      </a:moveTo>
                      <a:cubicBezTo>
                        <a:pt x="90131" y="857290"/>
                        <a:pt x="90131" y="857290"/>
                        <a:pt x="88744" y="858677"/>
                      </a:cubicBezTo>
                      <a:cubicBezTo>
                        <a:pt x="88744" y="858677"/>
                        <a:pt x="87358" y="860064"/>
                        <a:pt x="87358" y="860064"/>
                      </a:cubicBezTo>
                      <a:cubicBezTo>
                        <a:pt x="83198" y="865610"/>
                        <a:pt x="80424" y="871157"/>
                        <a:pt x="79038" y="876703"/>
                      </a:cubicBezTo>
                      <a:cubicBezTo>
                        <a:pt x="77651" y="876703"/>
                        <a:pt x="77651" y="876703"/>
                        <a:pt x="76265" y="876703"/>
                      </a:cubicBezTo>
                      <a:cubicBezTo>
                        <a:pt x="81811" y="869770"/>
                        <a:pt x="85971" y="862837"/>
                        <a:pt x="90131" y="855904"/>
                      </a:cubicBezTo>
                      <a:close/>
                      <a:moveTo>
                        <a:pt x="978960" y="846197"/>
                      </a:moveTo>
                      <a:cubicBezTo>
                        <a:pt x="985893" y="853130"/>
                        <a:pt x="991439" y="861450"/>
                        <a:pt x="998373" y="869770"/>
                      </a:cubicBezTo>
                      <a:cubicBezTo>
                        <a:pt x="1003919" y="876703"/>
                        <a:pt x="1009465"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2"/>
                        <a:pt x="976186" y="801825"/>
                      </a:cubicBezTo>
                      <a:cubicBezTo>
                        <a:pt x="976186" y="792119"/>
                        <a:pt x="978960" y="782412"/>
                        <a:pt x="988666" y="779639"/>
                      </a:cubicBezTo>
                      <a:cubicBezTo>
                        <a:pt x="995599" y="778252"/>
                        <a:pt x="1002532" y="779639"/>
                        <a:pt x="1008079" y="774093"/>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4"/>
                        <a:pt x="783445" y="592444"/>
                        <a:pt x="776512" y="567485"/>
                      </a:cubicBezTo>
                      <a:cubicBezTo>
                        <a:pt x="772352" y="549459"/>
                        <a:pt x="768192" y="530046"/>
                        <a:pt x="764032" y="512020"/>
                      </a:cubicBezTo>
                      <a:cubicBezTo>
                        <a:pt x="739073" y="421889"/>
                        <a:pt x="722433" y="398316"/>
                        <a:pt x="719660" y="395543"/>
                      </a:cubicBezTo>
                      <a:cubicBezTo>
                        <a:pt x="707181" y="376130"/>
                        <a:pt x="697474" y="366424"/>
                        <a:pt x="676675" y="355331"/>
                      </a:cubicBezTo>
                      <a:cubicBezTo>
                        <a:pt x="673901" y="341464"/>
                        <a:pt x="672515" y="328985"/>
                        <a:pt x="672515" y="326212"/>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7" y="11447"/>
                        <a:pt x="565744" y="8673"/>
                      </a:cubicBezTo>
                      <a:cubicBezTo>
                        <a:pt x="511666" y="-10739"/>
                        <a:pt x="457587" y="3127"/>
                        <a:pt x="418762" y="43339"/>
                      </a:cubicBezTo>
                      <a:cubicBezTo>
                        <a:pt x="382709" y="80778"/>
                        <a:pt x="378550" y="127924"/>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7"/>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2" y="987633"/>
                        <a:pt x="291192" y="1004273"/>
                        <a:pt x="299512" y="1016753"/>
                      </a:cubicBezTo>
                      <a:cubicBezTo>
                        <a:pt x="309218" y="1030619"/>
                        <a:pt x="332791" y="1008433"/>
                        <a:pt x="342497" y="1005660"/>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49"/>
                        <a:pt x="983120" y="873930"/>
                        <a:pt x="978960" y="865610"/>
                      </a:cubicBezTo>
                      <a:cubicBezTo>
                        <a:pt x="976186" y="860064"/>
                        <a:pt x="972027" y="855904"/>
                        <a:pt x="970640" y="848970"/>
                      </a:cubicBezTo>
                      <a:cubicBezTo>
                        <a:pt x="973413" y="844811"/>
                        <a:pt x="976186" y="843424"/>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4"/>
                        <a:pt x="66558" y="865610"/>
                      </a:cubicBezTo>
                      <a:cubicBezTo>
                        <a:pt x="63785" y="871157"/>
                        <a:pt x="61012" y="876703"/>
                        <a:pt x="58238" y="882249"/>
                      </a:cubicBezTo>
                      <a:cubicBezTo>
                        <a:pt x="49919" y="885023"/>
                        <a:pt x="41599" y="886409"/>
                        <a:pt x="34666" y="889183"/>
                      </a:cubicBezTo>
                      <a:cubicBezTo>
                        <a:pt x="40212" y="883636"/>
                        <a:pt x="44372" y="876703"/>
                        <a:pt x="49919" y="869770"/>
                      </a:cubicBezTo>
                      <a:close/>
                    </a:path>
                  </a:pathLst>
                </a:custGeom>
                <a:solidFill>
                  <a:srgbClr val="ECF2F2"/>
                </a:solidFill>
                <a:ln w="13829" cap="flat">
                  <a:noFill/>
                  <a:prstDash val="solid"/>
                  <a:miter/>
                </a:ln>
              </p:spPr>
              <p:txBody>
                <a:bodyPr rtlCol="0" anchor="ctr"/>
                <a:lstStyle/>
                <a:p>
                  <a:endParaRPr lang="tr-TR"/>
                </a:p>
              </p:txBody>
            </p:sp>
            <p:sp>
              <p:nvSpPr>
                <p:cNvPr id="710" name="Serbest Form: Şekil 709">
                  <a:extLst>
                    <a:ext uri="{FF2B5EF4-FFF2-40B4-BE49-F238E27FC236}">
                      <a16:creationId xmlns="" xmlns:a16="http://schemas.microsoft.com/office/drawing/2014/main" id="{7D212F5E-DF1A-4945-932F-8921526CDA30}"/>
                    </a:ext>
                  </a:extLst>
                </p:cNvPr>
                <p:cNvSpPr/>
                <p:nvPr/>
              </p:nvSpPr>
              <p:spPr>
                <a:xfrm>
                  <a:off x="3945339" y="3870210"/>
                  <a:ext cx="1026104" cy="1021274"/>
                </a:xfrm>
                <a:custGeom>
                  <a:avLst/>
                  <a:gdLst>
                    <a:gd name="connsiteX0" fmla="*/ 973413 w 1026104"/>
                    <a:gd name="connsiteY0" fmla="*/ 883636 h 1021274"/>
                    <a:gd name="connsiteX1" fmla="*/ 966480 w 1026104"/>
                    <a:gd name="connsiteY1" fmla="*/ 882249 h 1021274"/>
                    <a:gd name="connsiteX2" fmla="*/ 956774 w 1026104"/>
                    <a:gd name="connsiteY2" fmla="*/ 855904 h 1021274"/>
                    <a:gd name="connsiteX3" fmla="*/ 973413 w 1026104"/>
                    <a:gd name="connsiteY3" fmla="*/ 883636 h 1021274"/>
                    <a:gd name="connsiteX4" fmla="*/ 938748 w 1026104"/>
                    <a:gd name="connsiteY4" fmla="*/ 864223 h 1021274"/>
                    <a:gd name="connsiteX5" fmla="*/ 947067 w 1026104"/>
                    <a:gd name="connsiteY5" fmla="*/ 876703 h 1021274"/>
                    <a:gd name="connsiteX6" fmla="*/ 935974 w 1026104"/>
                    <a:gd name="connsiteY6" fmla="*/ 873930 h 1021274"/>
                    <a:gd name="connsiteX7" fmla="*/ 938748 w 1026104"/>
                    <a:gd name="connsiteY7" fmla="*/ 864223 h 1021274"/>
                    <a:gd name="connsiteX8" fmla="*/ 737686 w 1026104"/>
                    <a:gd name="connsiteY8" fmla="*/ 682575 h 1021274"/>
                    <a:gd name="connsiteX9" fmla="*/ 772352 w 1026104"/>
                    <a:gd name="connsiteY9" fmla="*/ 710308 h 1021274"/>
                    <a:gd name="connsiteX10" fmla="*/ 793152 w 1026104"/>
                    <a:gd name="connsiteY10" fmla="*/ 726947 h 1021274"/>
                    <a:gd name="connsiteX11" fmla="*/ 826431 w 1026104"/>
                    <a:gd name="connsiteY11" fmla="*/ 751906 h 1021274"/>
                    <a:gd name="connsiteX12" fmla="*/ 880509 w 1026104"/>
                    <a:gd name="connsiteY12" fmla="*/ 786572 h 1021274"/>
                    <a:gd name="connsiteX13" fmla="*/ 916561 w 1026104"/>
                    <a:gd name="connsiteY13" fmla="*/ 817078 h 1021274"/>
                    <a:gd name="connsiteX14" fmla="*/ 851390 w 1026104"/>
                    <a:gd name="connsiteY14" fmla="*/ 799052 h 1021274"/>
                    <a:gd name="connsiteX15" fmla="*/ 673901 w 1026104"/>
                    <a:gd name="connsiteY15" fmla="*/ 783799 h 1021274"/>
                    <a:gd name="connsiteX16" fmla="*/ 671128 w 1026104"/>
                    <a:gd name="connsiteY16" fmla="*/ 781026 h 1021274"/>
                    <a:gd name="connsiteX17" fmla="*/ 668355 w 1026104"/>
                    <a:gd name="connsiteY17" fmla="*/ 758840 h 1021274"/>
                    <a:gd name="connsiteX18" fmla="*/ 657262 w 1026104"/>
                    <a:gd name="connsiteY18" fmla="*/ 631270 h 1021274"/>
                    <a:gd name="connsiteX19" fmla="*/ 653102 w 1026104"/>
                    <a:gd name="connsiteY19" fmla="*/ 567485 h 1021274"/>
                    <a:gd name="connsiteX20" fmla="*/ 653102 w 1026104"/>
                    <a:gd name="connsiteY20" fmla="*/ 524499 h 1021274"/>
                    <a:gd name="connsiteX21" fmla="*/ 673901 w 1026104"/>
                    <a:gd name="connsiteY21" fmla="*/ 559165 h 1021274"/>
                    <a:gd name="connsiteX22" fmla="*/ 678061 w 1026104"/>
                    <a:gd name="connsiteY22" fmla="*/ 556392 h 1021274"/>
                    <a:gd name="connsiteX23" fmla="*/ 737686 w 1026104"/>
                    <a:gd name="connsiteY23" fmla="*/ 682575 h 1021274"/>
                    <a:gd name="connsiteX24" fmla="*/ 167782 w 1026104"/>
                    <a:gd name="connsiteY24" fmla="*/ 786572 h 1021274"/>
                    <a:gd name="connsiteX25" fmla="*/ 221861 w 1026104"/>
                    <a:gd name="connsiteY25" fmla="*/ 751906 h 1021274"/>
                    <a:gd name="connsiteX26" fmla="*/ 255140 w 1026104"/>
                    <a:gd name="connsiteY26" fmla="*/ 726947 h 1021274"/>
                    <a:gd name="connsiteX27" fmla="*/ 275939 w 1026104"/>
                    <a:gd name="connsiteY27" fmla="*/ 710308 h 1021274"/>
                    <a:gd name="connsiteX28" fmla="*/ 310605 w 1026104"/>
                    <a:gd name="connsiteY28" fmla="*/ 682575 h 1021274"/>
                    <a:gd name="connsiteX29" fmla="*/ 364683 w 1026104"/>
                    <a:gd name="connsiteY29" fmla="*/ 549459 h 1021274"/>
                    <a:gd name="connsiteX30" fmla="*/ 374390 w 1026104"/>
                    <a:gd name="connsiteY30" fmla="*/ 553619 h 1021274"/>
                    <a:gd name="connsiteX31" fmla="*/ 381323 w 1026104"/>
                    <a:gd name="connsiteY31" fmla="*/ 534206 h 1021274"/>
                    <a:gd name="connsiteX32" fmla="*/ 381323 w 1026104"/>
                    <a:gd name="connsiteY32" fmla="*/ 586898 h 1021274"/>
                    <a:gd name="connsiteX33" fmla="*/ 375776 w 1026104"/>
                    <a:gd name="connsiteY33" fmla="*/ 690895 h 1021274"/>
                    <a:gd name="connsiteX34" fmla="*/ 357750 w 1026104"/>
                    <a:gd name="connsiteY34" fmla="*/ 781026 h 1021274"/>
                    <a:gd name="connsiteX35" fmla="*/ 366070 w 1026104"/>
                    <a:gd name="connsiteY35" fmla="*/ 782412 h 1021274"/>
                    <a:gd name="connsiteX36" fmla="*/ 363297 w 1026104"/>
                    <a:gd name="connsiteY36" fmla="*/ 783799 h 1021274"/>
                    <a:gd name="connsiteX37" fmla="*/ 280099 w 1026104"/>
                    <a:gd name="connsiteY37" fmla="*/ 785185 h 1021274"/>
                    <a:gd name="connsiteX38" fmla="*/ 177488 w 1026104"/>
                    <a:gd name="connsiteY38" fmla="*/ 793505 h 1021274"/>
                    <a:gd name="connsiteX39" fmla="*/ 138663 w 1026104"/>
                    <a:gd name="connsiteY39" fmla="*/ 808758 h 1021274"/>
                    <a:gd name="connsiteX40" fmla="*/ 167782 w 1026104"/>
                    <a:gd name="connsiteY40" fmla="*/ 786572 h 1021274"/>
                    <a:gd name="connsiteX41" fmla="*/ 90131 w 1026104"/>
                    <a:gd name="connsiteY41" fmla="*/ 854517 h 1021274"/>
                    <a:gd name="connsiteX42" fmla="*/ 88744 w 1026104"/>
                    <a:gd name="connsiteY42" fmla="*/ 857290 h 1021274"/>
                    <a:gd name="connsiteX43" fmla="*/ 87358 w 1026104"/>
                    <a:gd name="connsiteY43" fmla="*/ 858677 h 1021274"/>
                    <a:gd name="connsiteX44" fmla="*/ 79038 w 1026104"/>
                    <a:gd name="connsiteY44" fmla="*/ 875316 h 1021274"/>
                    <a:gd name="connsiteX45" fmla="*/ 76265 w 1026104"/>
                    <a:gd name="connsiteY45" fmla="*/ 875316 h 1021274"/>
                    <a:gd name="connsiteX46" fmla="*/ 90131 w 1026104"/>
                    <a:gd name="connsiteY46" fmla="*/ 854517 h 1021274"/>
                    <a:gd name="connsiteX47" fmla="*/ 978960 w 1026104"/>
                    <a:gd name="connsiteY47" fmla="*/ 846197 h 1021274"/>
                    <a:gd name="connsiteX48" fmla="*/ 998372 w 1026104"/>
                    <a:gd name="connsiteY48" fmla="*/ 869770 h 1021274"/>
                    <a:gd name="connsiteX49" fmla="*/ 1016399 w 1026104"/>
                    <a:gd name="connsiteY49" fmla="*/ 890569 h 1021274"/>
                    <a:gd name="connsiteX50" fmla="*/ 1024718 w 1026104"/>
                    <a:gd name="connsiteY50" fmla="*/ 890569 h 1021274"/>
                    <a:gd name="connsiteX51" fmla="*/ 1026105 w 1026104"/>
                    <a:gd name="connsiteY51" fmla="*/ 885023 h 1021274"/>
                    <a:gd name="connsiteX52" fmla="*/ 1023332 w 1026104"/>
                    <a:gd name="connsiteY52" fmla="*/ 879476 h 1021274"/>
                    <a:gd name="connsiteX53" fmla="*/ 996986 w 1026104"/>
                    <a:gd name="connsiteY53" fmla="*/ 840651 h 1021274"/>
                    <a:gd name="connsiteX54" fmla="*/ 994213 w 1026104"/>
                    <a:gd name="connsiteY54" fmla="*/ 833717 h 1021274"/>
                    <a:gd name="connsiteX55" fmla="*/ 1010852 w 1026104"/>
                    <a:gd name="connsiteY55" fmla="*/ 815691 h 1021274"/>
                    <a:gd name="connsiteX56" fmla="*/ 1013625 w 1026104"/>
                    <a:gd name="connsiteY56" fmla="*/ 794892 h 1021274"/>
                    <a:gd name="connsiteX57" fmla="*/ 1015012 w 1026104"/>
                    <a:gd name="connsiteY57" fmla="*/ 769933 h 1021274"/>
                    <a:gd name="connsiteX58" fmla="*/ 1008079 w 1026104"/>
                    <a:gd name="connsiteY58" fmla="*/ 774092 h 1021274"/>
                    <a:gd name="connsiteX59" fmla="*/ 1003919 w 1026104"/>
                    <a:gd name="connsiteY59" fmla="*/ 781026 h 1021274"/>
                    <a:gd name="connsiteX60" fmla="*/ 999759 w 1026104"/>
                    <a:gd name="connsiteY60" fmla="*/ 801825 h 1021274"/>
                    <a:gd name="connsiteX61" fmla="*/ 998372 w 1026104"/>
                    <a:gd name="connsiteY61" fmla="*/ 804598 h 1021274"/>
                    <a:gd name="connsiteX62" fmla="*/ 996986 w 1026104"/>
                    <a:gd name="connsiteY62" fmla="*/ 805985 h 1021274"/>
                    <a:gd name="connsiteX63" fmla="*/ 976186 w 1026104"/>
                    <a:gd name="connsiteY63" fmla="*/ 801825 h 1021274"/>
                    <a:gd name="connsiteX64" fmla="*/ 988666 w 1026104"/>
                    <a:gd name="connsiteY64" fmla="*/ 779639 h 1021274"/>
                    <a:gd name="connsiteX65" fmla="*/ 1008079 w 1026104"/>
                    <a:gd name="connsiteY65" fmla="*/ 774092 h 1021274"/>
                    <a:gd name="connsiteX66" fmla="*/ 1005306 w 1026104"/>
                    <a:gd name="connsiteY66" fmla="*/ 765773 h 1021274"/>
                    <a:gd name="connsiteX67" fmla="*/ 999759 w 1026104"/>
                    <a:gd name="connsiteY67" fmla="*/ 767159 h 1021274"/>
                    <a:gd name="connsiteX68" fmla="*/ 985893 w 1026104"/>
                    <a:gd name="connsiteY68" fmla="*/ 767159 h 1021274"/>
                    <a:gd name="connsiteX69" fmla="*/ 969253 w 1026104"/>
                    <a:gd name="connsiteY69" fmla="*/ 768546 h 1021274"/>
                    <a:gd name="connsiteX70" fmla="*/ 948454 w 1026104"/>
                    <a:gd name="connsiteY70" fmla="*/ 772706 h 1021274"/>
                    <a:gd name="connsiteX71" fmla="*/ 902695 w 1026104"/>
                    <a:gd name="connsiteY71" fmla="*/ 743587 h 1021274"/>
                    <a:gd name="connsiteX72" fmla="*/ 800085 w 1026104"/>
                    <a:gd name="connsiteY72" fmla="*/ 642363 h 1021274"/>
                    <a:gd name="connsiteX73" fmla="*/ 776512 w 1026104"/>
                    <a:gd name="connsiteY73" fmla="*/ 567485 h 1021274"/>
                    <a:gd name="connsiteX74" fmla="*/ 764032 w 1026104"/>
                    <a:gd name="connsiteY74" fmla="*/ 512020 h 1021274"/>
                    <a:gd name="connsiteX75" fmla="*/ 719660 w 1026104"/>
                    <a:gd name="connsiteY75" fmla="*/ 395543 h 1021274"/>
                    <a:gd name="connsiteX76" fmla="*/ 676675 w 1026104"/>
                    <a:gd name="connsiteY76" fmla="*/ 355331 h 1021274"/>
                    <a:gd name="connsiteX77" fmla="*/ 672515 w 1026104"/>
                    <a:gd name="connsiteY77" fmla="*/ 326212 h 1021274"/>
                    <a:gd name="connsiteX78" fmla="*/ 665582 w 1026104"/>
                    <a:gd name="connsiteY78" fmla="*/ 244400 h 1021274"/>
                    <a:gd name="connsiteX79" fmla="*/ 662808 w 1026104"/>
                    <a:gd name="connsiteY79" fmla="*/ 114057 h 1021274"/>
                    <a:gd name="connsiteX80" fmla="*/ 597637 w 1026104"/>
                    <a:gd name="connsiteY80" fmla="*/ 23926 h 1021274"/>
                    <a:gd name="connsiteX81" fmla="*/ 565744 w 1026104"/>
                    <a:gd name="connsiteY81" fmla="*/ 8673 h 1021274"/>
                    <a:gd name="connsiteX82" fmla="*/ 418762 w 1026104"/>
                    <a:gd name="connsiteY82" fmla="*/ 43339 h 1021274"/>
                    <a:gd name="connsiteX83" fmla="*/ 381323 w 1026104"/>
                    <a:gd name="connsiteY83" fmla="*/ 176456 h 1021274"/>
                    <a:gd name="connsiteX84" fmla="*/ 382709 w 1026104"/>
                    <a:gd name="connsiteY84" fmla="*/ 200028 h 1021274"/>
                    <a:gd name="connsiteX85" fmla="*/ 384096 w 1026104"/>
                    <a:gd name="connsiteY85" fmla="*/ 211121 h 1021274"/>
                    <a:gd name="connsiteX86" fmla="*/ 388256 w 1026104"/>
                    <a:gd name="connsiteY86" fmla="*/ 341464 h 1021274"/>
                    <a:gd name="connsiteX87" fmla="*/ 313378 w 1026104"/>
                    <a:gd name="connsiteY87" fmla="*/ 395543 h 1021274"/>
                    <a:gd name="connsiteX88" fmla="*/ 309218 w 1026104"/>
                    <a:gd name="connsiteY88" fmla="*/ 403863 h 1021274"/>
                    <a:gd name="connsiteX89" fmla="*/ 269006 w 1026104"/>
                    <a:gd name="connsiteY89" fmla="*/ 512020 h 1021274"/>
                    <a:gd name="connsiteX90" fmla="*/ 282872 w 1026104"/>
                    <a:gd name="connsiteY90" fmla="*/ 518953 h 1021274"/>
                    <a:gd name="connsiteX91" fmla="*/ 271779 w 1026104"/>
                    <a:gd name="connsiteY91" fmla="*/ 567485 h 1021274"/>
                    <a:gd name="connsiteX92" fmla="*/ 248207 w 1026104"/>
                    <a:gd name="connsiteY92" fmla="*/ 642363 h 1021274"/>
                    <a:gd name="connsiteX93" fmla="*/ 145596 w 1026104"/>
                    <a:gd name="connsiteY93" fmla="*/ 743587 h 1021274"/>
                    <a:gd name="connsiteX94" fmla="*/ 99837 w 1026104"/>
                    <a:gd name="connsiteY94" fmla="*/ 772706 h 1021274"/>
                    <a:gd name="connsiteX95" fmla="*/ 79038 w 1026104"/>
                    <a:gd name="connsiteY95" fmla="*/ 768546 h 1021274"/>
                    <a:gd name="connsiteX96" fmla="*/ 62398 w 1026104"/>
                    <a:gd name="connsiteY96" fmla="*/ 767159 h 1021274"/>
                    <a:gd name="connsiteX97" fmla="*/ 48532 w 1026104"/>
                    <a:gd name="connsiteY97" fmla="*/ 767159 h 1021274"/>
                    <a:gd name="connsiteX98" fmla="*/ 42985 w 1026104"/>
                    <a:gd name="connsiteY98" fmla="*/ 765773 h 1021274"/>
                    <a:gd name="connsiteX99" fmla="*/ 40212 w 1026104"/>
                    <a:gd name="connsiteY99" fmla="*/ 774092 h 1021274"/>
                    <a:gd name="connsiteX100" fmla="*/ 59625 w 1026104"/>
                    <a:gd name="connsiteY100" fmla="*/ 779639 h 1021274"/>
                    <a:gd name="connsiteX101" fmla="*/ 72105 w 1026104"/>
                    <a:gd name="connsiteY101" fmla="*/ 801825 h 1021274"/>
                    <a:gd name="connsiteX102" fmla="*/ 51305 w 1026104"/>
                    <a:gd name="connsiteY102" fmla="*/ 805985 h 1021274"/>
                    <a:gd name="connsiteX103" fmla="*/ 49919 w 1026104"/>
                    <a:gd name="connsiteY103" fmla="*/ 804598 h 1021274"/>
                    <a:gd name="connsiteX104" fmla="*/ 48532 w 1026104"/>
                    <a:gd name="connsiteY104" fmla="*/ 801825 h 1021274"/>
                    <a:gd name="connsiteX105" fmla="*/ 44372 w 1026104"/>
                    <a:gd name="connsiteY105" fmla="*/ 781026 h 1021274"/>
                    <a:gd name="connsiteX106" fmla="*/ 40212 w 1026104"/>
                    <a:gd name="connsiteY106" fmla="*/ 774092 h 1021274"/>
                    <a:gd name="connsiteX107" fmla="*/ 33279 w 1026104"/>
                    <a:gd name="connsiteY107" fmla="*/ 769933 h 1021274"/>
                    <a:gd name="connsiteX108" fmla="*/ 34666 w 1026104"/>
                    <a:gd name="connsiteY108" fmla="*/ 794892 h 1021274"/>
                    <a:gd name="connsiteX109" fmla="*/ 37439 w 1026104"/>
                    <a:gd name="connsiteY109" fmla="*/ 815691 h 1021274"/>
                    <a:gd name="connsiteX110" fmla="*/ 54079 w 1026104"/>
                    <a:gd name="connsiteY110" fmla="*/ 833717 h 1021274"/>
                    <a:gd name="connsiteX111" fmla="*/ 51305 w 1026104"/>
                    <a:gd name="connsiteY111" fmla="*/ 840651 h 1021274"/>
                    <a:gd name="connsiteX112" fmla="*/ 23573 w 1026104"/>
                    <a:gd name="connsiteY112" fmla="*/ 879476 h 1021274"/>
                    <a:gd name="connsiteX113" fmla="*/ 20799 w 1026104"/>
                    <a:gd name="connsiteY113" fmla="*/ 885023 h 1021274"/>
                    <a:gd name="connsiteX114" fmla="*/ 22186 w 1026104"/>
                    <a:gd name="connsiteY114" fmla="*/ 890569 h 1021274"/>
                    <a:gd name="connsiteX115" fmla="*/ 26346 w 1026104"/>
                    <a:gd name="connsiteY115" fmla="*/ 891956 h 1021274"/>
                    <a:gd name="connsiteX116" fmla="*/ 0 w 1026104"/>
                    <a:gd name="connsiteY116" fmla="*/ 914142 h 1021274"/>
                    <a:gd name="connsiteX117" fmla="*/ 320311 w 1026104"/>
                    <a:gd name="connsiteY117" fmla="*/ 977927 h 1021274"/>
                    <a:gd name="connsiteX118" fmla="*/ 299512 w 1026104"/>
                    <a:gd name="connsiteY118" fmla="*/ 1016752 h 1021274"/>
                    <a:gd name="connsiteX119" fmla="*/ 342497 w 1026104"/>
                    <a:gd name="connsiteY119" fmla="*/ 1005660 h 1021274"/>
                    <a:gd name="connsiteX120" fmla="*/ 371616 w 1026104"/>
                    <a:gd name="connsiteY120" fmla="*/ 1002886 h 1021274"/>
                    <a:gd name="connsiteX121" fmla="*/ 434015 w 1026104"/>
                    <a:gd name="connsiteY121" fmla="*/ 998726 h 1021274"/>
                    <a:gd name="connsiteX122" fmla="*/ 482547 w 1026104"/>
                    <a:gd name="connsiteY122" fmla="*/ 994566 h 1021274"/>
                    <a:gd name="connsiteX123" fmla="*/ 483933 w 1026104"/>
                    <a:gd name="connsiteY123" fmla="*/ 1004273 h 1021274"/>
                    <a:gd name="connsiteX124" fmla="*/ 655875 w 1026104"/>
                    <a:gd name="connsiteY124" fmla="*/ 983473 h 1021274"/>
                    <a:gd name="connsiteX125" fmla="*/ 697474 w 1026104"/>
                    <a:gd name="connsiteY125" fmla="*/ 984860 h 1021274"/>
                    <a:gd name="connsiteX126" fmla="*/ 726593 w 1026104"/>
                    <a:gd name="connsiteY126" fmla="*/ 986247 h 1021274"/>
                    <a:gd name="connsiteX127" fmla="*/ 769579 w 1026104"/>
                    <a:gd name="connsiteY127" fmla="*/ 995953 h 1021274"/>
                    <a:gd name="connsiteX128" fmla="*/ 764032 w 1026104"/>
                    <a:gd name="connsiteY128" fmla="*/ 972380 h 1021274"/>
                    <a:gd name="connsiteX129" fmla="*/ 1019172 w 1026104"/>
                    <a:gd name="connsiteY129" fmla="*/ 912755 h 1021274"/>
                    <a:gd name="connsiteX130" fmla="*/ 991439 w 1026104"/>
                    <a:gd name="connsiteY130" fmla="*/ 890569 h 1021274"/>
                    <a:gd name="connsiteX131" fmla="*/ 978960 w 1026104"/>
                    <a:gd name="connsiteY131" fmla="*/ 865610 h 1021274"/>
                    <a:gd name="connsiteX132" fmla="*/ 970640 w 1026104"/>
                    <a:gd name="connsiteY132" fmla="*/ 848970 h 1021274"/>
                    <a:gd name="connsiteX133" fmla="*/ 978960 w 1026104"/>
                    <a:gd name="connsiteY133" fmla="*/ 846197 h 1021274"/>
                    <a:gd name="connsiteX134" fmla="*/ 48532 w 1026104"/>
                    <a:gd name="connsiteY134" fmla="*/ 869770 h 1021274"/>
                    <a:gd name="connsiteX135" fmla="*/ 67945 w 1026104"/>
                    <a:gd name="connsiteY135" fmla="*/ 846197 h 1021274"/>
                    <a:gd name="connsiteX136" fmla="*/ 73491 w 1026104"/>
                    <a:gd name="connsiteY136" fmla="*/ 848970 h 1021274"/>
                    <a:gd name="connsiteX137" fmla="*/ 65171 w 1026104"/>
                    <a:gd name="connsiteY137" fmla="*/ 865610 h 1021274"/>
                    <a:gd name="connsiteX138" fmla="*/ 56852 w 1026104"/>
                    <a:gd name="connsiteY138" fmla="*/ 882249 h 1021274"/>
                    <a:gd name="connsiteX139" fmla="*/ 33279 w 1026104"/>
                    <a:gd name="connsiteY139" fmla="*/ 889183 h 1021274"/>
                    <a:gd name="connsiteX140" fmla="*/ 48532 w 1026104"/>
                    <a:gd name="connsiteY140" fmla="*/ 869770 h 10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4" h="1021274">
                      <a:moveTo>
                        <a:pt x="973413" y="883636"/>
                      </a:moveTo>
                      <a:cubicBezTo>
                        <a:pt x="970640" y="883636"/>
                        <a:pt x="969253" y="882249"/>
                        <a:pt x="966480" y="882249"/>
                      </a:cubicBezTo>
                      <a:cubicBezTo>
                        <a:pt x="962320" y="873930"/>
                        <a:pt x="958160" y="865610"/>
                        <a:pt x="956774" y="855904"/>
                      </a:cubicBezTo>
                      <a:cubicBezTo>
                        <a:pt x="962320" y="864223"/>
                        <a:pt x="967867" y="873930"/>
                        <a:pt x="973413" y="883636"/>
                      </a:cubicBezTo>
                      <a:close/>
                      <a:moveTo>
                        <a:pt x="938748" y="864223"/>
                      </a:moveTo>
                      <a:cubicBezTo>
                        <a:pt x="941521" y="868383"/>
                        <a:pt x="944294" y="872543"/>
                        <a:pt x="947067" y="876703"/>
                      </a:cubicBezTo>
                      <a:cubicBezTo>
                        <a:pt x="944294" y="875316"/>
                        <a:pt x="940134" y="875316"/>
                        <a:pt x="935974" y="873930"/>
                      </a:cubicBezTo>
                      <a:cubicBezTo>
                        <a:pt x="937361" y="871156"/>
                        <a:pt x="937361" y="866997"/>
                        <a:pt x="938748" y="864223"/>
                      </a:cubicBezTo>
                      <a:close/>
                      <a:moveTo>
                        <a:pt x="737686" y="682575"/>
                      </a:moveTo>
                      <a:cubicBezTo>
                        <a:pt x="747393" y="693668"/>
                        <a:pt x="761259" y="700601"/>
                        <a:pt x="772352" y="710308"/>
                      </a:cubicBezTo>
                      <a:cubicBezTo>
                        <a:pt x="779285" y="715854"/>
                        <a:pt x="786218" y="721401"/>
                        <a:pt x="793152" y="726947"/>
                      </a:cubicBezTo>
                      <a:cubicBezTo>
                        <a:pt x="804244" y="735267"/>
                        <a:pt x="815337" y="743587"/>
                        <a:pt x="826431" y="751906"/>
                      </a:cubicBezTo>
                      <a:cubicBezTo>
                        <a:pt x="843070" y="764386"/>
                        <a:pt x="862483" y="774092"/>
                        <a:pt x="880509" y="786572"/>
                      </a:cubicBezTo>
                      <a:cubicBezTo>
                        <a:pt x="892989" y="794892"/>
                        <a:pt x="908242" y="803212"/>
                        <a:pt x="916561" y="817078"/>
                      </a:cubicBezTo>
                      <a:cubicBezTo>
                        <a:pt x="897149" y="807372"/>
                        <a:pt x="870803" y="801825"/>
                        <a:pt x="851390" y="799052"/>
                      </a:cubicBezTo>
                      <a:cubicBezTo>
                        <a:pt x="815337" y="794892"/>
                        <a:pt x="693314" y="803212"/>
                        <a:pt x="673901" y="783799"/>
                      </a:cubicBezTo>
                      <a:cubicBezTo>
                        <a:pt x="672515" y="782412"/>
                        <a:pt x="672515" y="781026"/>
                        <a:pt x="671128" y="781026"/>
                      </a:cubicBezTo>
                      <a:cubicBezTo>
                        <a:pt x="669742" y="774092"/>
                        <a:pt x="669742" y="765773"/>
                        <a:pt x="668355" y="758840"/>
                      </a:cubicBezTo>
                      <a:cubicBezTo>
                        <a:pt x="662808" y="715854"/>
                        <a:pt x="660035" y="674255"/>
                        <a:pt x="657262" y="631270"/>
                      </a:cubicBezTo>
                      <a:cubicBezTo>
                        <a:pt x="655875" y="610470"/>
                        <a:pt x="654489" y="588284"/>
                        <a:pt x="653102" y="567485"/>
                      </a:cubicBezTo>
                      <a:cubicBezTo>
                        <a:pt x="653102" y="559165"/>
                        <a:pt x="658648" y="530046"/>
                        <a:pt x="653102" y="524499"/>
                      </a:cubicBezTo>
                      <a:cubicBezTo>
                        <a:pt x="662808" y="534206"/>
                        <a:pt x="668355" y="548072"/>
                        <a:pt x="673901" y="559165"/>
                      </a:cubicBezTo>
                      <a:cubicBezTo>
                        <a:pt x="673901" y="559165"/>
                        <a:pt x="675288" y="557778"/>
                        <a:pt x="678061" y="556392"/>
                      </a:cubicBezTo>
                      <a:cubicBezTo>
                        <a:pt x="693314" y="603537"/>
                        <a:pt x="727980" y="672869"/>
                        <a:pt x="737686" y="682575"/>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5"/>
                        <a:pt x="375776" y="539752"/>
                        <a:pt x="381323" y="534206"/>
                      </a:cubicBezTo>
                      <a:cubicBezTo>
                        <a:pt x="375776" y="539752"/>
                        <a:pt x="381323" y="579964"/>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7" y="787959"/>
                        <a:pt x="177488" y="793505"/>
                      </a:cubicBezTo>
                      <a:cubicBezTo>
                        <a:pt x="163622" y="796279"/>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2" y="869770"/>
                      </a:cubicBezTo>
                      <a:cubicBezTo>
                        <a:pt x="1003919" y="876703"/>
                        <a:pt x="1009465"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2"/>
                      </a:cubicBezTo>
                      <a:cubicBezTo>
                        <a:pt x="1006692" y="775479"/>
                        <a:pt x="1005306" y="778252"/>
                        <a:pt x="1003919" y="781026"/>
                      </a:cubicBezTo>
                      <a:cubicBezTo>
                        <a:pt x="1002532" y="787959"/>
                        <a:pt x="1001146" y="794892"/>
                        <a:pt x="999759" y="801825"/>
                      </a:cubicBezTo>
                      <a:cubicBezTo>
                        <a:pt x="999759" y="803212"/>
                        <a:pt x="999759" y="803212"/>
                        <a:pt x="998372" y="804598"/>
                      </a:cubicBezTo>
                      <a:cubicBezTo>
                        <a:pt x="998372" y="804598"/>
                        <a:pt x="996986" y="804598"/>
                        <a:pt x="996986" y="805985"/>
                      </a:cubicBezTo>
                      <a:cubicBezTo>
                        <a:pt x="990053" y="807372"/>
                        <a:pt x="976186" y="811532"/>
                        <a:pt x="976186" y="801825"/>
                      </a:cubicBezTo>
                      <a:cubicBezTo>
                        <a:pt x="976186" y="792119"/>
                        <a:pt x="978960" y="782412"/>
                        <a:pt x="988666" y="779639"/>
                      </a:cubicBezTo>
                      <a:cubicBezTo>
                        <a:pt x="995599" y="778252"/>
                        <a:pt x="1002532" y="779639"/>
                        <a:pt x="1008079" y="774092"/>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4"/>
                        <a:pt x="783445" y="592444"/>
                        <a:pt x="776512" y="567485"/>
                      </a:cubicBezTo>
                      <a:cubicBezTo>
                        <a:pt x="772352" y="549459"/>
                        <a:pt x="768192" y="530046"/>
                        <a:pt x="764032" y="512020"/>
                      </a:cubicBezTo>
                      <a:cubicBezTo>
                        <a:pt x="739073" y="421889"/>
                        <a:pt x="722433" y="398316"/>
                        <a:pt x="719660" y="395543"/>
                      </a:cubicBezTo>
                      <a:cubicBezTo>
                        <a:pt x="707180" y="376130"/>
                        <a:pt x="697474" y="366424"/>
                        <a:pt x="676675" y="355331"/>
                      </a:cubicBezTo>
                      <a:cubicBezTo>
                        <a:pt x="673901" y="341464"/>
                        <a:pt x="672515" y="328985"/>
                        <a:pt x="672515" y="326212"/>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7" y="11447"/>
                        <a:pt x="565744" y="8673"/>
                      </a:cubicBezTo>
                      <a:cubicBezTo>
                        <a:pt x="511666" y="-10739"/>
                        <a:pt x="457587" y="3127"/>
                        <a:pt x="418762" y="43339"/>
                      </a:cubicBezTo>
                      <a:cubicBezTo>
                        <a:pt x="382709" y="80778"/>
                        <a:pt x="378550" y="127924"/>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2"/>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2"/>
                      </a:cubicBezTo>
                      <a:cubicBezTo>
                        <a:pt x="40212" y="774092"/>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7"/>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0"/>
                        <a:pt x="320311" y="977927"/>
                      </a:cubicBezTo>
                      <a:cubicBezTo>
                        <a:pt x="307831" y="987633"/>
                        <a:pt x="291192" y="1004273"/>
                        <a:pt x="299512" y="1016752"/>
                      </a:cubicBezTo>
                      <a:cubicBezTo>
                        <a:pt x="309218" y="1030619"/>
                        <a:pt x="332791" y="1008433"/>
                        <a:pt x="342497" y="1005660"/>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0"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49"/>
                        <a:pt x="983120" y="873930"/>
                        <a:pt x="978960" y="865610"/>
                      </a:cubicBezTo>
                      <a:cubicBezTo>
                        <a:pt x="976186" y="860064"/>
                        <a:pt x="972027" y="855904"/>
                        <a:pt x="970640" y="848970"/>
                      </a:cubicBezTo>
                      <a:cubicBezTo>
                        <a:pt x="973413" y="844811"/>
                        <a:pt x="974800" y="842037"/>
                        <a:pt x="978960" y="846197"/>
                      </a:cubicBezTo>
                      <a:close/>
                      <a:moveTo>
                        <a:pt x="48532" y="869770"/>
                      </a:moveTo>
                      <a:cubicBezTo>
                        <a:pt x="54079" y="861450"/>
                        <a:pt x="61012" y="853130"/>
                        <a:pt x="67945" y="846197"/>
                      </a:cubicBezTo>
                      <a:cubicBezTo>
                        <a:pt x="70718" y="842037"/>
                        <a:pt x="73491" y="844811"/>
                        <a:pt x="73491" y="848970"/>
                      </a:cubicBezTo>
                      <a:cubicBezTo>
                        <a:pt x="72105" y="855904"/>
                        <a:pt x="67945" y="860064"/>
                        <a:pt x="65171" y="865610"/>
                      </a:cubicBezTo>
                      <a:cubicBezTo>
                        <a:pt x="62398" y="871156"/>
                        <a:pt x="59625" y="876703"/>
                        <a:pt x="56852" y="882249"/>
                      </a:cubicBezTo>
                      <a:cubicBezTo>
                        <a:pt x="48532" y="885023"/>
                        <a:pt x="40212" y="886409"/>
                        <a:pt x="33279" y="889183"/>
                      </a:cubicBezTo>
                      <a:cubicBezTo>
                        <a:pt x="38826" y="883636"/>
                        <a:pt x="44372" y="875316"/>
                        <a:pt x="48532" y="869770"/>
                      </a:cubicBezTo>
                      <a:close/>
                    </a:path>
                  </a:pathLst>
                </a:custGeom>
                <a:solidFill>
                  <a:srgbClr val="EAF1F1"/>
                </a:solidFill>
                <a:ln w="13829" cap="flat">
                  <a:noFill/>
                  <a:prstDash val="solid"/>
                  <a:miter/>
                </a:ln>
              </p:spPr>
              <p:txBody>
                <a:bodyPr rtlCol="0" anchor="ctr"/>
                <a:lstStyle/>
                <a:p>
                  <a:endParaRPr lang="tr-TR"/>
                </a:p>
              </p:txBody>
            </p:sp>
            <p:sp>
              <p:nvSpPr>
                <p:cNvPr id="711" name="Serbest Form: Şekil 710">
                  <a:extLst>
                    <a:ext uri="{FF2B5EF4-FFF2-40B4-BE49-F238E27FC236}">
                      <a16:creationId xmlns="" xmlns:a16="http://schemas.microsoft.com/office/drawing/2014/main" id="{C1EED4EC-1155-4EC0-B923-7DB0F6BFA31F}"/>
                    </a:ext>
                  </a:extLst>
                </p:cNvPr>
                <p:cNvSpPr/>
                <p:nvPr/>
              </p:nvSpPr>
              <p:spPr>
                <a:xfrm>
                  <a:off x="3941179" y="3866050"/>
                  <a:ext cx="1026105" cy="1021275"/>
                </a:xfrm>
                <a:custGeom>
                  <a:avLst/>
                  <a:gdLst>
                    <a:gd name="connsiteX0" fmla="*/ 974800 w 1026105"/>
                    <a:gd name="connsiteY0" fmla="*/ 883636 h 1021275"/>
                    <a:gd name="connsiteX1" fmla="*/ 967867 w 1026105"/>
                    <a:gd name="connsiteY1" fmla="*/ 882249 h 1021275"/>
                    <a:gd name="connsiteX2" fmla="*/ 958160 w 1026105"/>
                    <a:gd name="connsiteY2" fmla="*/ 855904 h 1021275"/>
                    <a:gd name="connsiteX3" fmla="*/ 974800 w 1026105"/>
                    <a:gd name="connsiteY3" fmla="*/ 883636 h 1021275"/>
                    <a:gd name="connsiteX4" fmla="*/ 938748 w 1026105"/>
                    <a:gd name="connsiteY4" fmla="*/ 864223 h 1021275"/>
                    <a:gd name="connsiteX5" fmla="*/ 947067 w 1026105"/>
                    <a:gd name="connsiteY5" fmla="*/ 876703 h 1021275"/>
                    <a:gd name="connsiteX6" fmla="*/ 935974 w 1026105"/>
                    <a:gd name="connsiteY6" fmla="*/ 873930 h 1021275"/>
                    <a:gd name="connsiteX7" fmla="*/ 938748 w 1026105"/>
                    <a:gd name="connsiteY7" fmla="*/ 864223 h 1021275"/>
                    <a:gd name="connsiteX8" fmla="*/ 737686 w 1026105"/>
                    <a:gd name="connsiteY8" fmla="*/ 683962 h 1021275"/>
                    <a:gd name="connsiteX9" fmla="*/ 772352 w 1026105"/>
                    <a:gd name="connsiteY9" fmla="*/ 711694 h 1021275"/>
                    <a:gd name="connsiteX10" fmla="*/ 793152 w 1026105"/>
                    <a:gd name="connsiteY10" fmla="*/ 728334 h 1021275"/>
                    <a:gd name="connsiteX11" fmla="*/ 826431 w 1026105"/>
                    <a:gd name="connsiteY11" fmla="*/ 753293 h 1021275"/>
                    <a:gd name="connsiteX12" fmla="*/ 880509 w 1026105"/>
                    <a:gd name="connsiteY12" fmla="*/ 787959 h 1021275"/>
                    <a:gd name="connsiteX13" fmla="*/ 916561 w 1026105"/>
                    <a:gd name="connsiteY13" fmla="*/ 818465 h 1021275"/>
                    <a:gd name="connsiteX14" fmla="*/ 851390 w 1026105"/>
                    <a:gd name="connsiteY14" fmla="*/ 800438 h 1021275"/>
                    <a:gd name="connsiteX15" fmla="*/ 673901 w 1026105"/>
                    <a:gd name="connsiteY15" fmla="*/ 785185 h 1021275"/>
                    <a:gd name="connsiteX16" fmla="*/ 671128 w 1026105"/>
                    <a:gd name="connsiteY16" fmla="*/ 782412 h 1021275"/>
                    <a:gd name="connsiteX17" fmla="*/ 668355 w 1026105"/>
                    <a:gd name="connsiteY17" fmla="*/ 760226 h 1021275"/>
                    <a:gd name="connsiteX18" fmla="*/ 657262 w 1026105"/>
                    <a:gd name="connsiteY18" fmla="*/ 632656 h 1021275"/>
                    <a:gd name="connsiteX19" fmla="*/ 653102 w 1026105"/>
                    <a:gd name="connsiteY19" fmla="*/ 568872 h 1021275"/>
                    <a:gd name="connsiteX20" fmla="*/ 653102 w 1026105"/>
                    <a:gd name="connsiteY20" fmla="*/ 525886 h 1021275"/>
                    <a:gd name="connsiteX21" fmla="*/ 673901 w 1026105"/>
                    <a:gd name="connsiteY21" fmla="*/ 560552 h 1021275"/>
                    <a:gd name="connsiteX22" fmla="*/ 678061 w 1026105"/>
                    <a:gd name="connsiteY22" fmla="*/ 557778 h 1021275"/>
                    <a:gd name="connsiteX23" fmla="*/ 737686 w 1026105"/>
                    <a:gd name="connsiteY23" fmla="*/ 683962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9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5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1517 w 1026105"/>
                    <a:gd name="connsiteY41" fmla="*/ 855904 h 1021275"/>
                    <a:gd name="connsiteX42" fmla="*/ 90131 w 1026105"/>
                    <a:gd name="connsiteY42" fmla="*/ 858677 h 1021275"/>
                    <a:gd name="connsiteX43" fmla="*/ 88744 w 1026105"/>
                    <a:gd name="connsiteY43" fmla="*/ 860064 h 1021275"/>
                    <a:gd name="connsiteX44" fmla="*/ 80424 w 1026105"/>
                    <a:gd name="connsiteY44" fmla="*/ 876703 h 1021275"/>
                    <a:gd name="connsiteX45" fmla="*/ 77651 w 1026105"/>
                    <a:gd name="connsiteY45" fmla="*/ 876703 h 1021275"/>
                    <a:gd name="connsiteX46" fmla="*/ 91517 w 1026105"/>
                    <a:gd name="connsiteY46" fmla="*/ 855904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7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2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3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7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60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3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9919 w 1026105"/>
                    <a:gd name="connsiteY134" fmla="*/ 869770 h 1021275"/>
                    <a:gd name="connsiteX135" fmla="*/ 69331 w 1026105"/>
                    <a:gd name="connsiteY135" fmla="*/ 846197 h 1021275"/>
                    <a:gd name="connsiteX136" fmla="*/ 74878 w 1026105"/>
                    <a:gd name="connsiteY136" fmla="*/ 848970 h 1021275"/>
                    <a:gd name="connsiteX137" fmla="*/ 66558 w 1026105"/>
                    <a:gd name="connsiteY137" fmla="*/ 865610 h 1021275"/>
                    <a:gd name="connsiteX138" fmla="*/ 58238 w 1026105"/>
                    <a:gd name="connsiteY138" fmla="*/ 882249 h 1021275"/>
                    <a:gd name="connsiteX139" fmla="*/ 34666 w 1026105"/>
                    <a:gd name="connsiteY139" fmla="*/ 889183 h 1021275"/>
                    <a:gd name="connsiteX140" fmla="*/ 49919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4800" y="883636"/>
                      </a:moveTo>
                      <a:cubicBezTo>
                        <a:pt x="972027" y="883636"/>
                        <a:pt x="970640" y="882249"/>
                        <a:pt x="967867" y="882249"/>
                      </a:cubicBezTo>
                      <a:cubicBezTo>
                        <a:pt x="963707" y="873930"/>
                        <a:pt x="959547" y="865610"/>
                        <a:pt x="958160" y="855904"/>
                      </a:cubicBezTo>
                      <a:cubicBezTo>
                        <a:pt x="963707" y="864223"/>
                        <a:pt x="969253" y="873930"/>
                        <a:pt x="974800" y="883636"/>
                      </a:cubicBezTo>
                      <a:close/>
                      <a:moveTo>
                        <a:pt x="938748" y="864223"/>
                      </a:moveTo>
                      <a:cubicBezTo>
                        <a:pt x="941521" y="868383"/>
                        <a:pt x="944294" y="872543"/>
                        <a:pt x="947067" y="876703"/>
                      </a:cubicBezTo>
                      <a:cubicBezTo>
                        <a:pt x="944294" y="875316"/>
                        <a:pt x="940134" y="875316"/>
                        <a:pt x="935974" y="873930"/>
                      </a:cubicBezTo>
                      <a:cubicBezTo>
                        <a:pt x="937361" y="871157"/>
                        <a:pt x="938748" y="868383"/>
                        <a:pt x="938748" y="864223"/>
                      </a:cubicBezTo>
                      <a:close/>
                      <a:moveTo>
                        <a:pt x="737686" y="683962"/>
                      </a:moveTo>
                      <a:cubicBezTo>
                        <a:pt x="747393" y="695055"/>
                        <a:pt x="761259" y="701988"/>
                        <a:pt x="772352" y="711694"/>
                      </a:cubicBezTo>
                      <a:cubicBezTo>
                        <a:pt x="779285" y="717241"/>
                        <a:pt x="786218" y="722787"/>
                        <a:pt x="793152" y="728334"/>
                      </a:cubicBezTo>
                      <a:cubicBezTo>
                        <a:pt x="804245" y="736653"/>
                        <a:pt x="815337" y="744973"/>
                        <a:pt x="826431" y="753293"/>
                      </a:cubicBezTo>
                      <a:cubicBezTo>
                        <a:pt x="843070" y="765773"/>
                        <a:pt x="862483" y="775479"/>
                        <a:pt x="880509" y="787959"/>
                      </a:cubicBezTo>
                      <a:cubicBezTo>
                        <a:pt x="892989" y="796279"/>
                        <a:pt x="908242" y="804598"/>
                        <a:pt x="916561" y="818465"/>
                      </a:cubicBezTo>
                      <a:cubicBezTo>
                        <a:pt x="897149" y="808758"/>
                        <a:pt x="870803" y="803212"/>
                        <a:pt x="851390" y="800438"/>
                      </a:cubicBezTo>
                      <a:cubicBezTo>
                        <a:pt x="815337" y="796279"/>
                        <a:pt x="693314" y="804598"/>
                        <a:pt x="673901" y="785185"/>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2"/>
                      </a:cubicBezTo>
                      <a:cubicBezTo>
                        <a:pt x="653102" y="560552"/>
                        <a:pt x="658649" y="531433"/>
                        <a:pt x="653102" y="525886"/>
                      </a:cubicBezTo>
                      <a:cubicBezTo>
                        <a:pt x="662808" y="535592"/>
                        <a:pt x="668355" y="549459"/>
                        <a:pt x="673901" y="560552"/>
                      </a:cubicBezTo>
                      <a:cubicBezTo>
                        <a:pt x="673901" y="560552"/>
                        <a:pt x="675288" y="559165"/>
                        <a:pt x="678061" y="557778"/>
                      </a:cubicBezTo>
                      <a:cubicBezTo>
                        <a:pt x="694701" y="604924"/>
                        <a:pt x="729367"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5"/>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8" y="787959"/>
                        <a:pt x="177488" y="793505"/>
                      </a:cubicBezTo>
                      <a:cubicBezTo>
                        <a:pt x="163622" y="796279"/>
                        <a:pt x="149756" y="801825"/>
                        <a:pt x="138663" y="808758"/>
                      </a:cubicBezTo>
                      <a:cubicBezTo>
                        <a:pt x="145596" y="800438"/>
                        <a:pt x="158076" y="793505"/>
                        <a:pt x="167782" y="786572"/>
                      </a:cubicBezTo>
                      <a:close/>
                      <a:moveTo>
                        <a:pt x="91517" y="855904"/>
                      </a:moveTo>
                      <a:cubicBezTo>
                        <a:pt x="91517" y="857290"/>
                        <a:pt x="91517" y="857290"/>
                        <a:pt x="90131" y="858677"/>
                      </a:cubicBezTo>
                      <a:cubicBezTo>
                        <a:pt x="90131" y="858677"/>
                        <a:pt x="88744" y="860064"/>
                        <a:pt x="88744" y="860064"/>
                      </a:cubicBezTo>
                      <a:cubicBezTo>
                        <a:pt x="84584" y="865610"/>
                        <a:pt x="81811" y="871157"/>
                        <a:pt x="80424" y="876703"/>
                      </a:cubicBezTo>
                      <a:cubicBezTo>
                        <a:pt x="79038" y="876703"/>
                        <a:pt x="79038" y="876703"/>
                        <a:pt x="77651" y="876703"/>
                      </a:cubicBezTo>
                      <a:cubicBezTo>
                        <a:pt x="81811" y="869770"/>
                        <a:pt x="85971" y="862837"/>
                        <a:pt x="91517" y="855904"/>
                      </a:cubicBezTo>
                      <a:close/>
                      <a:moveTo>
                        <a:pt x="978960" y="846197"/>
                      </a:moveTo>
                      <a:cubicBezTo>
                        <a:pt x="985893" y="853130"/>
                        <a:pt x="991439" y="861450"/>
                        <a:pt x="998373" y="869770"/>
                      </a:cubicBezTo>
                      <a:cubicBezTo>
                        <a:pt x="1003919" y="876703"/>
                        <a:pt x="1009465"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2"/>
                        <a:pt x="976186" y="801825"/>
                      </a:cubicBezTo>
                      <a:cubicBezTo>
                        <a:pt x="976186" y="792119"/>
                        <a:pt x="978960" y="782412"/>
                        <a:pt x="988666" y="779639"/>
                      </a:cubicBezTo>
                      <a:cubicBezTo>
                        <a:pt x="995599" y="778252"/>
                        <a:pt x="1002532" y="779639"/>
                        <a:pt x="1008079" y="774093"/>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4"/>
                        <a:pt x="783445" y="592444"/>
                        <a:pt x="776512" y="567485"/>
                      </a:cubicBezTo>
                      <a:cubicBezTo>
                        <a:pt x="772352" y="549459"/>
                        <a:pt x="768192" y="530046"/>
                        <a:pt x="764032" y="512020"/>
                      </a:cubicBezTo>
                      <a:cubicBezTo>
                        <a:pt x="739073" y="421889"/>
                        <a:pt x="722433" y="398316"/>
                        <a:pt x="719660" y="395543"/>
                      </a:cubicBezTo>
                      <a:cubicBezTo>
                        <a:pt x="707181" y="376130"/>
                        <a:pt x="697474" y="366424"/>
                        <a:pt x="676675" y="355331"/>
                      </a:cubicBezTo>
                      <a:cubicBezTo>
                        <a:pt x="673901" y="341464"/>
                        <a:pt x="672515" y="328985"/>
                        <a:pt x="672515" y="326212"/>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7" y="11447"/>
                        <a:pt x="565744" y="8673"/>
                      </a:cubicBezTo>
                      <a:cubicBezTo>
                        <a:pt x="511666" y="-10739"/>
                        <a:pt x="457587" y="3127"/>
                        <a:pt x="418762" y="43339"/>
                      </a:cubicBezTo>
                      <a:cubicBezTo>
                        <a:pt x="382709" y="80778"/>
                        <a:pt x="378550" y="127924"/>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7"/>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2" y="987633"/>
                        <a:pt x="291192" y="1004273"/>
                        <a:pt x="299512" y="1016753"/>
                      </a:cubicBezTo>
                      <a:cubicBezTo>
                        <a:pt x="309218" y="1030619"/>
                        <a:pt x="332791" y="1008433"/>
                        <a:pt x="342497" y="1005660"/>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49"/>
                        <a:pt x="983120" y="873930"/>
                        <a:pt x="978960" y="865610"/>
                      </a:cubicBezTo>
                      <a:cubicBezTo>
                        <a:pt x="976186" y="860064"/>
                        <a:pt x="972027" y="855904"/>
                        <a:pt x="970640" y="848970"/>
                      </a:cubicBezTo>
                      <a:cubicBezTo>
                        <a:pt x="973413" y="844811"/>
                        <a:pt x="976186" y="843424"/>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4"/>
                        <a:pt x="66558" y="865610"/>
                      </a:cubicBezTo>
                      <a:cubicBezTo>
                        <a:pt x="63785" y="871157"/>
                        <a:pt x="61012" y="876703"/>
                        <a:pt x="58238" y="882249"/>
                      </a:cubicBezTo>
                      <a:cubicBezTo>
                        <a:pt x="49919" y="885023"/>
                        <a:pt x="41599" y="886409"/>
                        <a:pt x="34666" y="889183"/>
                      </a:cubicBezTo>
                      <a:cubicBezTo>
                        <a:pt x="40212" y="883636"/>
                        <a:pt x="44372" y="876703"/>
                        <a:pt x="49919" y="869770"/>
                      </a:cubicBezTo>
                      <a:close/>
                    </a:path>
                  </a:pathLst>
                </a:custGeom>
                <a:solidFill>
                  <a:srgbClr val="E9F0F0"/>
                </a:solidFill>
                <a:ln w="13829" cap="flat">
                  <a:noFill/>
                  <a:prstDash val="solid"/>
                  <a:miter/>
                </a:ln>
              </p:spPr>
              <p:txBody>
                <a:bodyPr rtlCol="0" anchor="ctr"/>
                <a:lstStyle/>
                <a:p>
                  <a:endParaRPr lang="tr-TR"/>
                </a:p>
              </p:txBody>
            </p:sp>
            <p:sp>
              <p:nvSpPr>
                <p:cNvPr id="712" name="Serbest Form: Şekil 711">
                  <a:extLst>
                    <a:ext uri="{FF2B5EF4-FFF2-40B4-BE49-F238E27FC236}">
                      <a16:creationId xmlns="" xmlns:a16="http://schemas.microsoft.com/office/drawing/2014/main" id="{CEDDAD9D-5C6A-467A-A58E-A21BC5637505}"/>
                    </a:ext>
                  </a:extLst>
                </p:cNvPr>
                <p:cNvSpPr/>
                <p:nvPr/>
              </p:nvSpPr>
              <p:spPr>
                <a:xfrm>
                  <a:off x="3938406" y="3863277"/>
                  <a:ext cx="1026104" cy="1021274"/>
                </a:xfrm>
                <a:custGeom>
                  <a:avLst/>
                  <a:gdLst>
                    <a:gd name="connsiteX0" fmla="*/ 973413 w 1026104"/>
                    <a:gd name="connsiteY0" fmla="*/ 883636 h 1021274"/>
                    <a:gd name="connsiteX1" fmla="*/ 966480 w 1026104"/>
                    <a:gd name="connsiteY1" fmla="*/ 882249 h 1021274"/>
                    <a:gd name="connsiteX2" fmla="*/ 956774 w 1026104"/>
                    <a:gd name="connsiteY2" fmla="*/ 855904 h 1021274"/>
                    <a:gd name="connsiteX3" fmla="*/ 973413 w 1026104"/>
                    <a:gd name="connsiteY3" fmla="*/ 883636 h 1021274"/>
                    <a:gd name="connsiteX4" fmla="*/ 938748 w 1026104"/>
                    <a:gd name="connsiteY4" fmla="*/ 864223 h 1021274"/>
                    <a:gd name="connsiteX5" fmla="*/ 947067 w 1026104"/>
                    <a:gd name="connsiteY5" fmla="*/ 876703 h 1021274"/>
                    <a:gd name="connsiteX6" fmla="*/ 935974 w 1026104"/>
                    <a:gd name="connsiteY6" fmla="*/ 873930 h 1021274"/>
                    <a:gd name="connsiteX7" fmla="*/ 938748 w 1026104"/>
                    <a:gd name="connsiteY7" fmla="*/ 864223 h 1021274"/>
                    <a:gd name="connsiteX8" fmla="*/ 737686 w 1026104"/>
                    <a:gd name="connsiteY8" fmla="*/ 682575 h 1021274"/>
                    <a:gd name="connsiteX9" fmla="*/ 772352 w 1026104"/>
                    <a:gd name="connsiteY9" fmla="*/ 710308 h 1021274"/>
                    <a:gd name="connsiteX10" fmla="*/ 793152 w 1026104"/>
                    <a:gd name="connsiteY10" fmla="*/ 726947 h 1021274"/>
                    <a:gd name="connsiteX11" fmla="*/ 826431 w 1026104"/>
                    <a:gd name="connsiteY11" fmla="*/ 751906 h 1021274"/>
                    <a:gd name="connsiteX12" fmla="*/ 880509 w 1026104"/>
                    <a:gd name="connsiteY12" fmla="*/ 786572 h 1021274"/>
                    <a:gd name="connsiteX13" fmla="*/ 916561 w 1026104"/>
                    <a:gd name="connsiteY13" fmla="*/ 817078 h 1021274"/>
                    <a:gd name="connsiteX14" fmla="*/ 851390 w 1026104"/>
                    <a:gd name="connsiteY14" fmla="*/ 799052 h 1021274"/>
                    <a:gd name="connsiteX15" fmla="*/ 673901 w 1026104"/>
                    <a:gd name="connsiteY15" fmla="*/ 783799 h 1021274"/>
                    <a:gd name="connsiteX16" fmla="*/ 671128 w 1026104"/>
                    <a:gd name="connsiteY16" fmla="*/ 781026 h 1021274"/>
                    <a:gd name="connsiteX17" fmla="*/ 668355 w 1026104"/>
                    <a:gd name="connsiteY17" fmla="*/ 758840 h 1021274"/>
                    <a:gd name="connsiteX18" fmla="*/ 657262 w 1026104"/>
                    <a:gd name="connsiteY18" fmla="*/ 631270 h 1021274"/>
                    <a:gd name="connsiteX19" fmla="*/ 653102 w 1026104"/>
                    <a:gd name="connsiteY19" fmla="*/ 567485 h 1021274"/>
                    <a:gd name="connsiteX20" fmla="*/ 653102 w 1026104"/>
                    <a:gd name="connsiteY20" fmla="*/ 524499 h 1021274"/>
                    <a:gd name="connsiteX21" fmla="*/ 673901 w 1026104"/>
                    <a:gd name="connsiteY21" fmla="*/ 559165 h 1021274"/>
                    <a:gd name="connsiteX22" fmla="*/ 678061 w 1026104"/>
                    <a:gd name="connsiteY22" fmla="*/ 556392 h 1021274"/>
                    <a:gd name="connsiteX23" fmla="*/ 737686 w 1026104"/>
                    <a:gd name="connsiteY23" fmla="*/ 682575 h 1021274"/>
                    <a:gd name="connsiteX24" fmla="*/ 167782 w 1026104"/>
                    <a:gd name="connsiteY24" fmla="*/ 786572 h 1021274"/>
                    <a:gd name="connsiteX25" fmla="*/ 221861 w 1026104"/>
                    <a:gd name="connsiteY25" fmla="*/ 751906 h 1021274"/>
                    <a:gd name="connsiteX26" fmla="*/ 255140 w 1026104"/>
                    <a:gd name="connsiteY26" fmla="*/ 726947 h 1021274"/>
                    <a:gd name="connsiteX27" fmla="*/ 275939 w 1026104"/>
                    <a:gd name="connsiteY27" fmla="*/ 710308 h 1021274"/>
                    <a:gd name="connsiteX28" fmla="*/ 310605 w 1026104"/>
                    <a:gd name="connsiteY28" fmla="*/ 682575 h 1021274"/>
                    <a:gd name="connsiteX29" fmla="*/ 364683 w 1026104"/>
                    <a:gd name="connsiteY29" fmla="*/ 549459 h 1021274"/>
                    <a:gd name="connsiteX30" fmla="*/ 374390 w 1026104"/>
                    <a:gd name="connsiteY30" fmla="*/ 553619 h 1021274"/>
                    <a:gd name="connsiteX31" fmla="*/ 381323 w 1026104"/>
                    <a:gd name="connsiteY31" fmla="*/ 534206 h 1021274"/>
                    <a:gd name="connsiteX32" fmla="*/ 381323 w 1026104"/>
                    <a:gd name="connsiteY32" fmla="*/ 586898 h 1021274"/>
                    <a:gd name="connsiteX33" fmla="*/ 375776 w 1026104"/>
                    <a:gd name="connsiteY33" fmla="*/ 690895 h 1021274"/>
                    <a:gd name="connsiteX34" fmla="*/ 357750 w 1026104"/>
                    <a:gd name="connsiteY34" fmla="*/ 781026 h 1021274"/>
                    <a:gd name="connsiteX35" fmla="*/ 366070 w 1026104"/>
                    <a:gd name="connsiteY35" fmla="*/ 782412 h 1021274"/>
                    <a:gd name="connsiteX36" fmla="*/ 363297 w 1026104"/>
                    <a:gd name="connsiteY36" fmla="*/ 783799 h 1021274"/>
                    <a:gd name="connsiteX37" fmla="*/ 280099 w 1026104"/>
                    <a:gd name="connsiteY37" fmla="*/ 785185 h 1021274"/>
                    <a:gd name="connsiteX38" fmla="*/ 177488 w 1026104"/>
                    <a:gd name="connsiteY38" fmla="*/ 793505 h 1021274"/>
                    <a:gd name="connsiteX39" fmla="*/ 138663 w 1026104"/>
                    <a:gd name="connsiteY39" fmla="*/ 808758 h 1021274"/>
                    <a:gd name="connsiteX40" fmla="*/ 167782 w 1026104"/>
                    <a:gd name="connsiteY40" fmla="*/ 786572 h 1021274"/>
                    <a:gd name="connsiteX41" fmla="*/ 90131 w 1026104"/>
                    <a:gd name="connsiteY41" fmla="*/ 854517 h 1021274"/>
                    <a:gd name="connsiteX42" fmla="*/ 88744 w 1026104"/>
                    <a:gd name="connsiteY42" fmla="*/ 857290 h 1021274"/>
                    <a:gd name="connsiteX43" fmla="*/ 87358 w 1026104"/>
                    <a:gd name="connsiteY43" fmla="*/ 858677 h 1021274"/>
                    <a:gd name="connsiteX44" fmla="*/ 79038 w 1026104"/>
                    <a:gd name="connsiteY44" fmla="*/ 875316 h 1021274"/>
                    <a:gd name="connsiteX45" fmla="*/ 76265 w 1026104"/>
                    <a:gd name="connsiteY45" fmla="*/ 875316 h 1021274"/>
                    <a:gd name="connsiteX46" fmla="*/ 90131 w 1026104"/>
                    <a:gd name="connsiteY46" fmla="*/ 854517 h 1021274"/>
                    <a:gd name="connsiteX47" fmla="*/ 978960 w 1026104"/>
                    <a:gd name="connsiteY47" fmla="*/ 846197 h 1021274"/>
                    <a:gd name="connsiteX48" fmla="*/ 998372 w 1026104"/>
                    <a:gd name="connsiteY48" fmla="*/ 869770 h 1021274"/>
                    <a:gd name="connsiteX49" fmla="*/ 1016399 w 1026104"/>
                    <a:gd name="connsiteY49" fmla="*/ 890569 h 1021274"/>
                    <a:gd name="connsiteX50" fmla="*/ 1024718 w 1026104"/>
                    <a:gd name="connsiteY50" fmla="*/ 890569 h 1021274"/>
                    <a:gd name="connsiteX51" fmla="*/ 1026105 w 1026104"/>
                    <a:gd name="connsiteY51" fmla="*/ 885023 h 1021274"/>
                    <a:gd name="connsiteX52" fmla="*/ 1023332 w 1026104"/>
                    <a:gd name="connsiteY52" fmla="*/ 879476 h 1021274"/>
                    <a:gd name="connsiteX53" fmla="*/ 996986 w 1026104"/>
                    <a:gd name="connsiteY53" fmla="*/ 840651 h 1021274"/>
                    <a:gd name="connsiteX54" fmla="*/ 994213 w 1026104"/>
                    <a:gd name="connsiteY54" fmla="*/ 833717 h 1021274"/>
                    <a:gd name="connsiteX55" fmla="*/ 1010852 w 1026104"/>
                    <a:gd name="connsiteY55" fmla="*/ 815691 h 1021274"/>
                    <a:gd name="connsiteX56" fmla="*/ 1013625 w 1026104"/>
                    <a:gd name="connsiteY56" fmla="*/ 794892 h 1021274"/>
                    <a:gd name="connsiteX57" fmla="*/ 1015012 w 1026104"/>
                    <a:gd name="connsiteY57" fmla="*/ 769933 h 1021274"/>
                    <a:gd name="connsiteX58" fmla="*/ 1008079 w 1026104"/>
                    <a:gd name="connsiteY58" fmla="*/ 774092 h 1021274"/>
                    <a:gd name="connsiteX59" fmla="*/ 1003919 w 1026104"/>
                    <a:gd name="connsiteY59" fmla="*/ 781026 h 1021274"/>
                    <a:gd name="connsiteX60" fmla="*/ 999759 w 1026104"/>
                    <a:gd name="connsiteY60" fmla="*/ 801825 h 1021274"/>
                    <a:gd name="connsiteX61" fmla="*/ 998372 w 1026104"/>
                    <a:gd name="connsiteY61" fmla="*/ 804598 h 1021274"/>
                    <a:gd name="connsiteX62" fmla="*/ 996986 w 1026104"/>
                    <a:gd name="connsiteY62" fmla="*/ 805985 h 1021274"/>
                    <a:gd name="connsiteX63" fmla="*/ 976186 w 1026104"/>
                    <a:gd name="connsiteY63" fmla="*/ 801825 h 1021274"/>
                    <a:gd name="connsiteX64" fmla="*/ 988666 w 1026104"/>
                    <a:gd name="connsiteY64" fmla="*/ 779639 h 1021274"/>
                    <a:gd name="connsiteX65" fmla="*/ 1008079 w 1026104"/>
                    <a:gd name="connsiteY65" fmla="*/ 774092 h 1021274"/>
                    <a:gd name="connsiteX66" fmla="*/ 1005306 w 1026104"/>
                    <a:gd name="connsiteY66" fmla="*/ 765773 h 1021274"/>
                    <a:gd name="connsiteX67" fmla="*/ 999759 w 1026104"/>
                    <a:gd name="connsiteY67" fmla="*/ 767159 h 1021274"/>
                    <a:gd name="connsiteX68" fmla="*/ 985893 w 1026104"/>
                    <a:gd name="connsiteY68" fmla="*/ 767159 h 1021274"/>
                    <a:gd name="connsiteX69" fmla="*/ 969253 w 1026104"/>
                    <a:gd name="connsiteY69" fmla="*/ 768546 h 1021274"/>
                    <a:gd name="connsiteX70" fmla="*/ 948454 w 1026104"/>
                    <a:gd name="connsiteY70" fmla="*/ 772706 h 1021274"/>
                    <a:gd name="connsiteX71" fmla="*/ 902695 w 1026104"/>
                    <a:gd name="connsiteY71" fmla="*/ 743587 h 1021274"/>
                    <a:gd name="connsiteX72" fmla="*/ 800085 w 1026104"/>
                    <a:gd name="connsiteY72" fmla="*/ 642363 h 1021274"/>
                    <a:gd name="connsiteX73" fmla="*/ 776512 w 1026104"/>
                    <a:gd name="connsiteY73" fmla="*/ 567485 h 1021274"/>
                    <a:gd name="connsiteX74" fmla="*/ 764032 w 1026104"/>
                    <a:gd name="connsiteY74" fmla="*/ 512020 h 1021274"/>
                    <a:gd name="connsiteX75" fmla="*/ 719660 w 1026104"/>
                    <a:gd name="connsiteY75" fmla="*/ 395543 h 1021274"/>
                    <a:gd name="connsiteX76" fmla="*/ 676675 w 1026104"/>
                    <a:gd name="connsiteY76" fmla="*/ 355331 h 1021274"/>
                    <a:gd name="connsiteX77" fmla="*/ 672515 w 1026104"/>
                    <a:gd name="connsiteY77" fmla="*/ 326212 h 1021274"/>
                    <a:gd name="connsiteX78" fmla="*/ 665582 w 1026104"/>
                    <a:gd name="connsiteY78" fmla="*/ 244400 h 1021274"/>
                    <a:gd name="connsiteX79" fmla="*/ 662808 w 1026104"/>
                    <a:gd name="connsiteY79" fmla="*/ 114057 h 1021274"/>
                    <a:gd name="connsiteX80" fmla="*/ 597637 w 1026104"/>
                    <a:gd name="connsiteY80" fmla="*/ 23926 h 1021274"/>
                    <a:gd name="connsiteX81" fmla="*/ 565744 w 1026104"/>
                    <a:gd name="connsiteY81" fmla="*/ 8673 h 1021274"/>
                    <a:gd name="connsiteX82" fmla="*/ 418762 w 1026104"/>
                    <a:gd name="connsiteY82" fmla="*/ 43339 h 1021274"/>
                    <a:gd name="connsiteX83" fmla="*/ 381323 w 1026104"/>
                    <a:gd name="connsiteY83" fmla="*/ 176456 h 1021274"/>
                    <a:gd name="connsiteX84" fmla="*/ 382709 w 1026104"/>
                    <a:gd name="connsiteY84" fmla="*/ 200028 h 1021274"/>
                    <a:gd name="connsiteX85" fmla="*/ 384096 w 1026104"/>
                    <a:gd name="connsiteY85" fmla="*/ 211121 h 1021274"/>
                    <a:gd name="connsiteX86" fmla="*/ 388256 w 1026104"/>
                    <a:gd name="connsiteY86" fmla="*/ 341464 h 1021274"/>
                    <a:gd name="connsiteX87" fmla="*/ 313378 w 1026104"/>
                    <a:gd name="connsiteY87" fmla="*/ 395543 h 1021274"/>
                    <a:gd name="connsiteX88" fmla="*/ 309218 w 1026104"/>
                    <a:gd name="connsiteY88" fmla="*/ 403863 h 1021274"/>
                    <a:gd name="connsiteX89" fmla="*/ 269006 w 1026104"/>
                    <a:gd name="connsiteY89" fmla="*/ 512020 h 1021274"/>
                    <a:gd name="connsiteX90" fmla="*/ 282872 w 1026104"/>
                    <a:gd name="connsiteY90" fmla="*/ 518953 h 1021274"/>
                    <a:gd name="connsiteX91" fmla="*/ 271779 w 1026104"/>
                    <a:gd name="connsiteY91" fmla="*/ 567485 h 1021274"/>
                    <a:gd name="connsiteX92" fmla="*/ 248207 w 1026104"/>
                    <a:gd name="connsiteY92" fmla="*/ 642363 h 1021274"/>
                    <a:gd name="connsiteX93" fmla="*/ 145596 w 1026104"/>
                    <a:gd name="connsiteY93" fmla="*/ 743587 h 1021274"/>
                    <a:gd name="connsiteX94" fmla="*/ 99837 w 1026104"/>
                    <a:gd name="connsiteY94" fmla="*/ 772706 h 1021274"/>
                    <a:gd name="connsiteX95" fmla="*/ 79038 w 1026104"/>
                    <a:gd name="connsiteY95" fmla="*/ 768546 h 1021274"/>
                    <a:gd name="connsiteX96" fmla="*/ 62398 w 1026104"/>
                    <a:gd name="connsiteY96" fmla="*/ 767159 h 1021274"/>
                    <a:gd name="connsiteX97" fmla="*/ 48532 w 1026104"/>
                    <a:gd name="connsiteY97" fmla="*/ 767159 h 1021274"/>
                    <a:gd name="connsiteX98" fmla="*/ 42985 w 1026104"/>
                    <a:gd name="connsiteY98" fmla="*/ 765773 h 1021274"/>
                    <a:gd name="connsiteX99" fmla="*/ 40212 w 1026104"/>
                    <a:gd name="connsiteY99" fmla="*/ 774092 h 1021274"/>
                    <a:gd name="connsiteX100" fmla="*/ 59625 w 1026104"/>
                    <a:gd name="connsiteY100" fmla="*/ 779639 h 1021274"/>
                    <a:gd name="connsiteX101" fmla="*/ 72105 w 1026104"/>
                    <a:gd name="connsiteY101" fmla="*/ 801825 h 1021274"/>
                    <a:gd name="connsiteX102" fmla="*/ 51305 w 1026104"/>
                    <a:gd name="connsiteY102" fmla="*/ 805985 h 1021274"/>
                    <a:gd name="connsiteX103" fmla="*/ 49919 w 1026104"/>
                    <a:gd name="connsiteY103" fmla="*/ 804598 h 1021274"/>
                    <a:gd name="connsiteX104" fmla="*/ 48532 w 1026104"/>
                    <a:gd name="connsiteY104" fmla="*/ 801825 h 1021274"/>
                    <a:gd name="connsiteX105" fmla="*/ 44372 w 1026104"/>
                    <a:gd name="connsiteY105" fmla="*/ 781026 h 1021274"/>
                    <a:gd name="connsiteX106" fmla="*/ 40212 w 1026104"/>
                    <a:gd name="connsiteY106" fmla="*/ 774092 h 1021274"/>
                    <a:gd name="connsiteX107" fmla="*/ 33279 w 1026104"/>
                    <a:gd name="connsiteY107" fmla="*/ 769933 h 1021274"/>
                    <a:gd name="connsiteX108" fmla="*/ 34666 w 1026104"/>
                    <a:gd name="connsiteY108" fmla="*/ 794892 h 1021274"/>
                    <a:gd name="connsiteX109" fmla="*/ 37439 w 1026104"/>
                    <a:gd name="connsiteY109" fmla="*/ 815691 h 1021274"/>
                    <a:gd name="connsiteX110" fmla="*/ 54079 w 1026104"/>
                    <a:gd name="connsiteY110" fmla="*/ 833717 h 1021274"/>
                    <a:gd name="connsiteX111" fmla="*/ 51305 w 1026104"/>
                    <a:gd name="connsiteY111" fmla="*/ 840651 h 1021274"/>
                    <a:gd name="connsiteX112" fmla="*/ 23573 w 1026104"/>
                    <a:gd name="connsiteY112" fmla="*/ 879476 h 1021274"/>
                    <a:gd name="connsiteX113" fmla="*/ 20799 w 1026104"/>
                    <a:gd name="connsiteY113" fmla="*/ 885023 h 1021274"/>
                    <a:gd name="connsiteX114" fmla="*/ 22186 w 1026104"/>
                    <a:gd name="connsiteY114" fmla="*/ 890569 h 1021274"/>
                    <a:gd name="connsiteX115" fmla="*/ 26346 w 1026104"/>
                    <a:gd name="connsiteY115" fmla="*/ 891956 h 1021274"/>
                    <a:gd name="connsiteX116" fmla="*/ 0 w 1026104"/>
                    <a:gd name="connsiteY116" fmla="*/ 914142 h 1021274"/>
                    <a:gd name="connsiteX117" fmla="*/ 320311 w 1026104"/>
                    <a:gd name="connsiteY117" fmla="*/ 977927 h 1021274"/>
                    <a:gd name="connsiteX118" fmla="*/ 299512 w 1026104"/>
                    <a:gd name="connsiteY118" fmla="*/ 1016752 h 1021274"/>
                    <a:gd name="connsiteX119" fmla="*/ 342497 w 1026104"/>
                    <a:gd name="connsiteY119" fmla="*/ 1005660 h 1021274"/>
                    <a:gd name="connsiteX120" fmla="*/ 371616 w 1026104"/>
                    <a:gd name="connsiteY120" fmla="*/ 1002886 h 1021274"/>
                    <a:gd name="connsiteX121" fmla="*/ 434015 w 1026104"/>
                    <a:gd name="connsiteY121" fmla="*/ 998726 h 1021274"/>
                    <a:gd name="connsiteX122" fmla="*/ 482547 w 1026104"/>
                    <a:gd name="connsiteY122" fmla="*/ 994566 h 1021274"/>
                    <a:gd name="connsiteX123" fmla="*/ 483933 w 1026104"/>
                    <a:gd name="connsiteY123" fmla="*/ 1004273 h 1021274"/>
                    <a:gd name="connsiteX124" fmla="*/ 655875 w 1026104"/>
                    <a:gd name="connsiteY124" fmla="*/ 983473 h 1021274"/>
                    <a:gd name="connsiteX125" fmla="*/ 697474 w 1026104"/>
                    <a:gd name="connsiteY125" fmla="*/ 984860 h 1021274"/>
                    <a:gd name="connsiteX126" fmla="*/ 726593 w 1026104"/>
                    <a:gd name="connsiteY126" fmla="*/ 986247 h 1021274"/>
                    <a:gd name="connsiteX127" fmla="*/ 769579 w 1026104"/>
                    <a:gd name="connsiteY127" fmla="*/ 995953 h 1021274"/>
                    <a:gd name="connsiteX128" fmla="*/ 764032 w 1026104"/>
                    <a:gd name="connsiteY128" fmla="*/ 972380 h 1021274"/>
                    <a:gd name="connsiteX129" fmla="*/ 1019172 w 1026104"/>
                    <a:gd name="connsiteY129" fmla="*/ 912755 h 1021274"/>
                    <a:gd name="connsiteX130" fmla="*/ 991439 w 1026104"/>
                    <a:gd name="connsiteY130" fmla="*/ 890569 h 1021274"/>
                    <a:gd name="connsiteX131" fmla="*/ 978960 w 1026104"/>
                    <a:gd name="connsiteY131" fmla="*/ 865610 h 1021274"/>
                    <a:gd name="connsiteX132" fmla="*/ 970640 w 1026104"/>
                    <a:gd name="connsiteY132" fmla="*/ 848970 h 1021274"/>
                    <a:gd name="connsiteX133" fmla="*/ 978960 w 1026104"/>
                    <a:gd name="connsiteY133" fmla="*/ 846197 h 1021274"/>
                    <a:gd name="connsiteX134" fmla="*/ 49919 w 1026104"/>
                    <a:gd name="connsiteY134" fmla="*/ 869770 h 1021274"/>
                    <a:gd name="connsiteX135" fmla="*/ 69331 w 1026104"/>
                    <a:gd name="connsiteY135" fmla="*/ 846197 h 1021274"/>
                    <a:gd name="connsiteX136" fmla="*/ 74878 w 1026104"/>
                    <a:gd name="connsiteY136" fmla="*/ 848970 h 1021274"/>
                    <a:gd name="connsiteX137" fmla="*/ 66558 w 1026104"/>
                    <a:gd name="connsiteY137" fmla="*/ 865610 h 1021274"/>
                    <a:gd name="connsiteX138" fmla="*/ 58238 w 1026104"/>
                    <a:gd name="connsiteY138" fmla="*/ 882249 h 1021274"/>
                    <a:gd name="connsiteX139" fmla="*/ 34666 w 1026104"/>
                    <a:gd name="connsiteY139" fmla="*/ 889183 h 1021274"/>
                    <a:gd name="connsiteX140" fmla="*/ 49919 w 1026104"/>
                    <a:gd name="connsiteY140" fmla="*/ 869770 h 10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4" h="1021274">
                      <a:moveTo>
                        <a:pt x="973413" y="883636"/>
                      </a:moveTo>
                      <a:cubicBezTo>
                        <a:pt x="970640" y="883636"/>
                        <a:pt x="969253" y="882249"/>
                        <a:pt x="966480" y="882249"/>
                      </a:cubicBezTo>
                      <a:cubicBezTo>
                        <a:pt x="962320" y="873930"/>
                        <a:pt x="958160" y="865610"/>
                        <a:pt x="956774" y="855904"/>
                      </a:cubicBezTo>
                      <a:cubicBezTo>
                        <a:pt x="962320" y="864223"/>
                        <a:pt x="967867" y="873930"/>
                        <a:pt x="973413" y="883636"/>
                      </a:cubicBezTo>
                      <a:close/>
                      <a:moveTo>
                        <a:pt x="938748" y="864223"/>
                      </a:moveTo>
                      <a:cubicBezTo>
                        <a:pt x="941521" y="868383"/>
                        <a:pt x="944294" y="872543"/>
                        <a:pt x="947067" y="876703"/>
                      </a:cubicBezTo>
                      <a:cubicBezTo>
                        <a:pt x="944294" y="875316"/>
                        <a:pt x="940134" y="875316"/>
                        <a:pt x="935974" y="873930"/>
                      </a:cubicBezTo>
                      <a:cubicBezTo>
                        <a:pt x="937361" y="871156"/>
                        <a:pt x="938748" y="866997"/>
                        <a:pt x="938748" y="864223"/>
                      </a:cubicBezTo>
                      <a:close/>
                      <a:moveTo>
                        <a:pt x="737686" y="682575"/>
                      </a:moveTo>
                      <a:cubicBezTo>
                        <a:pt x="747393" y="693668"/>
                        <a:pt x="761259" y="700601"/>
                        <a:pt x="772352" y="710308"/>
                      </a:cubicBezTo>
                      <a:cubicBezTo>
                        <a:pt x="779285" y="715854"/>
                        <a:pt x="786218" y="721401"/>
                        <a:pt x="793152" y="726947"/>
                      </a:cubicBezTo>
                      <a:cubicBezTo>
                        <a:pt x="804244" y="735267"/>
                        <a:pt x="815337" y="743587"/>
                        <a:pt x="826431" y="751906"/>
                      </a:cubicBezTo>
                      <a:cubicBezTo>
                        <a:pt x="843070" y="764386"/>
                        <a:pt x="862483" y="774092"/>
                        <a:pt x="880509" y="786572"/>
                      </a:cubicBezTo>
                      <a:cubicBezTo>
                        <a:pt x="892989" y="794892"/>
                        <a:pt x="908242" y="803212"/>
                        <a:pt x="916561" y="817078"/>
                      </a:cubicBezTo>
                      <a:cubicBezTo>
                        <a:pt x="897149" y="807372"/>
                        <a:pt x="870803" y="801825"/>
                        <a:pt x="851390" y="799052"/>
                      </a:cubicBezTo>
                      <a:cubicBezTo>
                        <a:pt x="815337" y="794892"/>
                        <a:pt x="693314" y="803212"/>
                        <a:pt x="673901" y="783799"/>
                      </a:cubicBezTo>
                      <a:cubicBezTo>
                        <a:pt x="672515" y="782412"/>
                        <a:pt x="672515" y="781026"/>
                        <a:pt x="671128" y="781026"/>
                      </a:cubicBezTo>
                      <a:cubicBezTo>
                        <a:pt x="669742" y="774092"/>
                        <a:pt x="669742" y="765773"/>
                        <a:pt x="668355" y="758840"/>
                      </a:cubicBezTo>
                      <a:cubicBezTo>
                        <a:pt x="662808" y="715854"/>
                        <a:pt x="660035" y="674255"/>
                        <a:pt x="657262" y="631270"/>
                      </a:cubicBezTo>
                      <a:cubicBezTo>
                        <a:pt x="655875" y="610470"/>
                        <a:pt x="654489" y="588284"/>
                        <a:pt x="653102" y="567485"/>
                      </a:cubicBezTo>
                      <a:cubicBezTo>
                        <a:pt x="653102" y="559165"/>
                        <a:pt x="658648" y="530046"/>
                        <a:pt x="653102" y="524499"/>
                      </a:cubicBezTo>
                      <a:cubicBezTo>
                        <a:pt x="662808" y="534206"/>
                        <a:pt x="668355" y="548072"/>
                        <a:pt x="673901" y="559165"/>
                      </a:cubicBezTo>
                      <a:cubicBezTo>
                        <a:pt x="673901" y="559165"/>
                        <a:pt x="675288" y="557778"/>
                        <a:pt x="678061" y="556392"/>
                      </a:cubicBezTo>
                      <a:cubicBezTo>
                        <a:pt x="693314" y="603537"/>
                        <a:pt x="727980" y="674255"/>
                        <a:pt x="737686" y="682575"/>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5"/>
                        <a:pt x="375776" y="539752"/>
                        <a:pt x="381323" y="534206"/>
                      </a:cubicBezTo>
                      <a:cubicBezTo>
                        <a:pt x="375776" y="539752"/>
                        <a:pt x="381323" y="579964"/>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7" y="787959"/>
                        <a:pt x="177488" y="793505"/>
                      </a:cubicBezTo>
                      <a:cubicBezTo>
                        <a:pt x="163622" y="796279"/>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2" y="869770"/>
                      </a:cubicBezTo>
                      <a:cubicBezTo>
                        <a:pt x="1003919" y="876703"/>
                        <a:pt x="1009465"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2"/>
                      </a:cubicBezTo>
                      <a:cubicBezTo>
                        <a:pt x="1006692" y="775479"/>
                        <a:pt x="1005306" y="778252"/>
                        <a:pt x="1003919" y="781026"/>
                      </a:cubicBezTo>
                      <a:cubicBezTo>
                        <a:pt x="1002532" y="787959"/>
                        <a:pt x="1001146" y="794892"/>
                        <a:pt x="999759" y="801825"/>
                      </a:cubicBezTo>
                      <a:cubicBezTo>
                        <a:pt x="999759" y="803212"/>
                        <a:pt x="999759" y="803212"/>
                        <a:pt x="998372" y="804598"/>
                      </a:cubicBezTo>
                      <a:cubicBezTo>
                        <a:pt x="998372" y="804598"/>
                        <a:pt x="996986" y="804598"/>
                        <a:pt x="996986" y="805985"/>
                      </a:cubicBezTo>
                      <a:cubicBezTo>
                        <a:pt x="990053" y="807372"/>
                        <a:pt x="976186" y="811532"/>
                        <a:pt x="976186" y="801825"/>
                      </a:cubicBezTo>
                      <a:cubicBezTo>
                        <a:pt x="976186" y="792119"/>
                        <a:pt x="978960" y="782412"/>
                        <a:pt x="988666" y="779639"/>
                      </a:cubicBezTo>
                      <a:cubicBezTo>
                        <a:pt x="995599" y="778252"/>
                        <a:pt x="1002532" y="779639"/>
                        <a:pt x="1008079" y="774092"/>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4"/>
                        <a:pt x="783445" y="592444"/>
                        <a:pt x="776512" y="567485"/>
                      </a:cubicBezTo>
                      <a:cubicBezTo>
                        <a:pt x="772352" y="549459"/>
                        <a:pt x="768192" y="530046"/>
                        <a:pt x="764032" y="512020"/>
                      </a:cubicBezTo>
                      <a:cubicBezTo>
                        <a:pt x="739073" y="421889"/>
                        <a:pt x="722433" y="398316"/>
                        <a:pt x="719660" y="395543"/>
                      </a:cubicBezTo>
                      <a:cubicBezTo>
                        <a:pt x="707180" y="376130"/>
                        <a:pt x="697474" y="366424"/>
                        <a:pt x="676675" y="355331"/>
                      </a:cubicBezTo>
                      <a:cubicBezTo>
                        <a:pt x="673901" y="341464"/>
                        <a:pt x="672515" y="328985"/>
                        <a:pt x="672515" y="326212"/>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7" y="11447"/>
                        <a:pt x="565744" y="8673"/>
                      </a:cubicBezTo>
                      <a:cubicBezTo>
                        <a:pt x="511666" y="-10739"/>
                        <a:pt x="457587" y="3127"/>
                        <a:pt x="418762" y="43339"/>
                      </a:cubicBezTo>
                      <a:cubicBezTo>
                        <a:pt x="382709" y="80778"/>
                        <a:pt x="378550" y="127924"/>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2"/>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2"/>
                      </a:cubicBezTo>
                      <a:cubicBezTo>
                        <a:pt x="40212" y="774092"/>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7"/>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0"/>
                        <a:pt x="320311" y="977927"/>
                      </a:cubicBezTo>
                      <a:cubicBezTo>
                        <a:pt x="307831" y="987633"/>
                        <a:pt x="291192" y="1004273"/>
                        <a:pt x="299512" y="1016752"/>
                      </a:cubicBezTo>
                      <a:cubicBezTo>
                        <a:pt x="309218" y="1030619"/>
                        <a:pt x="332791" y="1008433"/>
                        <a:pt x="342497" y="1005660"/>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0"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49"/>
                        <a:pt x="983120" y="873930"/>
                        <a:pt x="978960" y="865610"/>
                      </a:cubicBezTo>
                      <a:cubicBezTo>
                        <a:pt x="976186" y="860064"/>
                        <a:pt x="972027" y="855904"/>
                        <a:pt x="970640" y="848970"/>
                      </a:cubicBezTo>
                      <a:cubicBezTo>
                        <a:pt x="973413" y="844811"/>
                        <a:pt x="976186" y="842037"/>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4"/>
                        <a:pt x="66558" y="865610"/>
                      </a:cubicBezTo>
                      <a:cubicBezTo>
                        <a:pt x="63785" y="871156"/>
                        <a:pt x="61012" y="876703"/>
                        <a:pt x="58238" y="882249"/>
                      </a:cubicBezTo>
                      <a:cubicBezTo>
                        <a:pt x="49919" y="885023"/>
                        <a:pt x="41599" y="886409"/>
                        <a:pt x="34666" y="889183"/>
                      </a:cubicBezTo>
                      <a:cubicBezTo>
                        <a:pt x="38826" y="883636"/>
                        <a:pt x="44372" y="876703"/>
                        <a:pt x="49919" y="869770"/>
                      </a:cubicBezTo>
                      <a:close/>
                    </a:path>
                  </a:pathLst>
                </a:custGeom>
                <a:solidFill>
                  <a:srgbClr val="E7EFEF"/>
                </a:solidFill>
                <a:ln w="13829" cap="flat">
                  <a:noFill/>
                  <a:prstDash val="solid"/>
                  <a:miter/>
                </a:ln>
              </p:spPr>
              <p:txBody>
                <a:bodyPr rtlCol="0" anchor="ctr"/>
                <a:lstStyle/>
                <a:p>
                  <a:endParaRPr lang="tr-TR"/>
                </a:p>
              </p:txBody>
            </p:sp>
            <p:sp>
              <p:nvSpPr>
                <p:cNvPr id="713" name="Serbest Form: Şekil 712">
                  <a:extLst>
                    <a:ext uri="{FF2B5EF4-FFF2-40B4-BE49-F238E27FC236}">
                      <a16:creationId xmlns="" xmlns:a16="http://schemas.microsoft.com/office/drawing/2014/main" id="{9636A6E7-93DB-45B7-9EBA-36B48548BF37}"/>
                    </a:ext>
                  </a:extLst>
                </p:cNvPr>
                <p:cNvSpPr/>
                <p:nvPr/>
              </p:nvSpPr>
              <p:spPr>
                <a:xfrm>
                  <a:off x="3934246" y="3859117"/>
                  <a:ext cx="1026105" cy="1021275"/>
                </a:xfrm>
                <a:custGeom>
                  <a:avLst/>
                  <a:gdLst>
                    <a:gd name="connsiteX0" fmla="*/ 974800 w 1026105"/>
                    <a:gd name="connsiteY0" fmla="*/ 883636 h 1021275"/>
                    <a:gd name="connsiteX1" fmla="*/ 967867 w 1026105"/>
                    <a:gd name="connsiteY1" fmla="*/ 882249 h 1021275"/>
                    <a:gd name="connsiteX2" fmla="*/ 958160 w 1026105"/>
                    <a:gd name="connsiteY2" fmla="*/ 855904 h 1021275"/>
                    <a:gd name="connsiteX3" fmla="*/ 974800 w 1026105"/>
                    <a:gd name="connsiteY3" fmla="*/ 883636 h 1021275"/>
                    <a:gd name="connsiteX4" fmla="*/ 938748 w 1026105"/>
                    <a:gd name="connsiteY4" fmla="*/ 864223 h 1021275"/>
                    <a:gd name="connsiteX5" fmla="*/ 947067 w 1026105"/>
                    <a:gd name="connsiteY5" fmla="*/ 876703 h 1021275"/>
                    <a:gd name="connsiteX6" fmla="*/ 935974 w 1026105"/>
                    <a:gd name="connsiteY6" fmla="*/ 873930 h 1021275"/>
                    <a:gd name="connsiteX7" fmla="*/ 938748 w 1026105"/>
                    <a:gd name="connsiteY7" fmla="*/ 864223 h 1021275"/>
                    <a:gd name="connsiteX8" fmla="*/ 737686 w 1026105"/>
                    <a:gd name="connsiteY8" fmla="*/ 683962 h 1021275"/>
                    <a:gd name="connsiteX9" fmla="*/ 772352 w 1026105"/>
                    <a:gd name="connsiteY9" fmla="*/ 711694 h 1021275"/>
                    <a:gd name="connsiteX10" fmla="*/ 793152 w 1026105"/>
                    <a:gd name="connsiteY10" fmla="*/ 728334 h 1021275"/>
                    <a:gd name="connsiteX11" fmla="*/ 826431 w 1026105"/>
                    <a:gd name="connsiteY11" fmla="*/ 753293 h 1021275"/>
                    <a:gd name="connsiteX12" fmla="*/ 880509 w 1026105"/>
                    <a:gd name="connsiteY12" fmla="*/ 787959 h 1021275"/>
                    <a:gd name="connsiteX13" fmla="*/ 916561 w 1026105"/>
                    <a:gd name="connsiteY13" fmla="*/ 818465 h 1021275"/>
                    <a:gd name="connsiteX14" fmla="*/ 851390 w 1026105"/>
                    <a:gd name="connsiteY14" fmla="*/ 800438 h 1021275"/>
                    <a:gd name="connsiteX15" fmla="*/ 673901 w 1026105"/>
                    <a:gd name="connsiteY15" fmla="*/ 785185 h 1021275"/>
                    <a:gd name="connsiteX16" fmla="*/ 671128 w 1026105"/>
                    <a:gd name="connsiteY16" fmla="*/ 782412 h 1021275"/>
                    <a:gd name="connsiteX17" fmla="*/ 668355 w 1026105"/>
                    <a:gd name="connsiteY17" fmla="*/ 760226 h 1021275"/>
                    <a:gd name="connsiteX18" fmla="*/ 657262 w 1026105"/>
                    <a:gd name="connsiteY18" fmla="*/ 632656 h 1021275"/>
                    <a:gd name="connsiteX19" fmla="*/ 653102 w 1026105"/>
                    <a:gd name="connsiteY19" fmla="*/ 568872 h 1021275"/>
                    <a:gd name="connsiteX20" fmla="*/ 653102 w 1026105"/>
                    <a:gd name="connsiteY20" fmla="*/ 525886 h 1021275"/>
                    <a:gd name="connsiteX21" fmla="*/ 673901 w 1026105"/>
                    <a:gd name="connsiteY21" fmla="*/ 560552 h 1021275"/>
                    <a:gd name="connsiteX22" fmla="*/ 678061 w 1026105"/>
                    <a:gd name="connsiteY22" fmla="*/ 557778 h 1021275"/>
                    <a:gd name="connsiteX23" fmla="*/ 737686 w 1026105"/>
                    <a:gd name="connsiteY23" fmla="*/ 683962 h 1021275"/>
                    <a:gd name="connsiteX24" fmla="*/ 167782 w 1026105"/>
                    <a:gd name="connsiteY24" fmla="*/ 787959 h 1021275"/>
                    <a:gd name="connsiteX25" fmla="*/ 221861 w 1026105"/>
                    <a:gd name="connsiteY25" fmla="*/ 753293 h 1021275"/>
                    <a:gd name="connsiteX26" fmla="*/ 255140 w 1026105"/>
                    <a:gd name="connsiteY26" fmla="*/ 728334 h 1021275"/>
                    <a:gd name="connsiteX27" fmla="*/ 275939 w 1026105"/>
                    <a:gd name="connsiteY27" fmla="*/ 711694 h 1021275"/>
                    <a:gd name="connsiteX28" fmla="*/ 310605 w 1026105"/>
                    <a:gd name="connsiteY28" fmla="*/ 683962 h 1021275"/>
                    <a:gd name="connsiteX29" fmla="*/ 364683 w 1026105"/>
                    <a:gd name="connsiteY29" fmla="*/ 550845 h 1021275"/>
                    <a:gd name="connsiteX30" fmla="*/ 374390 w 1026105"/>
                    <a:gd name="connsiteY30" fmla="*/ 555005 h 1021275"/>
                    <a:gd name="connsiteX31" fmla="*/ 381323 w 1026105"/>
                    <a:gd name="connsiteY31" fmla="*/ 535592 h 1021275"/>
                    <a:gd name="connsiteX32" fmla="*/ 381323 w 1026105"/>
                    <a:gd name="connsiteY32" fmla="*/ 588284 h 1021275"/>
                    <a:gd name="connsiteX33" fmla="*/ 375776 w 1026105"/>
                    <a:gd name="connsiteY33" fmla="*/ 692281 h 1021275"/>
                    <a:gd name="connsiteX34" fmla="*/ 357750 w 1026105"/>
                    <a:gd name="connsiteY34" fmla="*/ 782412 h 1021275"/>
                    <a:gd name="connsiteX35" fmla="*/ 366070 w 1026105"/>
                    <a:gd name="connsiteY35" fmla="*/ 783799 h 1021275"/>
                    <a:gd name="connsiteX36" fmla="*/ 363297 w 1026105"/>
                    <a:gd name="connsiteY36" fmla="*/ 785185 h 1021275"/>
                    <a:gd name="connsiteX37" fmla="*/ 280099 w 1026105"/>
                    <a:gd name="connsiteY37" fmla="*/ 786572 h 1021275"/>
                    <a:gd name="connsiteX38" fmla="*/ 177488 w 1026105"/>
                    <a:gd name="connsiteY38" fmla="*/ 794892 h 1021275"/>
                    <a:gd name="connsiteX39" fmla="*/ 138663 w 1026105"/>
                    <a:gd name="connsiteY39" fmla="*/ 810145 h 1021275"/>
                    <a:gd name="connsiteX40" fmla="*/ 167782 w 1026105"/>
                    <a:gd name="connsiteY40" fmla="*/ 787959 h 1021275"/>
                    <a:gd name="connsiteX41" fmla="*/ 91517 w 1026105"/>
                    <a:gd name="connsiteY41" fmla="*/ 855904 h 1021275"/>
                    <a:gd name="connsiteX42" fmla="*/ 90131 w 1026105"/>
                    <a:gd name="connsiteY42" fmla="*/ 858677 h 1021275"/>
                    <a:gd name="connsiteX43" fmla="*/ 88744 w 1026105"/>
                    <a:gd name="connsiteY43" fmla="*/ 860064 h 1021275"/>
                    <a:gd name="connsiteX44" fmla="*/ 80424 w 1026105"/>
                    <a:gd name="connsiteY44" fmla="*/ 876703 h 1021275"/>
                    <a:gd name="connsiteX45" fmla="*/ 77651 w 1026105"/>
                    <a:gd name="connsiteY45" fmla="*/ 876703 h 1021275"/>
                    <a:gd name="connsiteX46" fmla="*/ 91517 w 1026105"/>
                    <a:gd name="connsiteY46" fmla="*/ 855904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7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2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3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7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60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3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9919 w 1026105"/>
                    <a:gd name="connsiteY134" fmla="*/ 869770 h 1021275"/>
                    <a:gd name="connsiteX135" fmla="*/ 69331 w 1026105"/>
                    <a:gd name="connsiteY135" fmla="*/ 846197 h 1021275"/>
                    <a:gd name="connsiteX136" fmla="*/ 74878 w 1026105"/>
                    <a:gd name="connsiteY136" fmla="*/ 848970 h 1021275"/>
                    <a:gd name="connsiteX137" fmla="*/ 66558 w 1026105"/>
                    <a:gd name="connsiteY137" fmla="*/ 865610 h 1021275"/>
                    <a:gd name="connsiteX138" fmla="*/ 58238 w 1026105"/>
                    <a:gd name="connsiteY138" fmla="*/ 882249 h 1021275"/>
                    <a:gd name="connsiteX139" fmla="*/ 34666 w 1026105"/>
                    <a:gd name="connsiteY139" fmla="*/ 889183 h 1021275"/>
                    <a:gd name="connsiteX140" fmla="*/ 49919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4800" y="883636"/>
                      </a:moveTo>
                      <a:cubicBezTo>
                        <a:pt x="972027" y="883636"/>
                        <a:pt x="970640" y="882249"/>
                        <a:pt x="967867" y="882249"/>
                      </a:cubicBezTo>
                      <a:cubicBezTo>
                        <a:pt x="963707" y="873930"/>
                        <a:pt x="959547" y="865610"/>
                        <a:pt x="958160" y="855904"/>
                      </a:cubicBezTo>
                      <a:cubicBezTo>
                        <a:pt x="963707" y="864223"/>
                        <a:pt x="969253" y="875316"/>
                        <a:pt x="974800" y="883636"/>
                      </a:cubicBezTo>
                      <a:close/>
                      <a:moveTo>
                        <a:pt x="938748" y="864223"/>
                      </a:moveTo>
                      <a:cubicBezTo>
                        <a:pt x="941521" y="868383"/>
                        <a:pt x="944294" y="872543"/>
                        <a:pt x="947067" y="876703"/>
                      </a:cubicBezTo>
                      <a:cubicBezTo>
                        <a:pt x="944294" y="875316"/>
                        <a:pt x="940134" y="875316"/>
                        <a:pt x="935974" y="873930"/>
                      </a:cubicBezTo>
                      <a:cubicBezTo>
                        <a:pt x="938748" y="871157"/>
                        <a:pt x="938748" y="868383"/>
                        <a:pt x="938748" y="864223"/>
                      </a:cubicBezTo>
                      <a:close/>
                      <a:moveTo>
                        <a:pt x="737686" y="683962"/>
                      </a:moveTo>
                      <a:cubicBezTo>
                        <a:pt x="747393" y="695055"/>
                        <a:pt x="761259" y="701988"/>
                        <a:pt x="772352" y="711694"/>
                      </a:cubicBezTo>
                      <a:cubicBezTo>
                        <a:pt x="779285" y="717241"/>
                        <a:pt x="786218" y="722787"/>
                        <a:pt x="793152" y="728334"/>
                      </a:cubicBezTo>
                      <a:cubicBezTo>
                        <a:pt x="804245" y="736653"/>
                        <a:pt x="815337" y="744973"/>
                        <a:pt x="826431" y="753293"/>
                      </a:cubicBezTo>
                      <a:cubicBezTo>
                        <a:pt x="843070" y="765773"/>
                        <a:pt x="862483" y="775479"/>
                        <a:pt x="880509" y="787959"/>
                      </a:cubicBezTo>
                      <a:cubicBezTo>
                        <a:pt x="892989" y="796279"/>
                        <a:pt x="908242" y="804598"/>
                        <a:pt x="916561" y="818465"/>
                      </a:cubicBezTo>
                      <a:cubicBezTo>
                        <a:pt x="897149" y="808758"/>
                        <a:pt x="870803" y="803212"/>
                        <a:pt x="851390" y="800438"/>
                      </a:cubicBezTo>
                      <a:cubicBezTo>
                        <a:pt x="815337" y="796279"/>
                        <a:pt x="693314" y="804598"/>
                        <a:pt x="673901" y="785185"/>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2"/>
                      </a:cubicBezTo>
                      <a:cubicBezTo>
                        <a:pt x="653102" y="560552"/>
                        <a:pt x="658649" y="531433"/>
                        <a:pt x="653102" y="525886"/>
                      </a:cubicBezTo>
                      <a:cubicBezTo>
                        <a:pt x="662808" y="535592"/>
                        <a:pt x="668355" y="549459"/>
                        <a:pt x="673901" y="560552"/>
                      </a:cubicBezTo>
                      <a:cubicBezTo>
                        <a:pt x="673901" y="560552"/>
                        <a:pt x="675288" y="559165"/>
                        <a:pt x="678061" y="557778"/>
                      </a:cubicBezTo>
                      <a:cubicBezTo>
                        <a:pt x="694701" y="604924"/>
                        <a:pt x="729367" y="674255"/>
                        <a:pt x="737686" y="683962"/>
                      </a:cubicBezTo>
                      <a:close/>
                      <a:moveTo>
                        <a:pt x="167782" y="787959"/>
                      </a:moveTo>
                      <a:cubicBezTo>
                        <a:pt x="185808" y="776866"/>
                        <a:pt x="203834" y="767159"/>
                        <a:pt x="221861" y="753293"/>
                      </a:cubicBezTo>
                      <a:cubicBezTo>
                        <a:pt x="232954" y="744973"/>
                        <a:pt x="244047" y="736653"/>
                        <a:pt x="255140" y="728334"/>
                      </a:cubicBezTo>
                      <a:cubicBezTo>
                        <a:pt x="262073" y="722787"/>
                        <a:pt x="269006" y="717241"/>
                        <a:pt x="275939" y="711694"/>
                      </a:cubicBezTo>
                      <a:cubicBezTo>
                        <a:pt x="287032" y="701988"/>
                        <a:pt x="299512" y="695055"/>
                        <a:pt x="310605" y="683962"/>
                      </a:cubicBezTo>
                      <a:cubicBezTo>
                        <a:pt x="320311" y="674255"/>
                        <a:pt x="350817" y="599377"/>
                        <a:pt x="364683" y="550845"/>
                      </a:cubicBezTo>
                      <a:cubicBezTo>
                        <a:pt x="370230" y="553619"/>
                        <a:pt x="374390" y="555005"/>
                        <a:pt x="374390" y="555005"/>
                      </a:cubicBezTo>
                      <a:cubicBezTo>
                        <a:pt x="375776" y="548072"/>
                        <a:pt x="375776" y="541139"/>
                        <a:pt x="381323" y="535592"/>
                      </a:cubicBezTo>
                      <a:cubicBezTo>
                        <a:pt x="375776" y="541139"/>
                        <a:pt x="381323" y="581351"/>
                        <a:pt x="381323" y="588284"/>
                      </a:cubicBezTo>
                      <a:cubicBezTo>
                        <a:pt x="381323" y="622950"/>
                        <a:pt x="381323" y="657616"/>
                        <a:pt x="375776" y="692281"/>
                      </a:cubicBezTo>
                      <a:cubicBezTo>
                        <a:pt x="370230" y="722787"/>
                        <a:pt x="363297" y="751906"/>
                        <a:pt x="357750" y="782412"/>
                      </a:cubicBezTo>
                      <a:cubicBezTo>
                        <a:pt x="360523" y="782412"/>
                        <a:pt x="363297" y="783799"/>
                        <a:pt x="366070" y="783799"/>
                      </a:cubicBezTo>
                      <a:cubicBezTo>
                        <a:pt x="364683" y="783799"/>
                        <a:pt x="364683" y="785185"/>
                        <a:pt x="363297" y="785185"/>
                      </a:cubicBezTo>
                      <a:cubicBezTo>
                        <a:pt x="339724" y="793505"/>
                        <a:pt x="305058" y="786572"/>
                        <a:pt x="280099" y="786572"/>
                      </a:cubicBezTo>
                      <a:cubicBezTo>
                        <a:pt x="245433" y="786572"/>
                        <a:pt x="210768" y="789345"/>
                        <a:pt x="177488" y="794892"/>
                      </a:cubicBezTo>
                      <a:cubicBezTo>
                        <a:pt x="163622" y="797665"/>
                        <a:pt x="149756" y="803212"/>
                        <a:pt x="138663" y="810145"/>
                      </a:cubicBezTo>
                      <a:cubicBezTo>
                        <a:pt x="145596" y="800438"/>
                        <a:pt x="158076" y="794892"/>
                        <a:pt x="167782" y="787959"/>
                      </a:cubicBezTo>
                      <a:close/>
                      <a:moveTo>
                        <a:pt x="91517" y="855904"/>
                      </a:moveTo>
                      <a:cubicBezTo>
                        <a:pt x="91517" y="857290"/>
                        <a:pt x="91517" y="857290"/>
                        <a:pt x="90131" y="858677"/>
                      </a:cubicBezTo>
                      <a:cubicBezTo>
                        <a:pt x="90131" y="858677"/>
                        <a:pt x="88744" y="860064"/>
                        <a:pt x="88744" y="860064"/>
                      </a:cubicBezTo>
                      <a:cubicBezTo>
                        <a:pt x="84584" y="865610"/>
                        <a:pt x="81811" y="871157"/>
                        <a:pt x="80424" y="876703"/>
                      </a:cubicBezTo>
                      <a:cubicBezTo>
                        <a:pt x="79038" y="876703"/>
                        <a:pt x="79038" y="876703"/>
                        <a:pt x="77651" y="876703"/>
                      </a:cubicBezTo>
                      <a:cubicBezTo>
                        <a:pt x="81811" y="869770"/>
                        <a:pt x="85971" y="862837"/>
                        <a:pt x="91517" y="855904"/>
                      </a:cubicBezTo>
                      <a:close/>
                      <a:moveTo>
                        <a:pt x="978960" y="846197"/>
                      </a:moveTo>
                      <a:cubicBezTo>
                        <a:pt x="985893" y="853130"/>
                        <a:pt x="991439" y="861450"/>
                        <a:pt x="998373" y="869770"/>
                      </a:cubicBezTo>
                      <a:cubicBezTo>
                        <a:pt x="1003919" y="876703"/>
                        <a:pt x="1009465"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2"/>
                        <a:pt x="976186" y="801825"/>
                      </a:cubicBezTo>
                      <a:cubicBezTo>
                        <a:pt x="976186" y="792119"/>
                        <a:pt x="978960" y="782412"/>
                        <a:pt x="988666" y="779639"/>
                      </a:cubicBezTo>
                      <a:cubicBezTo>
                        <a:pt x="995599" y="778252"/>
                        <a:pt x="1002532" y="779639"/>
                        <a:pt x="1008079" y="774093"/>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4"/>
                        <a:pt x="783445" y="592444"/>
                        <a:pt x="776512" y="567485"/>
                      </a:cubicBezTo>
                      <a:cubicBezTo>
                        <a:pt x="772352" y="549459"/>
                        <a:pt x="768192" y="530046"/>
                        <a:pt x="764032" y="512020"/>
                      </a:cubicBezTo>
                      <a:cubicBezTo>
                        <a:pt x="739073" y="421889"/>
                        <a:pt x="722433" y="398316"/>
                        <a:pt x="719660" y="395543"/>
                      </a:cubicBezTo>
                      <a:cubicBezTo>
                        <a:pt x="707181" y="376130"/>
                        <a:pt x="697474" y="366424"/>
                        <a:pt x="676675" y="355331"/>
                      </a:cubicBezTo>
                      <a:cubicBezTo>
                        <a:pt x="673901" y="341464"/>
                        <a:pt x="672515" y="328985"/>
                        <a:pt x="672515" y="326212"/>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7" y="11447"/>
                        <a:pt x="565744" y="8673"/>
                      </a:cubicBezTo>
                      <a:cubicBezTo>
                        <a:pt x="511666" y="-10739"/>
                        <a:pt x="457587" y="3127"/>
                        <a:pt x="418762" y="43339"/>
                      </a:cubicBezTo>
                      <a:cubicBezTo>
                        <a:pt x="382709" y="80778"/>
                        <a:pt x="378550" y="127924"/>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7"/>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2" y="987633"/>
                        <a:pt x="291192" y="1004273"/>
                        <a:pt x="299512" y="1016753"/>
                      </a:cubicBezTo>
                      <a:cubicBezTo>
                        <a:pt x="309218" y="1030619"/>
                        <a:pt x="332791" y="1008433"/>
                        <a:pt x="342497" y="1005660"/>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49"/>
                        <a:pt x="983120" y="873930"/>
                        <a:pt x="978960" y="865610"/>
                      </a:cubicBezTo>
                      <a:cubicBezTo>
                        <a:pt x="976186" y="860064"/>
                        <a:pt x="972027" y="855904"/>
                        <a:pt x="970640" y="848970"/>
                      </a:cubicBezTo>
                      <a:cubicBezTo>
                        <a:pt x="973413" y="844811"/>
                        <a:pt x="976186" y="843424"/>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4"/>
                        <a:pt x="66558" y="865610"/>
                      </a:cubicBezTo>
                      <a:cubicBezTo>
                        <a:pt x="63785" y="871157"/>
                        <a:pt x="61012" y="876703"/>
                        <a:pt x="58238" y="882249"/>
                      </a:cubicBezTo>
                      <a:cubicBezTo>
                        <a:pt x="49919" y="885023"/>
                        <a:pt x="41599" y="886409"/>
                        <a:pt x="34666" y="889183"/>
                      </a:cubicBezTo>
                      <a:cubicBezTo>
                        <a:pt x="40212" y="885023"/>
                        <a:pt x="44372" y="876703"/>
                        <a:pt x="49919" y="869770"/>
                      </a:cubicBezTo>
                      <a:close/>
                    </a:path>
                  </a:pathLst>
                </a:custGeom>
                <a:solidFill>
                  <a:srgbClr val="E5EEEE"/>
                </a:solidFill>
                <a:ln w="13829" cap="flat">
                  <a:noFill/>
                  <a:prstDash val="solid"/>
                  <a:miter/>
                </a:ln>
              </p:spPr>
              <p:txBody>
                <a:bodyPr rtlCol="0" anchor="ctr"/>
                <a:lstStyle/>
                <a:p>
                  <a:endParaRPr lang="tr-TR"/>
                </a:p>
              </p:txBody>
            </p:sp>
            <p:sp>
              <p:nvSpPr>
                <p:cNvPr id="714" name="Serbest Form: Şekil 713">
                  <a:extLst>
                    <a:ext uri="{FF2B5EF4-FFF2-40B4-BE49-F238E27FC236}">
                      <a16:creationId xmlns="" xmlns:a16="http://schemas.microsoft.com/office/drawing/2014/main" id="{884B8DD4-28FB-4C6B-82CA-0C92074E57C8}"/>
                    </a:ext>
                  </a:extLst>
                </p:cNvPr>
                <p:cNvSpPr/>
                <p:nvPr/>
              </p:nvSpPr>
              <p:spPr>
                <a:xfrm>
                  <a:off x="3931473" y="3856344"/>
                  <a:ext cx="1026104" cy="1021274"/>
                </a:xfrm>
                <a:custGeom>
                  <a:avLst/>
                  <a:gdLst>
                    <a:gd name="connsiteX0" fmla="*/ 974800 w 1026104"/>
                    <a:gd name="connsiteY0" fmla="*/ 883636 h 1021274"/>
                    <a:gd name="connsiteX1" fmla="*/ 967867 w 1026104"/>
                    <a:gd name="connsiteY1" fmla="*/ 882249 h 1021274"/>
                    <a:gd name="connsiteX2" fmla="*/ 958160 w 1026104"/>
                    <a:gd name="connsiteY2" fmla="*/ 855904 h 1021274"/>
                    <a:gd name="connsiteX3" fmla="*/ 974800 w 1026104"/>
                    <a:gd name="connsiteY3" fmla="*/ 883636 h 1021274"/>
                    <a:gd name="connsiteX4" fmla="*/ 938748 w 1026104"/>
                    <a:gd name="connsiteY4" fmla="*/ 864223 h 1021274"/>
                    <a:gd name="connsiteX5" fmla="*/ 947067 w 1026104"/>
                    <a:gd name="connsiteY5" fmla="*/ 876703 h 1021274"/>
                    <a:gd name="connsiteX6" fmla="*/ 935974 w 1026104"/>
                    <a:gd name="connsiteY6" fmla="*/ 873930 h 1021274"/>
                    <a:gd name="connsiteX7" fmla="*/ 938748 w 1026104"/>
                    <a:gd name="connsiteY7" fmla="*/ 864223 h 1021274"/>
                    <a:gd name="connsiteX8" fmla="*/ 737686 w 1026104"/>
                    <a:gd name="connsiteY8" fmla="*/ 683962 h 1021274"/>
                    <a:gd name="connsiteX9" fmla="*/ 772352 w 1026104"/>
                    <a:gd name="connsiteY9" fmla="*/ 711694 h 1021274"/>
                    <a:gd name="connsiteX10" fmla="*/ 793152 w 1026104"/>
                    <a:gd name="connsiteY10" fmla="*/ 728334 h 1021274"/>
                    <a:gd name="connsiteX11" fmla="*/ 826431 w 1026104"/>
                    <a:gd name="connsiteY11" fmla="*/ 753293 h 1021274"/>
                    <a:gd name="connsiteX12" fmla="*/ 880509 w 1026104"/>
                    <a:gd name="connsiteY12" fmla="*/ 787959 h 1021274"/>
                    <a:gd name="connsiteX13" fmla="*/ 916561 w 1026104"/>
                    <a:gd name="connsiteY13" fmla="*/ 818465 h 1021274"/>
                    <a:gd name="connsiteX14" fmla="*/ 851390 w 1026104"/>
                    <a:gd name="connsiteY14" fmla="*/ 800438 h 1021274"/>
                    <a:gd name="connsiteX15" fmla="*/ 673901 w 1026104"/>
                    <a:gd name="connsiteY15" fmla="*/ 785185 h 1021274"/>
                    <a:gd name="connsiteX16" fmla="*/ 671128 w 1026104"/>
                    <a:gd name="connsiteY16" fmla="*/ 782412 h 1021274"/>
                    <a:gd name="connsiteX17" fmla="*/ 668355 w 1026104"/>
                    <a:gd name="connsiteY17" fmla="*/ 760226 h 1021274"/>
                    <a:gd name="connsiteX18" fmla="*/ 657262 w 1026104"/>
                    <a:gd name="connsiteY18" fmla="*/ 632656 h 1021274"/>
                    <a:gd name="connsiteX19" fmla="*/ 653102 w 1026104"/>
                    <a:gd name="connsiteY19" fmla="*/ 568872 h 1021274"/>
                    <a:gd name="connsiteX20" fmla="*/ 653102 w 1026104"/>
                    <a:gd name="connsiteY20" fmla="*/ 525886 h 1021274"/>
                    <a:gd name="connsiteX21" fmla="*/ 673901 w 1026104"/>
                    <a:gd name="connsiteY21" fmla="*/ 560552 h 1021274"/>
                    <a:gd name="connsiteX22" fmla="*/ 678061 w 1026104"/>
                    <a:gd name="connsiteY22" fmla="*/ 557778 h 1021274"/>
                    <a:gd name="connsiteX23" fmla="*/ 737686 w 1026104"/>
                    <a:gd name="connsiteY23" fmla="*/ 683962 h 1021274"/>
                    <a:gd name="connsiteX24" fmla="*/ 167782 w 1026104"/>
                    <a:gd name="connsiteY24" fmla="*/ 786572 h 1021274"/>
                    <a:gd name="connsiteX25" fmla="*/ 221861 w 1026104"/>
                    <a:gd name="connsiteY25" fmla="*/ 751906 h 1021274"/>
                    <a:gd name="connsiteX26" fmla="*/ 255140 w 1026104"/>
                    <a:gd name="connsiteY26" fmla="*/ 726947 h 1021274"/>
                    <a:gd name="connsiteX27" fmla="*/ 275939 w 1026104"/>
                    <a:gd name="connsiteY27" fmla="*/ 710308 h 1021274"/>
                    <a:gd name="connsiteX28" fmla="*/ 310605 w 1026104"/>
                    <a:gd name="connsiteY28" fmla="*/ 682575 h 1021274"/>
                    <a:gd name="connsiteX29" fmla="*/ 364683 w 1026104"/>
                    <a:gd name="connsiteY29" fmla="*/ 549459 h 1021274"/>
                    <a:gd name="connsiteX30" fmla="*/ 374390 w 1026104"/>
                    <a:gd name="connsiteY30" fmla="*/ 553619 h 1021274"/>
                    <a:gd name="connsiteX31" fmla="*/ 381323 w 1026104"/>
                    <a:gd name="connsiteY31" fmla="*/ 534206 h 1021274"/>
                    <a:gd name="connsiteX32" fmla="*/ 381323 w 1026104"/>
                    <a:gd name="connsiteY32" fmla="*/ 586898 h 1021274"/>
                    <a:gd name="connsiteX33" fmla="*/ 375776 w 1026104"/>
                    <a:gd name="connsiteY33" fmla="*/ 690895 h 1021274"/>
                    <a:gd name="connsiteX34" fmla="*/ 357750 w 1026104"/>
                    <a:gd name="connsiteY34" fmla="*/ 781026 h 1021274"/>
                    <a:gd name="connsiteX35" fmla="*/ 366070 w 1026104"/>
                    <a:gd name="connsiteY35" fmla="*/ 782412 h 1021274"/>
                    <a:gd name="connsiteX36" fmla="*/ 363297 w 1026104"/>
                    <a:gd name="connsiteY36" fmla="*/ 783799 h 1021274"/>
                    <a:gd name="connsiteX37" fmla="*/ 280099 w 1026104"/>
                    <a:gd name="connsiteY37" fmla="*/ 785185 h 1021274"/>
                    <a:gd name="connsiteX38" fmla="*/ 177488 w 1026104"/>
                    <a:gd name="connsiteY38" fmla="*/ 793505 h 1021274"/>
                    <a:gd name="connsiteX39" fmla="*/ 138663 w 1026104"/>
                    <a:gd name="connsiteY39" fmla="*/ 808758 h 1021274"/>
                    <a:gd name="connsiteX40" fmla="*/ 167782 w 1026104"/>
                    <a:gd name="connsiteY40" fmla="*/ 786572 h 1021274"/>
                    <a:gd name="connsiteX41" fmla="*/ 90131 w 1026104"/>
                    <a:gd name="connsiteY41" fmla="*/ 854517 h 1021274"/>
                    <a:gd name="connsiteX42" fmla="*/ 88744 w 1026104"/>
                    <a:gd name="connsiteY42" fmla="*/ 857290 h 1021274"/>
                    <a:gd name="connsiteX43" fmla="*/ 87358 w 1026104"/>
                    <a:gd name="connsiteY43" fmla="*/ 858677 h 1021274"/>
                    <a:gd name="connsiteX44" fmla="*/ 79038 w 1026104"/>
                    <a:gd name="connsiteY44" fmla="*/ 875316 h 1021274"/>
                    <a:gd name="connsiteX45" fmla="*/ 76265 w 1026104"/>
                    <a:gd name="connsiteY45" fmla="*/ 875316 h 1021274"/>
                    <a:gd name="connsiteX46" fmla="*/ 90131 w 1026104"/>
                    <a:gd name="connsiteY46" fmla="*/ 854517 h 1021274"/>
                    <a:gd name="connsiteX47" fmla="*/ 978960 w 1026104"/>
                    <a:gd name="connsiteY47" fmla="*/ 846197 h 1021274"/>
                    <a:gd name="connsiteX48" fmla="*/ 998372 w 1026104"/>
                    <a:gd name="connsiteY48" fmla="*/ 869770 h 1021274"/>
                    <a:gd name="connsiteX49" fmla="*/ 1016399 w 1026104"/>
                    <a:gd name="connsiteY49" fmla="*/ 890569 h 1021274"/>
                    <a:gd name="connsiteX50" fmla="*/ 1024718 w 1026104"/>
                    <a:gd name="connsiteY50" fmla="*/ 890569 h 1021274"/>
                    <a:gd name="connsiteX51" fmla="*/ 1026105 w 1026104"/>
                    <a:gd name="connsiteY51" fmla="*/ 885023 h 1021274"/>
                    <a:gd name="connsiteX52" fmla="*/ 1023332 w 1026104"/>
                    <a:gd name="connsiteY52" fmla="*/ 879476 h 1021274"/>
                    <a:gd name="connsiteX53" fmla="*/ 996986 w 1026104"/>
                    <a:gd name="connsiteY53" fmla="*/ 840651 h 1021274"/>
                    <a:gd name="connsiteX54" fmla="*/ 994213 w 1026104"/>
                    <a:gd name="connsiteY54" fmla="*/ 833717 h 1021274"/>
                    <a:gd name="connsiteX55" fmla="*/ 1010852 w 1026104"/>
                    <a:gd name="connsiteY55" fmla="*/ 815691 h 1021274"/>
                    <a:gd name="connsiteX56" fmla="*/ 1013625 w 1026104"/>
                    <a:gd name="connsiteY56" fmla="*/ 794892 h 1021274"/>
                    <a:gd name="connsiteX57" fmla="*/ 1015012 w 1026104"/>
                    <a:gd name="connsiteY57" fmla="*/ 769933 h 1021274"/>
                    <a:gd name="connsiteX58" fmla="*/ 1008079 w 1026104"/>
                    <a:gd name="connsiteY58" fmla="*/ 774092 h 1021274"/>
                    <a:gd name="connsiteX59" fmla="*/ 1003919 w 1026104"/>
                    <a:gd name="connsiteY59" fmla="*/ 781026 h 1021274"/>
                    <a:gd name="connsiteX60" fmla="*/ 999759 w 1026104"/>
                    <a:gd name="connsiteY60" fmla="*/ 801825 h 1021274"/>
                    <a:gd name="connsiteX61" fmla="*/ 998372 w 1026104"/>
                    <a:gd name="connsiteY61" fmla="*/ 804598 h 1021274"/>
                    <a:gd name="connsiteX62" fmla="*/ 996986 w 1026104"/>
                    <a:gd name="connsiteY62" fmla="*/ 805985 h 1021274"/>
                    <a:gd name="connsiteX63" fmla="*/ 976186 w 1026104"/>
                    <a:gd name="connsiteY63" fmla="*/ 801825 h 1021274"/>
                    <a:gd name="connsiteX64" fmla="*/ 988666 w 1026104"/>
                    <a:gd name="connsiteY64" fmla="*/ 779639 h 1021274"/>
                    <a:gd name="connsiteX65" fmla="*/ 1008079 w 1026104"/>
                    <a:gd name="connsiteY65" fmla="*/ 774092 h 1021274"/>
                    <a:gd name="connsiteX66" fmla="*/ 1005306 w 1026104"/>
                    <a:gd name="connsiteY66" fmla="*/ 765773 h 1021274"/>
                    <a:gd name="connsiteX67" fmla="*/ 999759 w 1026104"/>
                    <a:gd name="connsiteY67" fmla="*/ 767159 h 1021274"/>
                    <a:gd name="connsiteX68" fmla="*/ 985893 w 1026104"/>
                    <a:gd name="connsiteY68" fmla="*/ 767159 h 1021274"/>
                    <a:gd name="connsiteX69" fmla="*/ 969253 w 1026104"/>
                    <a:gd name="connsiteY69" fmla="*/ 768546 h 1021274"/>
                    <a:gd name="connsiteX70" fmla="*/ 948454 w 1026104"/>
                    <a:gd name="connsiteY70" fmla="*/ 772706 h 1021274"/>
                    <a:gd name="connsiteX71" fmla="*/ 902695 w 1026104"/>
                    <a:gd name="connsiteY71" fmla="*/ 743587 h 1021274"/>
                    <a:gd name="connsiteX72" fmla="*/ 800085 w 1026104"/>
                    <a:gd name="connsiteY72" fmla="*/ 642363 h 1021274"/>
                    <a:gd name="connsiteX73" fmla="*/ 776512 w 1026104"/>
                    <a:gd name="connsiteY73" fmla="*/ 567485 h 1021274"/>
                    <a:gd name="connsiteX74" fmla="*/ 764032 w 1026104"/>
                    <a:gd name="connsiteY74" fmla="*/ 512020 h 1021274"/>
                    <a:gd name="connsiteX75" fmla="*/ 719660 w 1026104"/>
                    <a:gd name="connsiteY75" fmla="*/ 395543 h 1021274"/>
                    <a:gd name="connsiteX76" fmla="*/ 676675 w 1026104"/>
                    <a:gd name="connsiteY76" fmla="*/ 355331 h 1021274"/>
                    <a:gd name="connsiteX77" fmla="*/ 672515 w 1026104"/>
                    <a:gd name="connsiteY77" fmla="*/ 326212 h 1021274"/>
                    <a:gd name="connsiteX78" fmla="*/ 665582 w 1026104"/>
                    <a:gd name="connsiteY78" fmla="*/ 244400 h 1021274"/>
                    <a:gd name="connsiteX79" fmla="*/ 662808 w 1026104"/>
                    <a:gd name="connsiteY79" fmla="*/ 114057 h 1021274"/>
                    <a:gd name="connsiteX80" fmla="*/ 597637 w 1026104"/>
                    <a:gd name="connsiteY80" fmla="*/ 23926 h 1021274"/>
                    <a:gd name="connsiteX81" fmla="*/ 565744 w 1026104"/>
                    <a:gd name="connsiteY81" fmla="*/ 8673 h 1021274"/>
                    <a:gd name="connsiteX82" fmla="*/ 418762 w 1026104"/>
                    <a:gd name="connsiteY82" fmla="*/ 43339 h 1021274"/>
                    <a:gd name="connsiteX83" fmla="*/ 381323 w 1026104"/>
                    <a:gd name="connsiteY83" fmla="*/ 176456 h 1021274"/>
                    <a:gd name="connsiteX84" fmla="*/ 382709 w 1026104"/>
                    <a:gd name="connsiteY84" fmla="*/ 200028 h 1021274"/>
                    <a:gd name="connsiteX85" fmla="*/ 384096 w 1026104"/>
                    <a:gd name="connsiteY85" fmla="*/ 211121 h 1021274"/>
                    <a:gd name="connsiteX86" fmla="*/ 388256 w 1026104"/>
                    <a:gd name="connsiteY86" fmla="*/ 341464 h 1021274"/>
                    <a:gd name="connsiteX87" fmla="*/ 313378 w 1026104"/>
                    <a:gd name="connsiteY87" fmla="*/ 395543 h 1021274"/>
                    <a:gd name="connsiteX88" fmla="*/ 309218 w 1026104"/>
                    <a:gd name="connsiteY88" fmla="*/ 403863 h 1021274"/>
                    <a:gd name="connsiteX89" fmla="*/ 269006 w 1026104"/>
                    <a:gd name="connsiteY89" fmla="*/ 512020 h 1021274"/>
                    <a:gd name="connsiteX90" fmla="*/ 282872 w 1026104"/>
                    <a:gd name="connsiteY90" fmla="*/ 518953 h 1021274"/>
                    <a:gd name="connsiteX91" fmla="*/ 271779 w 1026104"/>
                    <a:gd name="connsiteY91" fmla="*/ 567485 h 1021274"/>
                    <a:gd name="connsiteX92" fmla="*/ 248207 w 1026104"/>
                    <a:gd name="connsiteY92" fmla="*/ 642363 h 1021274"/>
                    <a:gd name="connsiteX93" fmla="*/ 145596 w 1026104"/>
                    <a:gd name="connsiteY93" fmla="*/ 743587 h 1021274"/>
                    <a:gd name="connsiteX94" fmla="*/ 99837 w 1026104"/>
                    <a:gd name="connsiteY94" fmla="*/ 772706 h 1021274"/>
                    <a:gd name="connsiteX95" fmla="*/ 79038 w 1026104"/>
                    <a:gd name="connsiteY95" fmla="*/ 768546 h 1021274"/>
                    <a:gd name="connsiteX96" fmla="*/ 62398 w 1026104"/>
                    <a:gd name="connsiteY96" fmla="*/ 767159 h 1021274"/>
                    <a:gd name="connsiteX97" fmla="*/ 48532 w 1026104"/>
                    <a:gd name="connsiteY97" fmla="*/ 767159 h 1021274"/>
                    <a:gd name="connsiteX98" fmla="*/ 42985 w 1026104"/>
                    <a:gd name="connsiteY98" fmla="*/ 765773 h 1021274"/>
                    <a:gd name="connsiteX99" fmla="*/ 40212 w 1026104"/>
                    <a:gd name="connsiteY99" fmla="*/ 774092 h 1021274"/>
                    <a:gd name="connsiteX100" fmla="*/ 59625 w 1026104"/>
                    <a:gd name="connsiteY100" fmla="*/ 779639 h 1021274"/>
                    <a:gd name="connsiteX101" fmla="*/ 72105 w 1026104"/>
                    <a:gd name="connsiteY101" fmla="*/ 801825 h 1021274"/>
                    <a:gd name="connsiteX102" fmla="*/ 51305 w 1026104"/>
                    <a:gd name="connsiteY102" fmla="*/ 805985 h 1021274"/>
                    <a:gd name="connsiteX103" fmla="*/ 49919 w 1026104"/>
                    <a:gd name="connsiteY103" fmla="*/ 804598 h 1021274"/>
                    <a:gd name="connsiteX104" fmla="*/ 48532 w 1026104"/>
                    <a:gd name="connsiteY104" fmla="*/ 801825 h 1021274"/>
                    <a:gd name="connsiteX105" fmla="*/ 44372 w 1026104"/>
                    <a:gd name="connsiteY105" fmla="*/ 781026 h 1021274"/>
                    <a:gd name="connsiteX106" fmla="*/ 40212 w 1026104"/>
                    <a:gd name="connsiteY106" fmla="*/ 774092 h 1021274"/>
                    <a:gd name="connsiteX107" fmla="*/ 33279 w 1026104"/>
                    <a:gd name="connsiteY107" fmla="*/ 769933 h 1021274"/>
                    <a:gd name="connsiteX108" fmla="*/ 34666 w 1026104"/>
                    <a:gd name="connsiteY108" fmla="*/ 794892 h 1021274"/>
                    <a:gd name="connsiteX109" fmla="*/ 37439 w 1026104"/>
                    <a:gd name="connsiteY109" fmla="*/ 815691 h 1021274"/>
                    <a:gd name="connsiteX110" fmla="*/ 54079 w 1026104"/>
                    <a:gd name="connsiteY110" fmla="*/ 833717 h 1021274"/>
                    <a:gd name="connsiteX111" fmla="*/ 51305 w 1026104"/>
                    <a:gd name="connsiteY111" fmla="*/ 840651 h 1021274"/>
                    <a:gd name="connsiteX112" fmla="*/ 23573 w 1026104"/>
                    <a:gd name="connsiteY112" fmla="*/ 879476 h 1021274"/>
                    <a:gd name="connsiteX113" fmla="*/ 20799 w 1026104"/>
                    <a:gd name="connsiteY113" fmla="*/ 885023 h 1021274"/>
                    <a:gd name="connsiteX114" fmla="*/ 22186 w 1026104"/>
                    <a:gd name="connsiteY114" fmla="*/ 890569 h 1021274"/>
                    <a:gd name="connsiteX115" fmla="*/ 26346 w 1026104"/>
                    <a:gd name="connsiteY115" fmla="*/ 891956 h 1021274"/>
                    <a:gd name="connsiteX116" fmla="*/ 0 w 1026104"/>
                    <a:gd name="connsiteY116" fmla="*/ 914142 h 1021274"/>
                    <a:gd name="connsiteX117" fmla="*/ 320311 w 1026104"/>
                    <a:gd name="connsiteY117" fmla="*/ 977927 h 1021274"/>
                    <a:gd name="connsiteX118" fmla="*/ 299512 w 1026104"/>
                    <a:gd name="connsiteY118" fmla="*/ 1016752 h 1021274"/>
                    <a:gd name="connsiteX119" fmla="*/ 342497 w 1026104"/>
                    <a:gd name="connsiteY119" fmla="*/ 1005660 h 1021274"/>
                    <a:gd name="connsiteX120" fmla="*/ 371616 w 1026104"/>
                    <a:gd name="connsiteY120" fmla="*/ 1002886 h 1021274"/>
                    <a:gd name="connsiteX121" fmla="*/ 434015 w 1026104"/>
                    <a:gd name="connsiteY121" fmla="*/ 998726 h 1021274"/>
                    <a:gd name="connsiteX122" fmla="*/ 482547 w 1026104"/>
                    <a:gd name="connsiteY122" fmla="*/ 994566 h 1021274"/>
                    <a:gd name="connsiteX123" fmla="*/ 483933 w 1026104"/>
                    <a:gd name="connsiteY123" fmla="*/ 1004273 h 1021274"/>
                    <a:gd name="connsiteX124" fmla="*/ 655875 w 1026104"/>
                    <a:gd name="connsiteY124" fmla="*/ 983473 h 1021274"/>
                    <a:gd name="connsiteX125" fmla="*/ 697474 w 1026104"/>
                    <a:gd name="connsiteY125" fmla="*/ 984860 h 1021274"/>
                    <a:gd name="connsiteX126" fmla="*/ 726593 w 1026104"/>
                    <a:gd name="connsiteY126" fmla="*/ 986247 h 1021274"/>
                    <a:gd name="connsiteX127" fmla="*/ 769579 w 1026104"/>
                    <a:gd name="connsiteY127" fmla="*/ 995953 h 1021274"/>
                    <a:gd name="connsiteX128" fmla="*/ 764032 w 1026104"/>
                    <a:gd name="connsiteY128" fmla="*/ 972380 h 1021274"/>
                    <a:gd name="connsiteX129" fmla="*/ 1019172 w 1026104"/>
                    <a:gd name="connsiteY129" fmla="*/ 912755 h 1021274"/>
                    <a:gd name="connsiteX130" fmla="*/ 991439 w 1026104"/>
                    <a:gd name="connsiteY130" fmla="*/ 890569 h 1021274"/>
                    <a:gd name="connsiteX131" fmla="*/ 978960 w 1026104"/>
                    <a:gd name="connsiteY131" fmla="*/ 865610 h 1021274"/>
                    <a:gd name="connsiteX132" fmla="*/ 970640 w 1026104"/>
                    <a:gd name="connsiteY132" fmla="*/ 848970 h 1021274"/>
                    <a:gd name="connsiteX133" fmla="*/ 978960 w 1026104"/>
                    <a:gd name="connsiteY133" fmla="*/ 846197 h 1021274"/>
                    <a:gd name="connsiteX134" fmla="*/ 49919 w 1026104"/>
                    <a:gd name="connsiteY134" fmla="*/ 869770 h 1021274"/>
                    <a:gd name="connsiteX135" fmla="*/ 69331 w 1026104"/>
                    <a:gd name="connsiteY135" fmla="*/ 846197 h 1021274"/>
                    <a:gd name="connsiteX136" fmla="*/ 74878 w 1026104"/>
                    <a:gd name="connsiteY136" fmla="*/ 848970 h 1021274"/>
                    <a:gd name="connsiteX137" fmla="*/ 66558 w 1026104"/>
                    <a:gd name="connsiteY137" fmla="*/ 865610 h 1021274"/>
                    <a:gd name="connsiteX138" fmla="*/ 58238 w 1026104"/>
                    <a:gd name="connsiteY138" fmla="*/ 882249 h 1021274"/>
                    <a:gd name="connsiteX139" fmla="*/ 34666 w 1026104"/>
                    <a:gd name="connsiteY139" fmla="*/ 889183 h 1021274"/>
                    <a:gd name="connsiteX140" fmla="*/ 49919 w 1026104"/>
                    <a:gd name="connsiteY140" fmla="*/ 869770 h 10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4" h="1021274">
                      <a:moveTo>
                        <a:pt x="974800" y="883636"/>
                      </a:moveTo>
                      <a:cubicBezTo>
                        <a:pt x="972027" y="883636"/>
                        <a:pt x="970640" y="882249"/>
                        <a:pt x="967867" y="882249"/>
                      </a:cubicBezTo>
                      <a:cubicBezTo>
                        <a:pt x="963707" y="873930"/>
                        <a:pt x="959547" y="865610"/>
                        <a:pt x="958160" y="855904"/>
                      </a:cubicBezTo>
                      <a:cubicBezTo>
                        <a:pt x="962320" y="864223"/>
                        <a:pt x="967867" y="873930"/>
                        <a:pt x="974800" y="883636"/>
                      </a:cubicBezTo>
                      <a:close/>
                      <a:moveTo>
                        <a:pt x="938748" y="864223"/>
                      </a:moveTo>
                      <a:cubicBezTo>
                        <a:pt x="941521" y="868383"/>
                        <a:pt x="944294" y="872543"/>
                        <a:pt x="947067" y="876703"/>
                      </a:cubicBezTo>
                      <a:cubicBezTo>
                        <a:pt x="944294" y="875316"/>
                        <a:pt x="940134" y="875316"/>
                        <a:pt x="935974" y="873930"/>
                      </a:cubicBezTo>
                      <a:cubicBezTo>
                        <a:pt x="937361" y="871156"/>
                        <a:pt x="938748" y="866997"/>
                        <a:pt x="938748" y="864223"/>
                      </a:cubicBezTo>
                      <a:close/>
                      <a:moveTo>
                        <a:pt x="737686" y="683962"/>
                      </a:moveTo>
                      <a:cubicBezTo>
                        <a:pt x="747393" y="695055"/>
                        <a:pt x="761259" y="701988"/>
                        <a:pt x="772352" y="711694"/>
                      </a:cubicBezTo>
                      <a:cubicBezTo>
                        <a:pt x="779285" y="717241"/>
                        <a:pt x="786218" y="722787"/>
                        <a:pt x="793152" y="728334"/>
                      </a:cubicBezTo>
                      <a:cubicBezTo>
                        <a:pt x="804244" y="736653"/>
                        <a:pt x="815337" y="744973"/>
                        <a:pt x="826431" y="753293"/>
                      </a:cubicBezTo>
                      <a:cubicBezTo>
                        <a:pt x="843070" y="765773"/>
                        <a:pt x="862483" y="775479"/>
                        <a:pt x="880509" y="787959"/>
                      </a:cubicBezTo>
                      <a:cubicBezTo>
                        <a:pt x="892989" y="796279"/>
                        <a:pt x="908242" y="804598"/>
                        <a:pt x="916561" y="818465"/>
                      </a:cubicBezTo>
                      <a:cubicBezTo>
                        <a:pt x="897149" y="808758"/>
                        <a:pt x="870803" y="803212"/>
                        <a:pt x="851390" y="800438"/>
                      </a:cubicBezTo>
                      <a:cubicBezTo>
                        <a:pt x="815337" y="796279"/>
                        <a:pt x="693314" y="804598"/>
                        <a:pt x="673901" y="785185"/>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2"/>
                      </a:cubicBezTo>
                      <a:cubicBezTo>
                        <a:pt x="653102" y="560552"/>
                        <a:pt x="658648" y="531432"/>
                        <a:pt x="653102" y="525886"/>
                      </a:cubicBezTo>
                      <a:cubicBezTo>
                        <a:pt x="662808" y="535592"/>
                        <a:pt x="668355" y="549459"/>
                        <a:pt x="673901" y="560552"/>
                      </a:cubicBezTo>
                      <a:cubicBezTo>
                        <a:pt x="673901" y="560552"/>
                        <a:pt x="675288" y="559165"/>
                        <a:pt x="678061" y="557778"/>
                      </a:cubicBezTo>
                      <a:cubicBezTo>
                        <a:pt x="693314" y="604924"/>
                        <a:pt x="729367"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5"/>
                        <a:pt x="375776" y="539752"/>
                        <a:pt x="381323" y="534206"/>
                      </a:cubicBezTo>
                      <a:cubicBezTo>
                        <a:pt x="375776" y="539752"/>
                        <a:pt x="381323" y="579964"/>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7" y="787959"/>
                        <a:pt x="177488" y="793505"/>
                      </a:cubicBezTo>
                      <a:cubicBezTo>
                        <a:pt x="163622" y="796279"/>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9770"/>
                        <a:pt x="85971" y="861450"/>
                        <a:pt x="90131" y="854517"/>
                      </a:cubicBezTo>
                      <a:close/>
                      <a:moveTo>
                        <a:pt x="978960" y="846197"/>
                      </a:moveTo>
                      <a:cubicBezTo>
                        <a:pt x="985893" y="853130"/>
                        <a:pt x="991439" y="861450"/>
                        <a:pt x="998372" y="869770"/>
                      </a:cubicBezTo>
                      <a:cubicBezTo>
                        <a:pt x="1003919" y="876703"/>
                        <a:pt x="1009465"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2"/>
                      </a:cubicBezTo>
                      <a:cubicBezTo>
                        <a:pt x="1006692" y="775479"/>
                        <a:pt x="1005306" y="778252"/>
                        <a:pt x="1003919" y="781026"/>
                      </a:cubicBezTo>
                      <a:cubicBezTo>
                        <a:pt x="1002532" y="787959"/>
                        <a:pt x="1001146" y="794892"/>
                        <a:pt x="999759" y="801825"/>
                      </a:cubicBezTo>
                      <a:cubicBezTo>
                        <a:pt x="999759" y="803212"/>
                        <a:pt x="999759" y="803212"/>
                        <a:pt x="998372" y="804598"/>
                      </a:cubicBezTo>
                      <a:cubicBezTo>
                        <a:pt x="998372" y="804598"/>
                        <a:pt x="996986" y="804598"/>
                        <a:pt x="996986" y="805985"/>
                      </a:cubicBezTo>
                      <a:cubicBezTo>
                        <a:pt x="990053" y="807372"/>
                        <a:pt x="976186" y="811532"/>
                        <a:pt x="976186" y="801825"/>
                      </a:cubicBezTo>
                      <a:cubicBezTo>
                        <a:pt x="976186" y="792119"/>
                        <a:pt x="978960" y="782412"/>
                        <a:pt x="988666" y="779639"/>
                      </a:cubicBezTo>
                      <a:cubicBezTo>
                        <a:pt x="995599" y="778252"/>
                        <a:pt x="1002532" y="779639"/>
                        <a:pt x="1008079" y="774092"/>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4"/>
                        <a:pt x="783445" y="592444"/>
                        <a:pt x="776512" y="567485"/>
                      </a:cubicBezTo>
                      <a:cubicBezTo>
                        <a:pt x="772352" y="549459"/>
                        <a:pt x="768192" y="530046"/>
                        <a:pt x="764032" y="512020"/>
                      </a:cubicBezTo>
                      <a:cubicBezTo>
                        <a:pt x="739073" y="421889"/>
                        <a:pt x="722433" y="398316"/>
                        <a:pt x="719660" y="395543"/>
                      </a:cubicBezTo>
                      <a:cubicBezTo>
                        <a:pt x="707180" y="376130"/>
                        <a:pt x="697474" y="366424"/>
                        <a:pt x="676675" y="355331"/>
                      </a:cubicBezTo>
                      <a:cubicBezTo>
                        <a:pt x="673901" y="341464"/>
                        <a:pt x="672515" y="328985"/>
                        <a:pt x="672515" y="326212"/>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7" y="11447"/>
                        <a:pt x="565744" y="8673"/>
                      </a:cubicBezTo>
                      <a:cubicBezTo>
                        <a:pt x="511666" y="-10739"/>
                        <a:pt x="457587" y="3127"/>
                        <a:pt x="418762" y="43339"/>
                      </a:cubicBezTo>
                      <a:cubicBezTo>
                        <a:pt x="382709" y="80778"/>
                        <a:pt x="378550" y="127924"/>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2"/>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2"/>
                      </a:cubicBezTo>
                      <a:cubicBezTo>
                        <a:pt x="40212" y="774092"/>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7"/>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0"/>
                        <a:pt x="320311" y="977927"/>
                      </a:cubicBezTo>
                      <a:cubicBezTo>
                        <a:pt x="307831" y="987633"/>
                        <a:pt x="291192" y="1004273"/>
                        <a:pt x="299512" y="1016752"/>
                      </a:cubicBezTo>
                      <a:cubicBezTo>
                        <a:pt x="309218" y="1030619"/>
                        <a:pt x="332791" y="1008433"/>
                        <a:pt x="342497" y="1005660"/>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0"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49"/>
                        <a:pt x="983120" y="873930"/>
                        <a:pt x="978960" y="865610"/>
                      </a:cubicBezTo>
                      <a:cubicBezTo>
                        <a:pt x="976186" y="860064"/>
                        <a:pt x="972027" y="855904"/>
                        <a:pt x="970640" y="848970"/>
                      </a:cubicBezTo>
                      <a:cubicBezTo>
                        <a:pt x="973413" y="844811"/>
                        <a:pt x="976186" y="842037"/>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4"/>
                        <a:pt x="66558" y="865610"/>
                      </a:cubicBezTo>
                      <a:cubicBezTo>
                        <a:pt x="63785" y="871156"/>
                        <a:pt x="61012" y="876703"/>
                        <a:pt x="58238" y="882249"/>
                      </a:cubicBezTo>
                      <a:cubicBezTo>
                        <a:pt x="49919" y="885023"/>
                        <a:pt x="41599" y="886409"/>
                        <a:pt x="34666" y="889183"/>
                      </a:cubicBezTo>
                      <a:cubicBezTo>
                        <a:pt x="38826" y="883636"/>
                        <a:pt x="44372" y="876703"/>
                        <a:pt x="49919" y="869770"/>
                      </a:cubicBezTo>
                      <a:close/>
                    </a:path>
                  </a:pathLst>
                </a:custGeom>
                <a:solidFill>
                  <a:srgbClr val="E4EDED"/>
                </a:solidFill>
                <a:ln w="13829" cap="flat">
                  <a:noFill/>
                  <a:prstDash val="solid"/>
                  <a:miter/>
                </a:ln>
              </p:spPr>
              <p:txBody>
                <a:bodyPr rtlCol="0" anchor="ctr"/>
                <a:lstStyle/>
                <a:p>
                  <a:endParaRPr lang="tr-TR"/>
                </a:p>
              </p:txBody>
            </p:sp>
            <p:sp>
              <p:nvSpPr>
                <p:cNvPr id="715" name="Serbest Form: Şekil 714">
                  <a:extLst>
                    <a:ext uri="{FF2B5EF4-FFF2-40B4-BE49-F238E27FC236}">
                      <a16:creationId xmlns="" xmlns:a16="http://schemas.microsoft.com/office/drawing/2014/main" id="{F05A4324-5463-4413-8A36-4F4F5528EFA1}"/>
                    </a:ext>
                  </a:extLst>
                </p:cNvPr>
                <p:cNvSpPr/>
                <p:nvPr/>
              </p:nvSpPr>
              <p:spPr>
                <a:xfrm>
                  <a:off x="3928699" y="3853570"/>
                  <a:ext cx="1026105" cy="1021274"/>
                </a:xfrm>
                <a:custGeom>
                  <a:avLst/>
                  <a:gdLst>
                    <a:gd name="connsiteX0" fmla="*/ 973413 w 1026105"/>
                    <a:gd name="connsiteY0" fmla="*/ 882249 h 1021274"/>
                    <a:gd name="connsiteX1" fmla="*/ 966480 w 1026105"/>
                    <a:gd name="connsiteY1" fmla="*/ 880863 h 1021274"/>
                    <a:gd name="connsiteX2" fmla="*/ 956774 w 1026105"/>
                    <a:gd name="connsiteY2" fmla="*/ 854517 h 1021274"/>
                    <a:gd name="connsiteX3" fmla="*/ 973413 w 1026105"/>
                    <a:gd name="connsiteY3" fmla="*/ 882249 h 1021274"/>
                    <a:gd name="connsiteX4" fmla="*/ 937361 w 1026105"/>
                    <a:gd name="connsiteY4" fmla="*/ 862837 h 1021274"/>
                    <a:gd name="connsiteX5" fmla="*/ 945681 w 1026105"/>
                    <a:gd name="connsiteY5" fmla="*/ 875316 h 1021274"/>
                    <a:gd name="connsiteX6" fmla="*/ 934588 w 1026105"/>
                    <a:gd name="connsiteY6" fmla="*/ 872543 h 1021274"/>
                    <a:gd name="connsiteX7" fmla="*/ 937361 w 1026105"/>
                    <a:gd name="connsiteY7" fmla="*/ 862837 h 1021274"/>
                    <a:gd name="connsiteX8" fmla="*/ 736300 w 1026105"/>
                    <a:gd name="connsiteY8" fmla="*/ 682575 h 1021274"/>
                    <a:gd name="connsiteX9" fmla="*/ 770966 w 1026105"/>
                    <a:gd name="connsiteY9" fmla="*/ 710308 h 1021274"/>
                    <a:gd name="connsiteX10" fmla="*/ 791765 w 1026105"/>
                    <a:gd name="connsiteY10" fmla="*/ 726947 h 1021274"/>
                    <a:gd name="connsiteX11" fmla="*/ 825044 w 1026105"/>
                    <a:gd name="connsiteY11" fmla="*/ 751906 h 1021274"/>
                    <a:gd name="connsiteX12" fmla="*/ 879123 w 1026105"/>
                    <a:gd name="connsiteY12" fmla="*/ 786572 h 1021274"/>
                    <a:gd name="connsiteX13" fmla="*/ 915175 w 1026105"/>
                    <a:gd name="connsiteY13" fmla="*/ 817078 h 1021274"/>
                    <a:gd name="connsiteX14" fmla="*/ 850003 w 1026105"/>
                    <a:gd name="connsiteY14" fmla="*/ 799052 h 1021274"/>
                    <a:gd name="connsiteX15" fmla="*/ 672515 w 1026105"/>
                    <a:gd name="connsiteY15" fmla="*/ 783799 h 1021274"/>
                    <a:gd name="connsiteX16" fmla="*/ 669742 w 1026105"/>
                    <a:gd name="connsiteY16" fmla="*/ 781026 h 1021274"/>
                    <a:gd name="connsiteX17" fmla="*/ 666968 w 1026105"/>
                    <a:gd name="connsiteY17" fmla="*/ 758840 h 1021274"/>
                    <a:gd name="connsiteX18" fmla="*/ 655875 w 1026105"/>
                    <a:gd name="connsiteY18" fmla="*/ 631270 h 1021274"/>
                    <a:gd name="connsiteX19" fmla="*/ 651715 w 1026105"/>
                    <a:gd name="connsiteY19" fmla="*/ 567485 h 1021274"/>
                    <a:gd name="connsiteX20" fmla="*/ 651715 w 1026105"/>
                    <a:gd name="connsiteY20" fmla="*/ 524499 h 1021274"/>
                    <a:gd name="connsiteX21" fmla="*/ 672515 w 1026105"/>
                    <a:gd name="connsiteY21" fmla="*/ 559165 h 1021274"/>
                    <a:gd name="connsiteX22" fmla="*/ 676675 w 1026105"/>
                    <a:gd name="connsiteY22" fmla="*/ 556392 h 1021274"/>
                    <a:gd name="connsiteX23" fmla="*/ 736300 w 1026105"/>
                    <a:gd name="connsiteY23" fmla="*/ 682575 h 1021274"/>
                    <a:gd name="connsiteX24" fmla="*/ 167782 w 1026105"/>
                    <a:gd name="connsiteY24" fmla="*/ 786572 h 1021274"/>
                    <a:gd name="connsiteX25" fmla="*/ 221861 w 1026105"/>
                    <a:gd name="connsiteY25" fmla="*/ 751906 h 1021274"/>
                    <a:gd name="connsiteX26" fmla="*/ 255140 w 1026105"/>
                    <a:gd name="connsiteY26" fmla="*/ 726947 h 1021274"/>
                    <a:gd name="connsiteX27" fmla="*/ 275939 w 1026105"/>
                    <a:gd name="connsiteY27" fmla="*/ 710308 h 1021274"/>
                    <a:gd name="connsiteX28" fmla="*/ 310605 w 1026105"/>
                    <a:gd name="connsiteY28" fmla="*/ 682575 h 1021274"/>
                    <a:gd name="connsiteX29" fmla="*/ 364683 w 1026105"/>
                    <a:gd name="connsiteY29" fmla="*/ 549459 h 1021274"/>
                    <a:gd name="connsiteX30" fmla="*/ 374390 w 1026105"/>
                    <a:gd name="connsiteY30" fmla="*/ 553619 h 1021274"/>
                    <a:gd name="connsiteX31" fmla="*/ 381323 w 1026105"/>
                    <a:gd name="connsiteY31" fmla="*/ 534206 h 1021274"/>
                    <a:gd name="connsiteX32" fmla="*/ 381323 w 1026105"/>
                    <a:gd name="connsiteY32" fmla="*/ 586898 h 1021274"/>
                    <a:gd name="connsiteX33" fmla="*/ 375776 w 1026105"/>
                    <a:gd name="connsiteY33" fmla="*/ 690895 h 1021274"/>
                    <a:gd name="connsiteX34" fmla="*/ 357750 w 1026105"/>
                    <a:gd name="connsiteY34" fmla="*/ 781026 h 1021274"/>
                    <a:gd name="connsiteX35" fmla="*/ 366070 w 1026105"/>
                    <a:gd name="connsiteY35" fmla="*/ 782412 h 1021274"/>
                    <a:gd name="connsiteX36" fmla="*/ 363297 w 1026105"/>
                    <a:gd name="connsiteY36" fmla="*/ 783799 h 1021274"/>
                    <a:gd name="connsiteX37" fmla="*/ 280099 w 1026105"/>
                    <a:gd name="connsiteY37" fmla="*/ 785185 h 1021274"/>
                    <a:gd name="connsiteX38" fmla="*/ 177488 w 1026105"/>
                    <a:gd name="connsiteY38" fmla="*/ 793505 h 1021274"/>
                    <a:gd name="connsiteX39" fmla="*/ 138663 w 1026105"/>
                    <a:gd name="connsiteY39" fmla="*/ 808758 h 1021274"/>
                    <a:gd name="connsiteX40" fmla="*/ 167782 w 1026105"/>
                    <a:gd name="connsiteY40" fmla="*/ 786572 h 1021274"/>
                    <a:gd name="connsiteX41" fmla="*/ 90131 w 1026105"/>
                    <a:gd name="connsiteY41" fmla="*/ 854517 h 1021274"/>
                    <a:gd name="connsiteX42" fmla="*/ 88744 w 1026105"/>
                    <a:gd name="connsiteY42" fmla="*/ 857290 h 1021274"/>
                    <a:gd name="connsiteX43" fmla="*/ 87358 w 1026105"/>
                    <a:gd name="connsiteY43" fmla="*/ 858677 h 1021274"/>
                    <a:gd name="connsiteX44" fmla="*/ 79038 w 1026105"/>
                    <a:gd name="connsiteY44" fmla="*/ 875316 h 1021274"/>
                    <a:gd name="connsiteX45" fmla="*/ 76265 w 1026105"/>
                    <a:gd name="connsiteY45" fmla="*/ 875316 h 1021274"/>
                    <a:gd name="connsiteX46" fmla="*/ 90131 w 1026105"/>
                    <a:gd name="connsiteY46" fmla="*/ 854517 h 1021274"/>
                    <a:gd name="connsiteX47" fmla="*/ 978960 w 1026105"/>
                    <a:gd name="connsiteY47" fmla="*/ 846197 h 1021274"/>
                    <a:gd name="connsiteX48" fmla="*/ 998373 w 1026105"/>
                    <a:gd name="connsiteY48" fmla="*/ 869770 h 1021274"/>
                    <a:gd name="connsiteX49" fmla="*/ 1016399 w 1026105"/>
                    <a:gd name="connsiteY49" fmla="*/ 890569 h 1021274"/>
                    <a:gd name="connsiteX50" fmla="*/ 1024719 w 1026105"/>
                    <a:gd name="connsiteY50" fmla="*/ 890569 h 1021274"/>
                    <a:gd name="connsiteX51" fmla="*/ 1026105 w 1026105"/>
                    <a:gd name="connsiteY51" fmla="*/ 885023 h 1021274"/>
                    <a:gd name="connsiteX52" fmla="*/ 1023332 w 1026105"/>
                    <a:gd name="connsiteY52" fmla="*/ 879476 h 1021274"/>
                    <a:gd name="connsiteX53" fmla="*/ 996986 w 1026105"/>
                    <a:gd name="connsiteY53" fmla="*/ 840651 h 1021274"/>
                    <a:gd name="connsiteX54" fmla="*/ 994213 w 1026105"/>
                    <a:gd name="connsiteY54" fmla="*/ 833717 h 1021274"/>
                    <a:gd name="connsiteX55" fmla="*/ 1010852 w 1026105"/>
                    <a:gd name="connsiteY55" fmla="*/ 815691 h 1021274"/>
                    <a:gd name="connsiteX56" fmla="*/ 1013626 w 1026105"/>
                    <a:gd name="connsiteY56" fmla="*/ 794892 h 1021274"/>
                    <a:gd name="connsiteX57" fmla="*/ 1015012 w 1026105"/>
                    <a:gd name="connsiteY57" fmla="*/ 769932 h 1021274"/>
                    <a:gd name="connsiteX58" fmla="*/ 1008079 w 1026105"/>
                    <a:gd name="connsiteY58" fmla="*/ 774092 h 1021274"/>
                    <a:gd name="connsiteX59" fmla="*/ 1003919 w 1026105"/>
                    <a:gd name="connsiteY59" fmla="*/ 781026 h 1021274"/>
                    <a:gd name="connsiteX60" fmla="*/ 999759 w 1026105"/>
                    <a:gd name="connsiteY60" fmla="*/ 801825 h 1021274"/>
                    <a:gd name="connsiteX61" fmla="*/ 998373 w 1026105"/>
                    <a:gd name="connsiteY61" fmla="*/ 804598 h 1021274"/>
                    <a:gd name="connsiteX62" fmla="*/ 996986 w 1026105"/>
                    <a:gd name="connsiteY62" fmla="*/ 805985 h 1021274"/>
                    <a:gd name="connsiteX63" fmla="*/ 976187 w 1026105"/>
                    <a:gd name="connsiteY63" fmla="*/ 801825 h 1021274"/>
                    <a:gd name="connsiteX64" fmla="*/ 988666 w 1026105"/>
                    <a:gd name="connsiteY64" fmla="*/ 779639 h 1021274"/>
                    <a:gd name="connsiteX65" fmla="*/ 1008079 w 1026105"/>
                    <a:gd name="connsiteY65" fmla="*/ 774092 h 1021274"/>
                    <a:gd name="connsiteX66" fmla="*/ 1005306 w 1026105"/>
                    <a:gd name="connsiteY66" fmla="*/ 765773 h 1021274"/>
                    <a:gd name="connsiteX67" fmla="*/ 999759 w 1026105"/>
                    <a:gd name="connsiteY67" fmla="*/ 767159 h 1021274"/>
                    <a:gd name="connsiteX68" fmla="*/ 985893 w 1026105"/>
                    <a:gd name="connsiteY68" fmla="*/ 767159 h 1021274"/>
                    <a:gd name="connsiteX69" fmla="*/ 969253 w 1026105"/>
                    <a:gd name="connsiteY69" fmla="*/ 768546 h 1021274"/>
                    <a:gd name="connsiteX70" fmla="*/ 948454 w 1026105"/>
                    <a:gd name="connsiteY70" fmla="*/ 772706 h 1021274"/>
                    <a:gd name="connsiteX71" fmla="*/ 902695 w 1026105"/>
                    <a:gd name="connsiteY71" fmla="*/ 743587 h 1021274"/>
                    <a:gd name="connsiteX72" fmla="*/ 800085 w 1026105"/>
                    <a:gd name="connsiteY72" fmla="*/ 642363 h 1021274"/>
                    <a:gd name="connsiteX73" fmla="*/ 776512 w 1026105"/>
                    <a:gd name="connsiteY73" fmla="*/ 567485 h 1021274"/>
                    <a:gd name="connsiteX74" fmla="*/ 764032 w 1026105"/>
                    <a:gd name="connsiteY74" fmla="*/ 512020 h 1021274"/>
                    <a:gd name="connsiteX75" fmla="*/ 719660 w 1026105"/>
                    <a:gd name="connsiteY75" fmla="*/ 395543 h 1021274"/>
                    <a:gd name="connsiteX76" fmla="*/ 676675 w 1026105"/>
                    <a:gd name="connsiteY76" fmla="*/ 355331 h 1021274"/>
                    <a:gd name="connsiteX77" fmla="*/ 672515 w 1026105"/>
                    <a:gd name="connsiteY77" fmla="*/ 326211 h 1021274"/>
                    <a:gd name="connsiteX78" fmla="*/ 665582 w 1026105"/>
                    <a:gd name="connsiteY78" fmla="*/ 244400 h 1021274"/>
                    <a:gd name="connsiteX79" fmla="*/ 662808 w 1026105"/>
                    <a:gd name="connsiteY79" fmla="*/ 114057 h 1021274"/>
                    <a:gd name="connsiteX80" fmla="*/ 597637 w 1026105"/>
                    <a:gd name="connsiteY80" fmla="*/ 23926 h 1021274"/>
                    <a:gd name="connsiteX81" fmla="*/ 565744 w 1026105"/>
                    <a:gd name="connsiteY81" fmla="*/ 8673 h 1021274"/>
                    <a:gd name="connsiteX82" fmla="*/ 418762 w 1026105"/>
                    <a:gd name="connsiteY82" fmla="*/ 43339 h 1021274"/>
                    <a:gd name="connsiteX83" fmla="*/ 381323 w 1026105"/>
                    <a:gd name="connsiteY83" fmla="*/ 176456 h 1021274"/>
                    <a:gd name="connsiteX84" fmla="*/ 382710 w 1026105"/>
                    <a:gd name="connsiteY84" fmla="*/ 200028 h 1021274"/>
                    <a:gd name="connsiteX85" fmla="*/ 384096 w 1026105"/>
                    <a:gd name="connsiteY85" fmla="*/ 211121 h 1021274"/>
                    <a:gd name="connsiteX86" fmla="*/ 388256 w 1026105"/>
                    <a:gd name="connsiteY86" fmla="*/ 341464 h 1021274"/>
                    <a:gd name="connsiteX87" fmla="*/ 313378 w 1026105"/>
                    <a:gd name="connsiteY87" fmla="*/ 395543 h 1021274"/>
                    <a:gd name="connsiteX88" fmla="*/ 309218 w 1026105"/>
                    <a:gd name="connsiteY88" fmla="*/ 403863 h 1021274"/>
                    <a:gd name="connsiteX89" fmla="*/ 269006 w 1026105"/>
                    <a:gd name="connsiteY89" fmla="*/ 512020 h 1021274"/>
                    <a:gd name="connsiteX90" fmla="*/ 282872 w 1026105"/>
                    <a:gd name="connsiteY90" fmla="*/ 518953 h 1021274"/>
                    <a:gd name="connsiteX91" fmla="*/ 271779 w 1026105"/>
                    <a:gd name="connsiteY91" fmla="*/ 567485 h 1021274"/>
                    <a:gd name="connsiteX92" fmla="*/ 248207 w 1026105"/>
                    <a:gd name="connsiteY92" fmla="*/ 642363 h 1021274"/>
                    <a:gd name="connsiteX93" fmla="*/ 145596 w 1026105"/>
                    <a:gd name="connsiteY93" fmla="*/ 743587 h 1021274"/>
                    <a:gd name="connsiteX94" fmla="*/ 99837 w 1026105"/>
                    <a:gd name="connsiteY94" fmla="*/ 772706 h 1021274"/>
                    <a:gd name="connsiteX95" fmla="*/ 79038 w 1026105"/>
                    <a:gd name="connsiteY95" fmla="*/ 768546 h 1021274"/>
                    <a:gd name="connsiteX96" fmla="*/ 62398 w 1026105"/>
                    <a:gd name="connsiteY96" fmla="*/ 767159 h 1021274"/>
                    <a:gd name="connsiteX97" fmla="*/ 48532 w 1026105"/>
                    <a:gd name="connsiteY97" fmla="*/ 767159 h 1021274"/>
                    <a:gd name="connsiteX98" fmla="*/ 42986 w 1026105"/>
                    <a:gd name="connsiteY98" fmla="*/ 765773 h 1021274"/>
                    <a:gd name="connsiteX99" fmla="*/ 40212 w 1026105"/>
                    <a:gd name="connsiteY99" fmla="*/ 774092 h 1021274"/>
                    <a:gd name="connsiteX100" fmla="*/ 59625 w 1026105"/>
                    <a:gd name="connsiteY100" fmla="*/ 779639 h 1021274"/>
                    <a:gd name="connsiteX101" fmla="*/ 72105 w 1026105"/>
                    <a:gd name="connsiteY101" fmla="*/ 801825 h 1021274"/>
                    <a:gd name="connsiteX102" fmla="*/ 51305 w 1026105"/>
                    <a:gd name="connsiteY102" fmla="*/ 805985 h 1021274"/>
                    <a:gd name="connsiteX103" fmla="*/ 49919 w 1026105"/>
                    <a:gd name="connsiteY103" fmla="*/ 804598 h 1021274"/>
                    <a:gd name="connsiteX104" fmla="*/ 48532 w 1026105"/>
                    <a:gd name="connsiteY104" fmla="*/ 801825 h 1021274"/>
                    <a:gd name="connsiteX105" fmla="*/ 44372 w 1026105"/>
                    <a:gd name="connsiteY105" fmla="*/ 781026 h 1021274"/>
                    <a:gd name="connsiteX106" fmla="*/ 40212 w 1026105"/>
                    <a:gd name="connsiteY106" fmla="*/ 774092 h 1021274"/>
                    <a:gd name="connsiteX107" fmla="*/ 33279 w 1026105"/>
                    <a:gd name="connsiteY107" fmla="*/ 769932 h 1021274"/>
                    <a:gd name="connsiteX108" fmla="*/ 34666 w 1026105"/>
                    <a:gd name="connsiteY108" fmla="*/ 794892 h 1021274"/>
                    <a:gd name="connsiteX109" fmla="*/ 37439 w 1026105"/>
                    <a:gd name="connsiteY109" fmla="*/ 815691 h 1021274"/>
                    <a:gd name="connsiteX110" fmla="*/ 54079 w 1026105"/>
                    <a:gd name="connsiteY110" fmla="*/ 833717 h 1021274"/>
                    <a:gd name="connsiteX111" fmla="*/ 51305 w 1026105"/>
                    <a:gd name="connsiteY111" fmla="*/ 840651 h 1021274"/>
                    <a:gd name="connsiteX112" fmla="*/ 23573 w 1026105"/>
                    <a:gd name="connsiteY112" fmla="*/ 879476 h 1021274"/>
                    <a:gd name="connsiteX113" fmla="*/ 20799 w 1026105"/>
                    <a:gd name="connsiteY113" fmla="*/ 885023 h 1021274"/>
                    <a:gd name="connsiteX114" fmla="*/ 22186 w 1026105"/>
                    <a:gd name="connsiteY114" fmla="*/ 890569 h 1021274"/>
                    <a:gd name="connsiteX115" fmla="*/ 26346 w 1026105"/>
                    <a:gd name="connsiteY115" fmla="*/ 891956 h 1021274"/>
                    <a:gd name="connsiteX116" fmla="*/ 0 w 1026105"/>
                    <a:gd name="connsiteY116" fmla="*/ 914142 h 1021274"/>
                    <a:gd name="connsiteX117" fmla="*/ 320311 w 1026105"/>
                    <a:gd name="connsiteY117" fmla="*/ 977927 h 1021274"/>
                    <a:gd name="connsiteX118" fmla="*/ 299512 w 1026105"/>
                    <a:gd name="connsiteY118" fmla="*/ 1016752 h 1021274"/>
                    <a:gd name="connsiteX119" fmla="*/ 342497 w 1026105"/>
                    <a:gd name="connsiteY119" fmla="*/ 1005659 h 1021274"/>
                    <a:gd name="connsiteX120" fmla="*/ 371616 w 1026105"/>
                    <a:gd name="connsiteY120" fmla="*/ 1002886 h 1021274"/>
                    <a:gd name="connsiteX121" fmla="*/ 434015 w 1026105"/>
                    <a:gd name="connsiteY121" fmla="*/ 998726 h 1021274"/>
                    <a:gd name="connsiteX122" fmla="*/ 482547 w 1026105"/>
                    <a:gd name="connsiteY122" fmla="*/ 994566 h 1021274"/>
                    <a:gd name="connsiteX123" fmla="*/ 483933 w 1026105"/>
                    <a:gd name="connsiteY123" fmla="*/ 1004273 h 1021274"/>
                    <a:gd name="connsiteX124" fmla="*/ 655875 w 1026105"/>
                    <a:gd name="connsiteY124" fmla="*/ 983473 h 1021274"/>
                    <a:gd name="connsiteX125" fmla="*/ 697474 w 1026105"/>
                    <a:gd name="connsiteY125" fmla="*/ 984860 h 1021274"/>
                    <a:gd name="connsiteX126" fmla="*/ 726593 w 1026105"/>
                    <a:gd name="connsiteY126" fmla="*/ 986247 h 1021274"/>
                    <a:gd name="connsiteX127" fmla="*/ 769579 w 1026105"/>
                    <a:gd name="connsiteY127" fmla="*/ 995953 h 1021274"/>
                    <a:gd name="connsiteX128" fmla="*/ 764032 w 1026105"/>
                    <a:gd name="connsiteY128" fmla="*/ 972380 h 1021274"/>
                    <a:gd name="connsiteX129" fmla="*/ 1019172 w 1026105"/>
                    <a:gd name="connsiteY129" fmla="*/ 912755 h 1021274"/>
                    <a:gd name="connsiteX130" fmla="*/ 991439 w 1026105"/>
                    <a:gd name="connsiteY130" fmla="*/ 890569 h 1021274"/>
                    <a:gd name="connsiteX131" fmla="*/ 978960 w 1026105"/>
                    <a:gd name="connsiteY131" fmla="*/ 865610 h 1021274"/>
                    <a:gd name="connsiteX132" fmla="*/ 970640 w 1026105"/>
                    <a:gd name="connsiteY132" fmla="*/ 848970 h 1021274"/>
                    <a:gd name="connsiteX133" fmla="*/ 978960 w 1026105"/>
                    <a:gd name="connsiteY133" fmla="*/ 846197 h 1021274"/>
                    <a:gd name="connsiteX134" fmla="*/ 48532 w 1026105"/>
                    <a:gd name="connsiteY134" fmla="*/ 868383 h 1021274"/>
                    <a:gd name="connsiteX135" fmla="*/ 67945 w 1026105"/>
                    <a:gd name="connsiteY135" fmla="*/ 844811 h 1021274"/>
                    <a:gd name="connsiteX136" fmla="*/ 73491 w 1026105"/>
                    <a:gd name="connsiteY136" fmla="*/ 847584 h 1021274"/>
                    <a:gd name="connsiteX137" fmla="*/ 65172 w 1026105"/>
                    <a:gd name="connsiteY137" fmla="*/ 864223 h 1021274"/>
                    <a:gd name="connsiteX138" fmla="*/ 56852 w 1026105"/>
                    <a:gd name="connsiteY138" fmla="*/ 880863 h 1021274"/>
                    <a:gd name="connsiteX139" fmla="*/ 33279 w 1026105"/>
                    <a:gd name="connsiteY139" fmla="*/ 887796 h 1021274"/>
                    <a:gd name="connsiteX140" fmla="*/ 48532 w 1026105"/>
                    <a:gd name="connsiteY140" fmla="*/ 868383 h 10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4">
                      <a:moveTo>
                        <a:pt x="973413" y="882249"/>
                      </a:moveTo>
                      <a:cubicBezTo>
                        <a:pt x="970640" y="882249"/>
                        <a:pt x="969253" y="880863"/>
                        <a:pt x="966480" y="880863"/>
                      </a:cubicBezTo>
                      <a:cubicBezTo>
                        <a:pt x="962320" y="872543"/>
                        <a:pt x="958160" y="864223"/>
                        <a:pt x="956774" y="854517"/>
                      </a:cubicBezTo>
                      <a:cubicBezTo>
                        <a:pt x="962320" y="864223"/>
                        <a:pt x="967867" y="873930"/>
                        <a:pt x="973413" y="882249"/>
                      </a:cubicBezTo>
                      <a:close/>
                      <a:moveTo>
                        <a:pt x="937361" y="862837"/>
                      </a:moveTo>
                      <a:cubicBezTo>
                        <a:pt x="940134" y="866996"/>
                        <a:pt x="942907" y="871156"/>
                        <a:pt x="945681" y="875316"/>
                      </a:cubicBezTo>
                      <a:cubicBezTo>
                        <a:pt x="942907" y="873930"/>
                        <a:pt x="938747" y="873930"/>
                        <a:pt x="934588" y="872543"/>
                      </a:cubicBezTo>
                      <a:cubicBezTo>
                        <a:pt x="937361" y="869770"/>
                        <a:pt x="937361" y="866996"/>
                        <a:pt x="937361" y="862837"/>
                      </a:cubicBezTo>
                      <a:close/>
                      <a:moveTo>
                        <a:pt x="736300" y="682575"/>
                      </a:moveTo>
                      <a:cubicBezTo>
                        <a:pt x="746006" y="693668"/>
                        <a:pt x="759872" y="700601"/>
                        <a:pt x="770966" y="710308"/>
                      </a:cubicBezTo>
                      <a:cubicBezTo>
                        <a:pt x="777899" y="715854"/>
                        <a:pt x="784832" y="721400"/>
                        <a:pt x="791765" y="726947"/>
                      </a:cubicBezTo>
                      <a:cubicBezTo>
                        <a:pt x="802858" y="735267"/>
                        <a:pt x="813951" y="743587"/>
                        <a:pt x="825044" y="751906"/>
                      </a:cubicBezTo>
                      <a:cubicBezTo>
                        <a:pt x="841683" y="764386"/>
                        <a:pt x="861096" y="774092"/>
                        <a:pt x="879123" y="786572"/>
                      </a:cubicBezTo>
                      <a:cubicBezTo>
                        <a:pt x="891602" y="794892"/>
                        <a:pt x="906855" y="803212"/>
                        <a:pt x="915175" y="817078"/>
                      </a:cubicBezTo>
                      <a:cubicBezTo>
                        <a:pt x="895762" y="807372"/>
                        <a:pt x="869416" y="801825"/>
                        <a:pt x="850003" y="799052"/>
                      </a:cubicBezTo>
                      <a:cubicBezTo>
                        <a:pt x="813951" y="794892"/>
                        <a:pt x="691928" y="803212"/>
                        <a:pt x="672515" y="783799"/>
                      </a:cubicBezTo>
                      <a:cubicBezTo>
                        <a:pt x="671128" y="782412"/>
                        <a:pt x="671128" y="781026"/>
                        <a:pt x="669742" y="781026"/>
                      </a:cubicBezTo>
                      <a:cubicBezTo>
                        <a:pt x="668355" y="774092"/>
                        <a:pt x="668355" y="765773"/>
                        <a:pt x="666968" y="758840"/>
                      </a:cubicBezTo>
                      <a:cubicBezTo>
                        <a:pt x="661422" y="715854"/>
                        <a:pt x="658649" y="674255"/>
                        <a:pt x="655875" y="631270"/>
                      </a:cubicBezTo>
                      <a:cubicBezTo>
                        <a:pt x="654489" y="610470"/>
                        <a:pt x="653102" y="588284"/>
                        <a:pt x="651715" y="567485"/>
                      </a:cubicBezTo>
                      <a:cubicBezTo>
                        <a:pt x="651715" y="559165"/>
                        <a:pt x="657262" y="530046"/>
                        <a:pt x="651715" y="524499"/>
                      </a:cubicBezTo>
                      <a:cubicBezTo>
                        <a:pt x="661422" y="534206"/>
                        <a:pt x="666968" y="548072"/>
                        <a:pt x="672515" y="559165"/>
                      </a:cubicBezTo>
                      <a:cubicBezTo>
                        <a:pt x="672515" y="559165"/>
                        <a:pt x="673902" y="557778"/>
                        <a:pt x="676675" y="556392"/>
                      </a:cubicBezTo>
                      <a:cubicBezTo>
                        <a:pt x="693314" y="603537"/>
                        <a:pt x="727980" y="672868"/>
                        <a:pt x="736300" y="682575"/>
                      </a:cubicBezTo>
                      <a:close/>
                      <a:moveTo>
                        <a:pt x="167782" y="786572"/>
                      </a:moveTo>
                      <a:cubicBezTo>
                        <a:pt x="185808" y="775479"/>
                        <a:pt x="203834" y="765773"/>
                        <a:pt x="221861" y="751906"/>
                      </a:cubicBezTo>
                      <a:cubicBezTo>
                        <a:pt x="232954" y="743587"/>
                        <a:pt x="244047" y="735267"/>
                        <a:pt x="255140" y="726947"/>
                      </a:cubicBezTo>
                      <a:cubicBezTo>
                        <a:pt x="262073" y="721400"/>
                        <a:pt x="269006" y="715854"/>
                        <a:pt x="275939" y="710308"/>
                      </a:cubicBezTo>
                      <a:cubicBezTo>
                        <a:pt x="287032" y="700601"/>
                        <a:pt x="299512" y="693668"/>
                        <a:pt x="310605" y="682575"/>
                      </a:cubicBezTo>
                      <a:cubicBezTo>
                        <a:pt x="320311" y="672868"/>
                        <a:pt x="350817" y="597991"/>
                        <a:pt x="364683" y="549459"/>
                      </a:cubicBezTo>
                      <a:cubicBezTo>
                        <a:pt x="370230" y="552232"/>
                        <a:pt x="374390" y="553619"/>
                        <a:pt x="374390" y="553619"/>
                      </a:cubicBezTo>
                      <a:cubicBezTo>
                        <a:pt x="375776" y="546685"/>
                        <a:pt x="375776" y="539752"/>
                        <a:pt x="381323" y="534206"/>
                      </a:cubicBezTo>
                      <a:cubicBezTo>
                        <a:pt x="375776" y="539752"/>
                        <a:pt x="381323" y="579964"/>
                        <a:pt x="381323" y="586898"/>
                      </a:cubicBezTo>
                      <a:cubicBezTo>
                        <a:pt x="381323" y="621563"/>
                        <a:pt x="381323" y="656229"/>
                        <a:pt x="375776" y="690895"/>
                      </a:cubicBezTo>
                      <a:cubicBezTo>
                        <a:pt x="370230" y="721400"/>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8" y="787959"/>
                        <a:pt x="177488" y="793505"/>
                      </a:cubicBezTo>
                      <a:cubicBezTo>
                        <a:pt x="163622" y="796279"/>
                        <a:pt x="149756" y="801825"/>
                        <a:pt x="138663" y="808758"/>
                      </a:cubicBezTo>
                      <a:cubicBezTo>
                        <a:pt x="144209"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9" y="890569"/>
                      </a:cubicBezTo>
                      <a:cubicBezTo>
                        <a:pt x="1026105" y="889183"/>
                        <a:pt x="1026105" y="886409"/>
                        <a:pt x="1026105" y="885023"/>
                      </a:cubicBezTo>
                      <a:cubicBezTo>
                        <a:pt x="1026105" y="883636"/>
                        <a:pt x="1024719"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6" y="801825"/>
                        <a:pt x="1013626" y="794892"/>
                      </a:cubicBezTo>
                      <a:cubicBezTo>
                        <a:pt x="1013626" y="786572"/>
                        <a:pt x="1015012" y="778252"/>
                        <a:pt x="1015012" y="769932"/>
                      </a:cubicBezTo>
                      <a:cubicBezTo>
                        <a:pt x="1015012" y="769932"/>
                        <a:pt x="1008079" y="772706"/>
                        <a:pt x="1008079" y="774092"/>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7" y="811531"/>
                        <a:pt x="976187" y="801825"/>
                      </a:cubicBezTo>
                      <a:cubicBezTo>
                        <a:pt x="976187" y="792119"/>
                        <a:pt x="978960" y="782412"/>
                        <a:pt x="988666" y="779639"/>
                      </a:cubicBezTo>
                      <a:cubicBezTo>
                        <a:pt x="995599" y="778252"/>
                        <a:pt x="1002532" y="779639"/>
                        <a:pt x="1008079" y="774092"/>
                      </a:cubicBezTo>
                      <a:cubicBezTo>
                        <a:pt x="1010852" y="769932"/>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2"/>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4" y="398316"/>
                        <a:pt x="719660" y="395543"/>
                      </a:cubicBezTo>
                      <a:cubicBezTo>
                        <a:pt x="707181" y="376130"/>
                        <a:pt x="697474" y="366424"/>
                        <a:pt x="676675" y="355331"/>
                      </a:cubicBezTo>
                      <a:cubicBezTo>
                        <a:pt x="673902" y="341464"/>
                        <a:pt x="672515" y="328985"/>
                        <a:pt x="672515" y="326211"/>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8" y="11447"/>
                        <a:pt x="565744" y="8673"/>
                      </a:cubicBezTo>
                      <a:cubicBezTo>
                        <a:pt x="511666" y="-10739"/>
                        <a:pt x="457587" y="3127"/>
                        <a:pt x="418762" y="43339"/>
                      </a:cubicBezTo>
                      <a:cubicBezTo>
                        <a:pt x="382710" y="80778"/>
                        <a:pt x="378550" y="127924"/>
                        <a:pt x="381323" y="176456"/>
                      </a:cubicBezTo>
                      <a:cubicBezTo>
                        <a:pt x="381323" y="184775"/>
                        <a:pt x="381323" y="193095"/>
                        <a:pt x="382710" y="200028"/>
                      </a:cubicBezTo>
                      <a:cubicBezTo>
                        <a:pt x="382710" y="204188"/>
                        <a:pt x="382710"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8" y="772706"/>
                        <a:pt x="85971" y="769932"/>
                        <a:pt x="79038" y="768546"/>
                      </a:cubicBezTo>
                      <a:cubicBezTo>
                        <a:pt x="73491" y="767159"/>
                        <a:pt x="67945" y="767159"/>
                        <a:pt x="62398" y="767159"/>
                      </a:cubicBezTo>
                      <a:cubicBezTo>
                        <a:pt x="58238" y="767159"/>
                        <a:pt x="52692" y="768546"/>
                        <a:pt x="48532" y="767159"/>
                      </a:cubicBezTo>
                      <a:cubicBezTo>
                        <a:pt x="47145" y="767159"/>
                        <a:pt x="45759" y="765773"/>
                        <a:pt x="42986" y="765773"/>
                      </a:cubicBezTo>
                      <a:cubicBezTo>
                        <a:pt x="38826" y="765773"/>
                        <a:pt x="36052" y="769932"/>
                        <a:pt x="40212" y="774092"/>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6" y="778252"/>
                        <a:pt x="41599" y="775479"/>
                        <a:pt x="40212" y="774092"/>
                      </a:cubicBezTo>
                      <a:cubicBezTo>
                        <a:pt x="40212" y="774092"/>
                        <a:pt x="33279" y="769932"/>
                        <a:pt x="33279" y="769932"/>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6"/>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0"/>
                        <a:pt x="320311" y="977927"/>
                      </a:cubicBezTo>
                      <a:cubicBezTo>
                        <a:pt x="307832" y="987633"/>
                        <a:pt x="291192" y="1004273"/>
                        <a:pt x="299512" y="1016752"/>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6" y="980700"/>
                        <a:pt x="764032" y="972380"/>
                      </a:cubicBezTo>
                      <a:cubicBezTo>
                        <a:pt x="916562" y="959901"/>
                        <a:pt x="1019172" y="937715"/>
                        <a:pt x="1019172" y="912755"/>
                      </a:cubicBezTo>
                      <a:cubicBezTo>
                        <a:pt x="1019172" y="904436"/>
                        <a:pt x="1009466" y="897502"/>
                        <a:pt x="991439" y="890569"/>
                      </a:cubicBezTo>
                      <a:cubicBezTo>
                        <a:pt x="988666" y="882249"/>
                        <a:pt x="983120" y="873930"/>
                        <a:pt x="978960" y="865610"/>
                      </a:cubicBezTo>
                      <a:cubicBezTo>
                        <a:pt x="976187" y="860063"/>
                        <a:pt x="972027" y="855904"/>
                        <a:pt x="970640" y="848970"/>
                      </a:cubicBezTo>
                      <a:cubicBezTo>
                        <a:pt x="972027" y="844811"/>
                        <a:pt x="974800" y="842037"/>
                        <a:pt x="978960" y="846197"/>
                      </a:cubicBezTo>
                      <a:close/>
                      <a:moveTo>
                        <a:pt x="48532" y="868383"/>
                      </a:moveTo>
                      <a:cubicBezTo>
                        <a:pt x="54079" y="860063"/>
                        <a:pt x="61012" y="851744"/>
                        <a:pt x="67945" y="844811"/>
                      </a:cubicBezTo>
                      <a:cubicBezTo>
                        <a:pt x="70718" y="840651"/>
                        <a:pt x="73491" y="843424"/>
                        <a:pt x="73491" y="847584"/>
                      </a:cubicBezTo>
                      <a:cubicBezTo>
                        <a:pt x="72105" y="854517"/>
                        <a:pt x="67945" y="858677"/>
                        <a:pt x="65172" y="864223"/>
                      </a:cubicBezTo>
                      <a:cubicBezTo>
                        <a:pt x="62398" y="869770"/>
                        <a:pt x="59625" y="875316"/>
                        <a:pt x="56852" y="880863"/>
                      </a:cubicBezTo>
                      <a:cubicBezTo>
                        <a:pt x="48532" y="883636"/>
                        <a:pt x="40212" y="885023"/>
                        <a:pt x="33279" y="887796"/>
                      </a:cubicBezTo>
                      <a:cubicBezTo>
                        <a:pt x="38826" y="883636"/>
                        <a:pt x="44372" y="875316"/>
                        <a:pt x="48532" y="868383"/>
                      </a:cubicBezTo>
                      <a:close/>
                    </a:path>
                  </a:pathLst>
                </a:custGeom>
                <a:solidFill>
                  <a:srgbClr val="E2ECEC"/>
                </a:solidFill>
                <a:ln w="13829" cap="flat">
                  <a:noFill/>
                  <a:prstDash val="solid"/>
                  <a:miter/>
                </a:ln>
              </p:spPr>
              <p:txBody>
                <a:bodyPr rtlCol="0" anchor="ctr"/>
                <a:lstStyle/>
                <a:p>
                  <a:endParaRPr lang="tr-TR"/>
                </a:p>
              </p:txBody>
            </p:sp>
            <p:sp>
              <p:nvSpPr>
                <p:cNvPr id="716" name="Serbest Form: Şekil 715">
                  <a:extLst>
                    <a:ext uri="{FF2B5EF4-FFF2-40B4-BE49-F238E27FC236}">
                      <a16:creationId xmlns="" xmlns:a16="http://schemas.microsoft.com/office/drawing/2014/main" id="{43C7935F-5E38-47BC-90D9-96862A1CC211}"/>
                    </a:ext>
                  </a:extLst>
                </p:cNvPr>
                <p:cNvSpPr/>
                <p:nvPr/>
              </p:nvSpPr>
              <p:spPr>
                <a:xfrm>
                  <a:off x="3924539" y="3849410"/>
                  <a:ext cx="1026104" cy="1021274"/>
                </a:xfrm>
                <a:custGeom>
                  <a:avLst/>
                  <a:gdLst>
                    <a:gd name="connsiteX0" fmla="*/ 974800 w 1026104"/>
                    <a:gd name="connsiteY0" fmla="*/ 883636 h 1021274"/>
                    <a:gd name="connsiteX1" fmla="*/ 967867 w 1026104"/>
                    <a:gd name="connsiteY1" fmla="*/ 882249 h 1021274"/>
                    <a:gd name="connsiteX2" fmla="*/ 958160 w 1026104"/>
                    <a:gd name="connsiteY2" fmla="*/ 855904 h 1021274"/>
                    <a:gd name="connsiteX3" fmla="*/ 974800 w 1026104"/>
                    <a:gd name="connsiteY3" fmla="*/ 883636 h 1021274"/>
                    <a:gd name="connsiteX4" fmla="*/ 938748 w 1026104"/>
                    <a:gd name="connsiteY4" fmla="*/ 864223 h 1021274"/>
                    <a:gd name="connsiteX5" fmla="*/ 947067 w 1026104"/>
                    <a:gd name="connsiteY5" fmla="*/ 876703 h 1021274"/>
                    <a:gd name="connsiteX6" fmla="*/ 935974 w 1026104"/>
                    <a:gd name="connsiteY6" fmla="*/ 873930 h 1021274"/>
                    <a:gd name="connsiteX7" fmla="*/ 938748 w 1026104"/>
                    <a:gd name="connsiteY7" fmla="*/ 864223 h 1021274"/>
                    <a:gd name="connsiteX8" fmla="*/ 737686 w 1026104"/>
                    <a:gd name="connsiteY8" fmla="*/ 683962 h 1021274"/>
                    <a:gd name="connsiteX9" fmla="*/ 772352 w 1026104"/>
                    <a:gd name="connsiteY9" fmla="*/ 711694 h 1021274"/>
                    <a:gd name="connsiteX10" fmla="*/ 793152 w 1026104"/>
                    <a:gd name="connsiteY10" fmla="*/ 728334 h 1021274"/>
                    <a:gd name="connsiteX11" fmla="*/ 826431 w 1026104"/>
                    <a:gd name="connsiteY11" fmla="*/ 753293 h 1021274"/>
                    <a:gd name="connsiteX12" fmla="*/ 880509 w 1026104"/>
                    <a:gd name="connsiteY12" fmla="*/ 787959 h 1021274"/>
                    <a:gd name="connsiteX13" fmla="*/ 916561 w 1026104"/>
                    <a:gd name="connsiteY13" fmla="*/ 818465 h 1021274"/>
                    <a:gd name="connsiteX14" fmla="*/ 851390 w 1026104"/>
                    <a:gd name="connsiteY14" fmla="*/ 800438 h 1021274"/>
                    <a:gd name="connsiteX15" fmla="*/ 673901 w 1026104"/>
                    <a:gd name="connsiteY15" fmla="*/ 785185 h 1021274"/>
                    <a:gd name="connsiteX16" fmla="*/ 671128 w 1026104"/>
                    <a:gd name="connsiteY16" fmla="*/ 782412 h 1021274"/>
                    <a:gd name="connsiteX17" fmla="*/ 668355 w 1026104"/>
                    <a:gd name="connsiteY17" fmla="*/ 760226 h 1021274"/>
                    <a:gd name="connsiteX18" fmla="*/ 657262 w 1026104"/>
                    <a:gd name="connsiteY18" fmla="*/ 632656 h 1021274"/>
                    <a:gd name="connsiteX19" fmla="*/ 653102 w 1026104"/>
                    <a:gd name="connsiteY19" fmla="*/ 568872 h 1021274"/>
                    <a:gd name="connsiteX20" fmla="*/ 653102 w 1026104"/>
                    <a:gd name="connsiteY20" fmla="*/ 525886 h 1021274"/>
                    <a:gd name="connsiteX21" fmla="*/ 673901 w 1026104"/>
                    <a:gd name="connsiteY21" fmla="*/ 560552 h 1021274"/>
                    <a:gd name="connsiteX22" fmla="*/ 678061 w 1026104"/>
                    <a:gd name="connsiteY22" fmla="*/ 557778 h 1021274"/>
                    <a:gd name="connsiteX23" fmla="*/ 737686 w 1026104"/>
                    <a:gd name="connsiteY23" fmla="*/ 683962 h 1021274"/>
                    <a:gd name="connsiteX24" fmla="*/ 167782 w 1026104"/>
                    <a:gd name="connsiteY24" fmla="*/ 786572 h 1021274"/>
                    <a:gd name="connsiteX25" fmla="*/ 221861 w 1026104"/>
                    <a:gd name="connsiteY25" fmla="*/ 751906 h 1021274"/>
                    <a:gd name="connsiteX26" fmla="*/ 255140 w 1026104"/>
                    <a:gd name="connsiteY26" fmla="*/ 726947 h 1021274"/>
                    <a:gd name="connsiteX27" fmla="*/ 275939 w 1026104"/>
                    <a:gd name="connsiteY27" fmla="*/ 710308 h 1021274"/>
                    <a:gd name="connsiteX28" fmla="*/ 310605 w 1026104"/>
                    <a:gd name="connsiteY28" fmla="*/ 682575 h 1021274"/>
                    <a:gd name="connsiteX29" fmla="*/ 364683 w 1026104"/>
                    <a:gd name="connsiteY29" fmla="*/ 549459 h 1021274"/>
                    <a:gd name="connsiteX30" fmla="*/ 374390 w 1026104"/>
                    <a:gd name="connsiteY30" fmla="*/ 553619 h 1021274"/>
                    <a:gd name="connsiteX31" fmla="*/ 381323 w 1026104"/>
                    <a:gd name="connsiteY31" fmla="*/ 534206 h 1021274"/>
                    <a:gd name="connsiteX32" fmla="*/ 381323 w 1026104"/>
                    <a:gd name="connsiteY32" fmla="*/ 586898 h 1021274"/>
                    <a:gd name="connsiteX33" fmla="*/ 375776 w 1026104"/>
                    <a:gd name="connsiteY33" fmla="*/ 690895 h 1021274"/>
                    <a:gd name="connsiteX34" fmla="*/ 357750 w 1026104"/>
                    <a:gd name="connsiteY34" fmla="*/ 781026 h 1021274"/>
                    <a:gd name="connsiteX35" fmla="*/ 366070 w 1026104"/>
                    <a:gd name="connsiteY35" fmla="*/ 782412 h 1021274"/>
                    <a:gd name="connsiteX36" fmla="*/ 363297 w 1026104"/>
                    <a:gd name="connsiteY36" fmla="*/ 783799 h 1021274"/>
                    <a:gd name="connsiteX37" fmla="*/ 280099 w 1026104"/>
                    <a:gd name="connsiteY37" fmla="*/ 785185 h 1021274"/>
                    <a:gd name="connsiteX38" fmla="*/ 177488 w 1026104"/>
                    <a:gd name="connsiteY38" fmla="*/ 793505 h 1021274"/>
                    <a:gd name="connsiteX39" fmla="*/ 138663 w 1026104"/>
                    <a:gd name="connsiteY39" fmla="*/ 808758 h 1021274"/>
                    <a:gd name="connsiteX40" fmla="*/ 167782 w 1026104"/>
                    <a:gd name="connsiteY40" fmla="*/ 786572 h 1021274"/>
                    <a:gd name="connsiteX41" fmla="*/ 90131 w 1026104"/>
                    <a:gd name="connsiteY41" fmla="*/ 855904 h 1021274"/>
                    <a:gd name="connsiteX42" fmla="*/ 88744 w 1026104"/>
                    <a:gd name="connsiteY42" fmla="*/ 858677 h 1021274"/>
                    <a:gd name="connsiteX43" fmla="*/ 87358 w 1026104"/>
                    <a:gd name="connsiteY43" fmla="*/ 860064 h 1021274"/>
                    <a:gd name="connsiteX44" fmla="*/ 79038 w 1026104"/>
                    <a:gd name="connsiteY44" fmla="*/ 876703 h 1021274"/>
                    <a:gd name="connsiteX45" fmla="*/ 76265 w 1026104"/>
                    <a:gd name="connsiteY45" fmla="*/ 876703 h 1021274"/>
                    <a:gd name="connsiteX46" fmla="*/ 90131 w 1026104"/>
                    <a:gd name="connsiteY46" fmla="*/ 855904 h 1021274"/>
                    <a:gd name="connsiteX47" fmla="*/ 978960 w 1026104"/>
                    <a:gd name="connsiteY47" fmla="*/ 846197 h 1021274"/>
                    <a:gd name="connsiteX48" fmla="*/ 998372 w 1026104"/>
                    <a:gd name="connsiteY48" fmla="*/ 869770 h 1021274"/>
                    <a:gd name="connsiteX49" fmla="*/ 1016399 w 1026104"/>
                    <a:gd name="connsiteY49" fmla="*/ 890569 h 1021274"/>
                    <a:gd name="connsiteX50" fmla="*/ 1024718 w 1026104"/>
                    <a:gd name="connsiteY50" fmla="*/ 890569 h 1021274"/>
                    <a:gd name="connsiteX51" fmla="*/ 1026105 w 1026104"/>
                    <a:gd name="connsiteY51" fmla="*/ 885023 h 1021274"/>
                    <a:gd name="connsiteX52" fmla="*/ 1023332 w 1026104"/>
                    <a:gd name="connsiteY52" fmla="*/ 879476 h 1021274"/>
                    <a:gd name="connsiteX53" fmla="*/ 996986 w 1026104"/>
                    <a:gd name="connsiteY53" fmla="*/ 840651 h 1021274"/>
                    <a:gd name="connsiteX54" fmla="*/ 994213 w 1026104"/>
                    <a:gd name="connsiteY54" fmla="*/ 833717 h 1021274"/>
                    <a:gd name="connsiteX55" fmla="*/ 1010852 w 1026104"/>
                    <a:gd name="connsiteY55" fmla="*/ 815691 h 1021274"/>
                    <a:gd name="connsiteX56" fmla="*/ 1013625 w 1026104"/>
                    <a:gd name="connsiteY56" fmla="*/ 794892 h 1021274"/>
                    <a:gd name="connsiteX57" fmla="*/ 1015012 w 1026104"/>
                    <a:gd name="connsiteY57" fmla="*/ 769933 h 1021274"/>
                    <a:gd name="connsiteX58" fmla="*/ 1008079 w 1026104"/>
                    <a:gd name="connsiteY58" fmla="*/ 774092 h 1021274"/>
                    <a:gd name="connsiteX59" fmla="*/ 1003919 w 1026104"/>
                    <a:gd name="connsiteY59" fmla="*/ 781026 h 1021274"/>
                    <a:gd name="connsiteX60" fmla="*/ 999759 w 1026104"/>
                    <a:gd name="connsiteY60" fmla="*/ 801825 h 1021274"/>
                    <a:gd name="connsiteX61" fmla="*/ 998372 w 1026104"/>
                    <a:gd name="connsiteY61" fmla="*/ 804598 h 1021274"/>
                    <a:gd name="connsiteX62" fmla="*/ 996986 w 1026104"/>
                    <a:gd name="connsiteY62" fmla="*/ 805985 h 1021274"/>
                    <a:gd name="connsiteX63" fmla="*/ 976186 w 1026104"/>
                    <a:gd name="connsiteY63" fmla="*/ 801825 h 1021274"/>
                    <a:gd name="connsiteX64" fmla="*/ 988666 w 1026104"/>
                    <a:gd name="connsiteY64" fmla="*/ 779639 h 1021274"/>
                    <a:gd name="connsiteX65" fmla="*/ 1008079 w 1026104"/>
                    <a:gd name="connsiteY65" fmla="*/ 774092 h 1021274"/>
                    <a:gd name="connsiteX66" fmla="*/ 1005306 w 1026104"/>
                    <a:gd name="connsiteY66" fmla="*/ 765773 h 1021274"/>
                    <a:gd name="connsiteX67" fmla="*/ 999759 w 1026104"/>
                    <a:gd name="connsiteY67" fmla="*/ 767159 h 1021274"/>
                    <a:gd name="connsiteX68" fmla="*/ 985893 w 1026104"/>
                    <a:gd name="connsiteY68" fmla="*/ 767159 h 1021274"/>
                    <a:gd name="connsiteX69" fmla="*/ 969253 w 1026104"/>
                    <a:gd name="connsiteY69" fmla="*/ 768546 h 1021274"/>
                    <a:gd name="connsiteX70" fmla="*/ 948454 w 1026104"/>
                    <a:gd name="connsiteY70" fmla="*/ 772706 h 1021274"/>
                    <a:gd name="connsiteX71" fmla="*/ 902695 w 1026104"/>
                    <a:gd name="connsiteY71" fmla="*/ 743587 h 1021274"/>
                    <a:gd name="connsiteX72" fmla="*/ 800085 w 1026104"/>
                    <a:gd name="connsiteY72" fmla="*/ 642363 h 1021274"/>
                    <a:gd name="connsiteX73" fmla="*/ 776512 w 1026104"/>
                    <a:gd name="connsiteY73" fmla="*/ 567485 h 1021274"/>
                    <a:gd name="connsiteX74" fmla="*/ 764032 w 1026104"/>
                    <a:gd name="connsiteY74" fmla="*/ 512020 h 1021274"/>
                    <a:gd name="connsiteX75" fmla="*/ 719660 w 1026104"/>
                    <a:gd name="connsiteY75" fmla="*/ 395543 h 1021274"/>
                    <a:gd name="connsiteX76" fmla="*/ 676675 w 1026104"/>
                    <a:gd name="connsiteY76" fmla="*/ 355331 h 1021274"/>
                    <a:gd name="connsiteX77" fmla="*/ 672515 w 1026104"/>
                    <a:gd name="connsiteY77" fmla="*/ 326212 h 1021274"/>
                    <a:gd name="connsiteX78" fmla="*/ 665582 w 1026104"/>
                    <a:gd name="connsiteY78" fmla="*/ 244400 h 1021274"/>
                    <a:gd name="connsiteX79" fmla="*/ 662808 w 1026104"/>
                    <a:gd name="connsiteY79" fmla="*/ 114057 h 1021274"/>
                    <a:gd name="connsiteX80" fmla="*/ 597637 w 1026104"/>
                    <a:gd name="connsiteY80" fmla="*/ 23926 h 1021274"/>
                    <a:gd name="connsiteX81" fmla="*/ 565744 w 1026104"/>
                    <a:gd name="connsiteY81" fmla="*/ 8673 h 1021274"/>
                    <a:gd name="connsiteX82" fmla="*/ 418762 w 1026104"/>
                    <a:gd name="connsiteY82" fmla="*/ 43339 h 1021274"/>
                    <a:gd name="connsiteX83" fmla="*/ 381323 w 1026104"/>
                    <a:gd name="connsiteY83" fmla="*/ 176456 h 1021274"/>
                    <a:gd name="connsiteX84" fmla="*/ 382709 w 1026104"/>
                    <a:gd name="connsiteY84" fmla="*/ 200028 h 1021274"/>
                    <a:gd name="connsiteX85" fmla="*/ 384096 w 1026104"/>
                    <a:gd name="connsiteY85" fmla="*/ 211121 h 1021274"/>
                    <a:gd name="connsiteX86" fmla="*/ 388256 w 1026104"/>
                    <a:gd name="connsiteY86" fmla="*/ 341464 h 1021274"/>
                    <a:gd name="connsiteX87" fmla="*/ 313378 w 1026104"/>
                    <a:gd name="connsiteY87" fmla="*/ 395543 h 1021274"/>
                    <a:gd name="connsiteX88" fmla="*/ 309218 w 1026104"/>
                    <a:gd name="connsiteY88" fmla="*/ 403863 h 1021274"/>
                    <a:gd name="connsiteX89" fmla="*/ 269006 w 1026104"/>
                    <a:gd name="connsiteY89" fmla="*/ 512020 h 1021274"/>
                    <a:gd name="connsiteX90" fmla="*/ 282872 w 1026104"/>
                    <a:gd name="connsiteY90" fmla="*/ 518953 h 1021274"/>
                    <a:gd name="connsiteX91" fmla="*/ 271779 w 1026104"/>
                    <a:gd name="connsiteY91" fmla="*/ 567485 h 1021274"/>
                    <a:gd name="connsiteX92" fmla="*/ 248207 w 1026104"/>
                    <a:gd name="connsiteY92" fmla="*/ 642363 h 1021274"/>
                    <a:gd name="connsiteX93" fmla="*/ 145596 w 1026104"/>
                    <a:gd name="connsiteY93" fmla="*/ 743587 h 1021274"/>
                    <a:gd name="connsiteX94" fmla="*/ 99837 w 1026104"/>
                    <a:gd name="connsiteY94" fmla="*/ 772706 h 1021274"/>
                    <a:gd name="connsiteX95" fmla="*/ 79038 w 1026104"/>
                    <a:gd name="connsiteY95" fmla="*/ 768546 h 1021274"/>
                    <a:gd name="connsiteX96" fmla="*/ 62398 w 1026104"/>
                    <a:gd name="connsiteY96" fmla="*/ 767159 h 1021274"/>
                    <a:gd name="connsiteX97" fmla="*/ 48532 w 1026104"/>
                    <a:gd name="connsiteY97" fmla="*/ 767159 h 1021274"/>
                    <a:gd name="connsiteX98" fmla="*/ 42985 w 1026104"/>
                    <a:gd name="connsiteY98" fmla="*/ 765773 h 1021274"/>
                    <a:gd name="connsiteX99" fmla="*/ 40212 w 1026104"/>
                    <a:gd name="connsiteY99" fmla="*/ 774092 h 1021274"/>
                    <a:gd name="connsiteX100" fmla="*/ 59625 w 1026104"/>
                    <a:gd name="connsiteY100" fmla="*/ 779639 h 1021274"/>
                    <a:gd name="connsiteX101" fmla="*/ 72105 w 1026104"/>
                    <a:gd name="connsiteY101" fmla="*/ 801825 h 1021274"/>
                    <a:gd name="connsiteX102" fmla="*/ 51305 w 1026104"/>
                    <a:gd name="connsiteY102" fmla="*/ 805985 h 1021274"/>
                    <a:gd name="connsiteX103" fmla="*/ 49919 w 1026104"/>
                    <a:gd name="connsiteY103" fmla="*/ 804598 h 1021274"/>
                    <a:gd name="connsiteX104" fmla="*/ 48532 w 1026104"/>
                    <a:gd name="connsiteY104" fmla="*/ 801825 h 1021274"/>
                    <a:gd name="connsiteX105" fmla="*/ 44372 w 1026104"/>
                    <a:gd name="connsiteY105" fmla="*/ 781026 h 1021274"/>
                    <a:gd name="connsiteX106" fmla="*/ 40212 w 1026104"/>
                    <a:gd name="connsiteY106" fmla="*/ 774092 h 1021274"/>
                    <a:gd name="connsiteX107" fmla="*/ 33279 w 1026104"/>
                    <a:gd name="connsiteY107" fmla="*/ 769933 h 1021274"/>
                    <a:gd name="connsiteX108" fmla="*/ 34666 w 1026104"/>
                    <a:gd name="connsiteY108" fmla="*/ 794892 h 1021274"/>
                    <a:gd name="connsiteX109" fmla="*/ 37439 w 1026104"/>
                    <a:gd name="connsiteY109" fmla="*/ 815691 h 1021274"/>
                    <a:gd name="connsiteX110" fmla="*/ 54079 w 1026104"/>
                    <a:gd name="connsiteY110" fmla="*/ 833717 h 1021274"/>
                    <a:gd name="connsiteX111" fmla="*/ 51305 w 1026104"/>
                    <a:gd name="connsiteY111" fmla="*/ 840651 h 1021274"/>
                    <a:gd name="connsiteX112" fmla="*/ 23573 w 1026104"/>
                    <a:gd name="connsiteY112" fmla="*/ 879476 h 1021274"/>
                    <a:gd name="connsiteX113" fmla="*/ 20799 w 1026104"/>
                    <a:gd name="connsiteY113" fmla="*/ 885023 h 1021274"/>
                    <a:gd name="connsiteX114" fmla="*/ 22186 w 1026104"/>
                    <a:gd name="connsiteY114" fmla="*/ 890569 h 1021274"/>
                    <a:gd name="connsiteX115" fmla="*/ 26346 w 1026104"/>
                    <a:gd name="connsiteY115" fmla="*/ 891956 h 1021274"/>
                    <a:gd name="connsiteX116" fmla="*/ 0 w 1026104"/>
                    <a:gd name="connsiteY116" fmla="*/ 914142 h 1021274"/>
                    <a:gd name="connsiteX117" fmla="*/ 320311 w 1026104"/>
                    <a:gd name="connsiteY117" fmla="*/ 977927 h 1021274"/>
                    <a:gd name="connsiteX118" fmla="*/ 299512 w 1026104"/>
                    <a:gd name="connsiteY118" fmla="*/ 1016752 h 1021274"/>
                    <a:gd name="connsiteX119" fmla="*/ 342497 w 1026104"/>
                    <a:gd name="connsiteY119" fmla="*/ 1005660 h 1021274"/>
                    <a:gd name="connsiteX120" fmla="*/ 371616 w 1026104"/>
                    <a:gd name="connsiteY120" fmla="*/ 1002886 h 1021274"/>
                    <a:gd name="connsiteX121" fmla="*/ 434015 w 1026104"/>
                    <a:gd name="connsiteY121" fmla="*/ 998726 h 1021274"/>
                    <a:gd name="connsiteX122" fmla="*/ 482547 w 1026104"/>
                    <a:gd name="connsiteY122" fmla="*/ 994566 h 1021274"/>
                    <a:gd name="connsiteX123" fmla="*/ 483933 w 1026104"/>
                    <a:gd name="connsiteY123" fmla="*/ 1004273 h 1021274"/>
                    <a:gd name="connsiteX124" fmla="*/ 655875 w 1026104"/>
                    <a:gd name="connsiteY124" fmla="*/ 983473 h 1021274"/>
                    <a:gd name="connsiteX125" fmla="*/ 697474 w 1026104"/>
                    <a:gd name="connsiteY125" fmla="*/ 984860 h 1021274"/>
                    <a:gd name="connsiteX126" fmla="*/ 726593 w 1026104"/>
                    <a:gd name="connsiteY126" fmla="*/ 986247 h 1021274"/>
                    <a:gd name="connsiteX127" fmla="*/ 769579 w 1026104"/>
                    <a:gd name="connsiteY127" fmla="*/ 995953 h 1021274"/>
                    <a:gd name="connsiteX128" fmla="*/ 764032 w 1026104"/>
                    <a:gd name="connsiteY128" fmla="*/ 972380 h 1021274"/>
                    <a:gd name="connsiteX129" fmla="*/ 1019172 w 1026104"/>
                    <a:gd name="connsiteY129" fmla="*/ 912755 h 1021274"/>
                    <a:gd name="connsiteX130" fmla="*/ 991439 w 1026104"/>
                    <a:gd name="connsiteY130" fmla="*/ 890569 h 1021274"/>
                    <a:gd name="connsiteX131" fmla="*/ 978960 w 1026104"/>
                    <a:gd name="connsiteY131" fmla="*/ 865610 h 1021274"/>
                    <a:gd name="connsiteX132" fmla="*/ 970640 w 1026104"/>
                    <a:gd name="connsiteY132" fmla="*/ 848970 h 1021274"/>
                    <a:gd name="connsiteX133" fmla="*/ 978960 w 1026104"/>
                    <a:gd name="connsiteY133" fmla="*/ 846197 h 1021274"/>
                    <a:gd name="connsiteX134" fmla="*/ 49919 w 1026104"/>
                    <a:gd name="connsiteY134" fmla="*/ 869770 h 1021274"/>
                    <a:gd name="connsiteX135" fmla="*/ 69331 w 1026104"/>
                    <a:gd name="connsiteY135" fmla="*/ 846197 h 1021274"/>
                    <a:gd name="connsiteX136" fmla="*/ 74878 w 1026104"/>
                    <a:gd name="connsiteY136" fmla="*/ 848970 h 1021274"/>
                    <a:gd name="connsiteX137" fmla="*/ 66558 w 1026104"/>
                    <a:gd name="connsiteY137" fmla="*/ 865610 h 1021274"/>
                    <a:gd name="connsiteX138" fmla="*/ 58238 w 1026104"/>
                    <a:gd name="connsiteY138" fmla="*/ 882249 h 1021274"/>
                    <a:gd name="connsiteX139" fmla="*/ 34666 w 1026104"/>
                    <a:gd name="connsiteY139" fmla="*/ 889183 h 1021274"/>
                    <a:gd name="connsiteX140" fmla="*/ 49919 w 1026104"/>
                    <a:gd name="connsiteY140" fmla="*/ 869770 h 10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4" h="1021274">
                      <a:moveTo>
                        <a:pt x="974800" y="883636"/>
                      </a:moveTo>
                      <a:cubicBezTo>
                        <a:pt x="972027" y="883636"/>
                        <a:pt x="970640" y="882249"/>
                        <a:pt x="967867" y="882249"/>
                      </a:cubicBezTo>
                      <a:cubicBezTo>
                        <a:pt x="963707" y="873930"/>
                        <a:pt x="959547" y="865610"/>
                        <a:pt x="958160" y="855904"/>
                      </a:cubicBezTo>
                      <a:cubicBezTo>
                        <a:pt x="963707" y="864223"/>
                        <a:pt x="967867" y="873930"/>
                        <a:pt x="974800" y="883636"/>
                      </a:cubicBezTo>
                      <a:close/>
                      <a:moveTo>
                        <a:pt x="938748" y="864223"/>
                      </a:moveTo>
                      <a:cubicBezTo>
                        <a:pt x="941521" y="868383"/>
                        <a:pt x="944294" y="872543"/>
                        <a:pt x="947067" y="876703"/>
                      </a:cubicBezTo>
                      <a:cubicBezTo>
                        <a:pt x="944294" y="875316"/>
                        <a:pt x="940134" y="875316"/>
                        <a:pt x="935974" y="873930"/>
                      </a:cubicBezTo>
                      <a:cubicBezTo>
                        <a:pt x="937361" y="871156"/>
                        <a:pt x="938748" y="866997"/>
                        <a:pt x="938748" y="864223"/>
                      </a:cubicBezTo>
                      <a:close/>
                      <a:moveTo>
                        <a:pt x="737686" y="683962"/>
                      </a:moveTo>
                      <a:cubicBezTo>
                        <a:pt x="747393" y="695055"/>
                        <a:pt x="761259" y="701988"/>
                        <a:pt x="772352" y="711694"/>
                      </a:cubicBezTo>
                      <a:cubicBezTo>
                        <a:pt x="779285" y="717241"/>
                        <a:pt x="786218" y="722787"/>
                        <a:pt x="793152" y="728334"/>
                      </a:cubicBezTo>
                      <a:cubicBezTo>
                        <a:pt x="804244" y="736653"/>
                        <a:pt x="815337" y="744973"/>
                        <a:pt x="826431" y="753293"/>
                      </a:cubicBezTo>
                      <a:cubicBezTo>
                        <a:pt x="843070" y="765773"/>
                        <a:pt x="862483" y="775479"/>
                        <a:pt x="880509" y="787959"/>
                      </a:cubicBezTo>
                      <a:cubicBezTo>
                        <a:pt x="892989" y="796279"/>
                        <a:pt x="908242" y="804598"/>
                        <a:pt x="916561" y="818465"/>
                      </a:cubicBezTo>
                      <a:cubicBezTo>
                        <a:pt x="897149" y="808758"/>
                        <a:pt x="870803" y="803212"/>
                        <a:pt x="851390" y="800438"/>
                      </a:cubicBezTo>
                      <a:cubicBezTo>
                        <a:pt x="815337" y="796279"/>
                        <a:pt x="693314" y="804598"/>
                        <a:pt x="673901" y="785185"/>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2"/>
                      </a:cubicBezTo>
                      <a:cubicBezTo>
                        <a:pt x="653102" y="560552"/>
                        <a:pt x="658648" y="531432"/>
                        <a:pt x="653102" y="525886"/>
                      </a:cubicBezTo>
                      <a:cubicBezTo>
                        <a:pt x="662808" y="535592"/>
                        <a:pt x="668355" y="549459"/>
                        <a:pt x="673901" y="560552"/>
                      </a:cubicBezTo>
                      <a:cubicBezTo>
                        <a:pt x="673901" y="560552"/>
                        <a:pt x="675288" y="559165"/>
                        <a:pt x="678061" y="557778"/>
                      </a:cubicBezTo>
                      <a:cubicBezTo>
                        <a:pt x="694701" y="604924"/>
                        <a:pt x="729367"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5"/>
                        <a:pt x="375776" y="539752"/>
                        <a:pt x="381323" y="534206"/>
                      </a:cubicBezTo>
                      <a:cubicBezTo>
                        <a:pt x="375776" y="539752"/>
                        <a:pt x="381323" y="579964"/>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7" y="787959"/>
                        <a:pt x="177488" y="793505"/>
                      </a:cubicBezTo>
                      <a:cubicBezTo>
                        <a:pt x="163622" y="796279"/>
                        <a:pt x="149756" y="801825"/>
                        <a:pt x="138663" y="808758"/>
                      </a:cubicBezTo>
                      <a:cubicBezTo>
                        <a:pt x="145596" y="800438"/>
                        <a:pt x="156689" y="793505"/>
                        <a:pt x="167782" y="786572"/>
                      </a:cubicBezTo>
                      <a:close/>
                      <a:moveTo>
                        <a:pt x="90131" y="855904"/>
                      </a:moveTo>
                      <a:cubicBezTo>
                        <a:pt x="90131" y="857290"/>
                        <a:pt x="90131" y="857290"/>
                        <a:pt x="88744" y="858677"/>
                      </a:cubicBezTo>
                      <a:cubicBezTo>
                        <a:pt x="88744" y="858677"/>
                        <a:pt x="87358" y="860064"/>
                        <a:pt x="87358" y="860064"/>
                      </a:cubicBezTo>
                      <a:cubicBezTo>
                        <a:pt x="83198" y="865610"/>
                        <a:pt x="80424" y="871156"/>
                        <a:pt x="79038" y="876703"/>
                      </a:cubicBezTo>
                      <a:cubicBezTo>
                        <a:pt x="77651" y="876703"/>
                        <a:pt x="77651" y="876703"/>
                        <a:pt x="76265" y="876703"/>
                      </a:cubicBezTo>
                      <a:cubicBezTo>
                        <a:pt x="81811" y="869770"/>
                        <a:pt x="85971" y="861450"/>
                        <a:pt x="90131" y="855904"/>
                      </a:cubicBezTo>
                      <a:close/>
                      <a:moveTo>
                        <a:pt x="978960" y="846197"/>
                      </a:moveTo>
                      <a:cubicBezTo>
                        <a:pt x="985893" y="853130"/>
                        <a:pt x="991439" y="861450"/>
                        <a:pt x="998372" y="869770"/>
                      </a:cubicBezTo>
                      <a:cubicBezTo>
                        <a:pt x="1003919" y="876703"/>
                        <a:pt x="1009465"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2"/>
                      </a:cubicBezTo>
                      <a:cubicBezTo>
                        <a:pt x="1006692" y="775479"/>
                        <a:pt x="1005306" y="778252"/>
                        <a:pt x="1003919" y="781026"/>
                      </a:cubicBezTo>
                      <a:cubicBezTo>
                        <a:pt x="1002532" y="787959"/>
                        <a:pt x="1001146" y="794892"/>
                        <a:pt x="999759" y="801825"/>
                      </a:cubicBezTo>
                      <a:cubicBezTo>
                        <a:pt x="999759" y="803212"/>
                        <a:pt x="999759" y="803212"/>
                        <a:pt x="998372" y="804598"/>
                      </a:cubicBezTo>
                      <a:cubicBezTo>
                        <a:pt x="998372" y="804598"/>
                        <a:pt x="996986" y="804598"/>
                        <a:pt x="996986" y="805985"/>
                      </a:cubicBezTo>
                      <a:cubicBezTo>
                        <a:pt x="990053" y="807372"/>
                        <a:pt x="976186" y="811532"/>
                        <a:pt x="976186" y="801825"/>
                      </a:cubicBezTo>
                      <a:cubicBezTo>
                        <a:pt x="976186" y="792119"/>
                        <a:pt x="978960" y="782412"/>
                        <a:pt x="988666" y="779639"/>
                      </a:cubicBezTo>
                      <a:cubicBezTo>
                        <a:pt x="995599" y="778252"/>
                        <a:pt x="1002532" y="779639"/>
                        <a:pt x="1008079" y="774092"/>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4"/>
                        <a:pt x="783445" y="592444"/>
                        <a:pt x="776512" y="567485"/>
                      </a:cubicBezTo>
                      <a:cubicBezTo>
                        <a:pt x="772352" y="549459"/>
                        <a:pt x="768192" y="530046"/>
                        <a:pt x="764032" y="512020"/>
                      </a:cubicBezTo>
                      <a:cubicBezTo>
                        <a:pt x="739073" y="421889"/>
                        <a:pt x="722433" y="398316"/>
                        <a:pt x="719660" y="395543"/>
                      </a:cubicBezTo>
                      <a:cubicBezTo>
                        <a:pt x="707180" y="376130"/>
                        <a:pt x="697474" y="366424"/>
                        <a:pt x="676675" y="355331"/>
                      </a:cubicBezTo>
                      <a:cubicBezTo>
                        <a:pt x="673901" y="341464"/>
                        <a:pt x="672515" y="328985"/>
                        <a:pt x="672515" y="326212"/>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7" y="11447"/>
                        <a:pt x="565744" y="8673"/>
                      </a:cubicBezTo>
                      <a:cubicBezTo>
                        <a:pt x="511666" y="-10739"/>
                        <a:pt x="457587" y="3127"/>
                        <a:pt x="418762" y="43339"/>
                      </a:cubicBezTo>
                      <a:cubicBezTo>
                        <a:pt x="382709" y="80778"/>
                        <a:pt x="378550" y="127924"/>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2"/>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2"/>
                      </a:cubicBezTo>
                      <a:cubicBezTo>
                        <a:pt x="40212" y="774092"/>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7"/>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0"/>
                        <a:pt x="320311" y="977927"/>
                      </a:cubicBezTo>
                      <a:cubicBezTo>
                        <a:pt x="307831" y="987633"/>
                        <a:pt x="291192" y="1004273"/>
                        <a:pt x="299512" y="1016752"/>
                      </a:cubicBezTo>
                      <a:cubicBezTo>
                        <a:pt x="309218" y="1030619"/>
                        <a:pt x="332791" y="1008433"/>
                        <a:pt x="342497" y="1005660"/>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0"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49"/>
                        <a:pt x="983120" y="873930"/>
                        <a:pt x="978960" y="865610"/>
                      </a:cubicBezTo>
                      <a:cubicBezTo>
                        <a:pt x="976186" y="860064"/>
                        <a:pt x="972027" y="855904"/>
                        <a:pt x="970640" y="848970"/>
                      </a:cubicBezTo>
                      <a:cubicBezTo>
                        <a:pt x="973413" y="844811"/>
                        <a:pt x="976186" y="843424"/>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4"/>
                        <a:pt x="66558" y="865610"/>
                      </a:cubicBezTo>
                      <a:cubicBezTo>
                        <a:pt x="63785" y="871156"/>
                        <a:pt x="61012" y="876703"/>
                        <a:pt x="58238" y="882249"/>
                      </a:cubicBezTo>
                      <a:cubicBezTo>
                        <a:pt x="49919" y="885023"/>
                        <a:pt x="41599" y="886409"/>
                        <a:pt x="34666" y="889183"/>
                      </a:cubicBezTo>
                      <a:cubicBezTo>
                        <a:pt x="40212" y="883636"/>
                        <a:pt x="44372" y="876703"/>
                        <a:pt x="49919" y="869770"/>
                      </a:cubicBezTo>
                      <a:close/>
                    </a:path>
                  </a:pathLst>
                </a:custGeom>
                <a:solidFill>
                  <a:srgbClr val="E1EBEB"/>
                </a:solidFill>
                <a:ln w="13829" cap="flat">
                  <a:noFill/>
                  <a:prstDash val="solid"/>
                  <a:miter/>
                </a:ln>
              </p:spPr>
              <p:txBody>
                <a:bodyPr rtlCol="0" anchor="ctr"/>
                <a:lstStyle/>
                <a:p>
                  <a:endParaRPr lang="tr-TR"/>
                </a:p>
              </p:txBody>
            </p:sp>
            <p:sp>
              <p:nvSpPr>
                <p:cNvPr id="717" name="Serbest Form: Şekil 716">
                  <a:extLst>
                    <a:ext uri="{FF2B5EF4-FFF2-40B4-BE49-F238E27FC236}">
                      <a16:creationId xmlns="" xmlns:a16="http://schemas.microsoft.com/office/drawing/2014/main" id="{A16AE806-8827-4166-86D4-823BAEE4558D}"/>
                    </a:ext>
                  </a:extLst>
                </p:cNvPr>
                <p:cNvSpPr/>
                <p:nvPr/>
              </p:nvSpPr>
              <p:spPr>
                <a:xfrm>
                  <a:off x="3921766" y="3846637"/>
                  <a:ext cx="1026105" cy="1021274"/>
                </a:xfrm>
                <a:custGeom>
                  <a:avLst/>
                  <a:gdLst>
                    <a:gd name="connsiteX0" fmla="*/ 973413 w 1026105"/>
                    <a:gd name="connsiteY0" fmla="*/ 882249 h 1021274"/>
                    <a:gd name="connsiteX1" fmla="*/ 966480 w 1026105"/>
                    <a:gd name="connsiteY1" fmla="*/ 880863 h 1021274"/>
                    <a:gd name="connsiteX2" fmla="*/ 956774 w 1026105"/>
                    <a:gd name="connsiteY2" fmla="*/ 854517 h 1021274"/>
                    <a:gd name="connsiteX3" fmla="*/ 973413 w 1026105"/>
                    <a:gd name="connsiteY3" fmla="*/ 882249 h 1021274"/>
                    <a:gd name="connsiteX4" fmla="*/ 938747 w 1026105"/>
                    <a:gd name="connsiteY4" fmla="*/ 862837 h 1021274"/>
                    <a:gd name="connsiteX5" fmla="*/ 947067 w 1026105"/>
                    <a:gd name="connsiteY5" fmla="*/ 875316 h 1021274"/>
                    <a:gd name="connsiteX6" fmla="*/ 935974 w 1026105"/>
                    <a:gd name="connsiteY6" fmla="*/ 872543 h 1021274"/>
                    <a:gd name="connsiteX7" fmla="*/ 938747 w 1026105"/>
                    <a:gd name="connsiteY7" fmla="*/ 862837 h 1021274"/>
                    <a:gd name="connsiteX8" fmla="*/ 737686 w 1026105"/>
                    <a:gd name="connsiteY8" fmla="*/ 682575 h 1021274"/>
                    <a:gd name="connsiteX9" fmla="*/ 772352 w 1026105"/>
                    <a:gd name="connsiteY9" fmla="*/ 710308 h 1021274"/>
                    <a:gd name="connsiteX10" fmla="*/ 793151 w 1026105"/>
                    <a:gd name="connsiteY10" fmla="*/ 726947 h 1021274"/>
                    <a:gd name="connsiteX11" fmla="*/ 826431 w 1026105"/>
                    <a:gd name="connsiteY11" fmla="*/ 751906 h 1021274"/>
                    <a:gd name="connsiteX12" fmla="*/ 880509 w 1026105"/>
                    <a:gd name="connsiteY12" fmla="*/ 786572 h 1021274"/>
                    <a:gd name="connsiteX13" fmla="*/ 916562 w 1026105"/>
                    <a:gd name="connsiteY13" fmla="*/ 817078 h 1021274"/>
                    <a:gd name="connsiteX14" fmla="*/ 851390 w 1026105"/>
                    <a:gd name="connsiteY14" fmla="*/ 799052 h 1021274"/>
                    <a:gd name="connsiteX15" fmla="*/ 673902 w 1026105"/>
                    <a:gd name="connsiteY15" fmla="*/ 783799 h 1021274"/>
                    <a:gd name="connsiteX16" fmla="*/ 671128 w 1026105"/>
                    <a:gd name="connsiteY16" fmla="*/ 781026 h 1021274"/>
                    <a:gd name="connsiteX17" fmla="*/ 668355 w 1026105"/>
                    <a:gd name="connsiteY17" fmla="*/ 758840 h 1021274"/>
                    <a:gd name="connsiteX18" fmla="*/ 657262 w 1026105"/>
                    <a:gd name="connsiteY18" fmla="*/ 631270 h 1021274"/>
                    <a:gd name="connsiteX19" fmla="*/ 653102 w 1026105"/>
                    <a:gd name="connsiteY19" fmla="*/ 567485 h 1021274"/>
                    <a:gd name="connsiteX20" fmla="*/ 653102 w 1026105"/>
                    <a:gd name="connsiteY20" fmla="*/ 524499 h 1021274"/>
                    <a:gd name="connsiteX21" fmla="*/ 673902 w 1026105"/>
                    <a:gd name="connsiteY21" fmla="*/ 559165 h 1021274"/>
                    <a:gd name="connsiteX22" fmla="*/ 678061 w 1026105"/>
                    <a:gd name="connsiteY22" fmla="*/ 556392 h 1021274"/>
                    <a:gd name="connsiteX23" fmla="*/ 737686 w 1026105"/>
                    <a:gd name="connsiteY23" fmla="*/ 682575 h 1021274"/>
                    <a:gd name="connsiteX24" fmla="*/ 167782 w 1026105"/>
                    <a:gd name="connsiteY24" fmla="*/ 786572 h 1021274"/>
                    <a:gd name="connsiteX25" fmla="*/ 221861 w 1026105"/>
                    <a:gd name="connsiteY25" fmla="*/ 751906 h 1021274"/>
                    <a:gd name="connsiteX26" fmla="*/ 255140 w 1026105"/>
                    <a:gd name="connsiteY26" fmla="*/ 726947 h 1021274"/>
                    <a:gd name="connsiteX27" fmla="*/ 275939 w 1026105"/>
                    <a:gd name="connsiteY27" fmla="*/ 710308 h 1021274"/>
                    <a:gd name="connsiteX28" fmla="*/ 310605 w 1026105"/>
                    <a:gd name="connsiteY28" fmla="*/ 682575 h 1021274"/>
                    <a:gd name="connsiteX29" fmla="*/ 364683 w 1026105"/>
                    <a:gd name="connsiteY29" fmla="*/ 549459 h 1021274"/>
                    <a:gd name="connsiteX30" fmla="*/ 374390 w 1026105"/>
                    <a:gd name="connsiteY30" fmla="*/ 553619 h 1021274"/>
                    <a:gd name="connsiteX31" fmla="*/ 381323 w 1026105"/>
                    <a:gd name="connsiteY31" fmla="*/ 534206 h 1021274"/>
                    <a:gd name="connsiteX32" fmla="*/ 381323 w 1026105"/>
                    <a:gd name="connsiteY32" fmla="*/ 586898 h 1021274"/>
                    <a:gd name="connsiteX33" fmla="*/ 375776 w 1026105"/>
                    <a:gd name="connsiteY33" fmla="*/ 690895 h 1021274"/>
                    <a:gd name="connsiteX34" fmla="*/ 357750 w 1026105"/>
                    <a:gd name="connsiteY34" fmla="*/ 781026 h 1021274"/>
                    <a:gd name="connsiteX35" fmla="*/ 366070 w 1026105"/>
                    <a:gd name="connsiteY35" fmla="*/ 782412 h 1021274"/>
                    <a:gd name="connsiteX36" fmla="*/ 363297 w 1026105"/>
                    <a:gd name="connsiteY36" fmla="*/ 783799 h 1021274"/>
                    <a:gd name="connsiteX37" fmla="*/ 280099 w 1026105"/>
                    <a:gd name="connsiteY37" fmla="*/ 785185 h 1021274"/>
                    <a:gd name="connsiteX38" fmla="*/ 177488 w 1026105"/>
                    <a:gd name="connsiteY38" fmla="*/ 793505 h 1021274"/>
                    <a:gd name="connsiteX39" fmla="*/ 138663 w 1026105"/>
                    <a:gd name="connsiteY39" fmla="*/ 808758 h 1021274"/>
                    <a:gd name="connsiteX40" fmla="*/ 167782 w 1026105"/>
                    <a:gd name="connsiteY40" fmla="*/ 786572 h 1021274"/>
                    <a:gd name="connsiteX41" fmla="*/ 90131 w 1026105"/>
                    <a:gd name="connsiteY41" fmla="*/ 854517 h 1021274"/>
                    <a:gd name="connsiteX42" fmla="*/ 88744 w 1026105"/>
                    <a:gd name="connsiteY42" fmla="*/ 857290 h 1021274"/>
                    <a:gd name="connsiteX43" fmla="*/ 87358 w 1026105"/>
                    <a:gd name="connsiteY43" fmla="*/ 858677 h 1021274"/>
                    <a:gd name="connsiteX44" fmla="*/ 79038 w 1026105"/>
                    <a:gd name="connsiteY44" fmla="*/ 875316 h 1021274"/>
                    <a:gd name="connsiteX45" fmla="*/ 76265 w 1026105"/>
                    <a:gd name="connsiteY45" fmla="*/ 875316 h 1021274"/>
                    <a:gd name="connsiteX46" fmla="*/ 90131 w 1026105"/>
                    <a:gd name="connsiteY46" fmla="*/ 854517 h 1021274"/>
                    <a:gd name="connsiteX47" fmla="*/ 978960 w 1026105"/>
                    <a:gd name="connsiteY47" fmla="*/ 846197 h 1021274"/>
                    <a:gd name="connsiteX48" fmla="*/ 998373 w 1026105"/>
                    <a:gd name="connsiteY48" fmla="*/ 869770 h 1021274"/>
                    <a:gd name="connsiteX49" fmla="*/ 1016399 w 1026105"/>
                    <a:gd name="connsiteY49" fmla="*/ 890569 h 1021274"/>
                    <a:gd name="connsiteX50" fmla="*/ 1024719 w 1026105"/>
                    <a:gd name="connsiteY50" fmla="*/ 890569 h 1021274"/>
                    <a:gd name="connsiteX51" fmla="*/ 1026105 w 1026105"/>
                    <a:gd name="connsiteY51" fmla="*/ 885023 h 1021274"/>
                    <a:gd name="connsiteX52" fmla="*/ 1023332 w 1026105"/>
                    <a:gd name="connsiteY52" fmla="*/ 879476 h 1021274"/>
                    <a:gd name="connsiteX53" fmla="*/ 996986 w 1026105"/>
                    <a:gd name="connsiteY53" fmla="*/ 840651 h 1021274"/>
                    <a:gd name="connsiteX54" fmla="*/ 994213 w 1026105"/>
                    <a:gd name="connsiteY54" fmla="*/ 833717 h 1021274"/>
                    <a:gd name="connsiteX55" fmla="*/ 1010852 w 1026105"/>
                    <a:gd name="connsiteY55" fmla="*/ 815691 h 1021274"/>
                    <a:gd name="connsiteX56" fmla="*/ 1013626 w 1026105"/>
                    <a:gd name="connsiteY56" fmla="*/ 794892 h 1021274"/>
                    <a:gd name="connsiteX57" fmla="*/ 1015012 w 1026105"/>
                    <a:gd name="connsiteY57" fmla="*/ 769932 h 1021274"/>
                    <a:gd name="connsiteX58" fmla="*/ 1008079 w 1026105"/>
                    <a:gd name="connsiteY58" fmla="*/ 774092 h 1021274"/>
                    <a:gd name="connsiteX59" fmla="*/ 1003919 w 1026105"/>
                    <a:gd name="connsiteY59" fmla="*/ 781026 h 1021274"/>
                    <a:gd name="connsiteX60" fmla="*/ 999759 w 1026105"/>
                    <a:gd name="connsiteY60" fmla="*/ 801825 h 1021274"/>
                    <a:gd name="connsiteX61" fmla="*/ 998373 w 1026105"/>
                    <a:gd name="connsiteY61" fmla="*/ 804598 h 1021274"/>
                    <a:gd name="connsiteX62" fmla="*/ 996986 w 1026105"/>
                    <a:gd name="connsiteY62" fmla="*/ 805985 h 1021274"/>
                    <a:gd name="connsiteX63" fmla="*/ 976187 w 1026105"/>
                    <a:gd name="connsiteY63" fmla="*/ 801825 h 1021274"/>
                    <a:gd name="connsiteX64" fmla="*/ 988666 w 1026105"/>
                    <a:gd name="connsiteY64" fmla="*/ 779639 h 1021274"/>
                    <a:gd name="connsiteX65" fmla="*/ 1008079 w 1026105"/>
                    <a:gd name="connsiteY65" fmla="*/ 774092 h 1021274"/>
                    <a:gd name="connsiteX66" fmla="*/ 1005306 w 1026105"/>
                    <a:gd name="connsiteY66" fmla="*/ 765773 h 1021274"/>
                    <a:gd name="connsiteX67" fmla="*/ 999759 w 1026105"/>
                    <a:gd name="connsiteY67" fmla="*/ 767159 h 1021274"/>
                    <a:gd name="connsiteX68" fmla="*/ 985893 w 1026105"/>
                    <a:gd name="connsiteY68" fmla="*/ 767159 h 1021274"/>
                    <a:gd name="connsiteX69" fmla="*/ 969253 w 1026105"/>
                    <a:gd name="connsiteY69" fmla="*/ 768546 h 1021274"/>
                    <a:gd name="connsiteX70" fmla="*/ 948454 w 1026105"/>
                    <a:gd name="connsiteY70" fmla="*/ 772706 h 1021274"/>
                    <a:gd name="connsiteX71" fmla="*/ 902695 w 1026105"/>
                    <a:gd name="connsiteY71" fmla="*/ 743587 h 1021274"/>
                    <a:gd name="connsiteX72" fmla="*/ 800085 w 1026105"/>
                    <a:gd name="connsiteY72" fmla="*/ 642363 h 1021274"/>
                    <a:gd name="connsiteX73" fmla="*/ 776512 w 1026105"/>
                    <a:gd name="connsiteY73" fmla="*/ 567485 h 1021274"/>
                    <a:gd name="connsiteX74" fmla="*/ 764032 w 1026105"/>
                    <a:gd name="connsiteY74" fmla="*/ 512020 h 1021274"/>
                    <a:gd name="connsiteX75" fmla="*/ 719660 w 1026105"/>
                    <a:gd name="connsiteY75" fmla="*/ 395543 h 1021274"/>
                    <a:gd name="connsiteX76" fmla="*/ 676675 w 1026105"/>
                    <a:gd name="connsiteY76" fmla="*/ 355331 h 1021274"/>
                    <a:gd name="connsiteX77" fmla="*/ 672515 w 1026105"/>
                    <a:gd name="connsiteY77" fmla="*/ 326211 h 1021274"/>
                    <a:gd name="connsiteX78" fmla="*/ 665582 w 1026105"/>
                    <a:gd name="connsiteY78" fmla="*/ 244400 h 1021274"/>
                    <a:gd name="connsiteX79" fmla="*/ 662808 w 1026105"/>
                    <a:gd name="connsiteY79" fmla="*/ 114057 h 1021274"/>
                    <a:gd name="connsiteX80" fmla="*/ 597637 w 1026105"/>
                    <a:gd name="connsiteY80" fmla="*/ 23926 h 1021274"/>
                    <a:gd name="connsiteX81" fmla="*/ 565744 w 1026105"/>
                    <a:gd name="connsiteY81" fmla="*/ 8673 h 1021274"/>
                    <a:gd name="connsiteX82" fmla="*/ 418762 w 1026105"/>
                    <a:gd name="connsiteY82" fmla="*/ 43339 h 1021274"/>
                    <a:gd name="connsiteX83" fmla="*/ 381323 w 1026105"/>
                    <a:gd name="connsiteY83" fmla="*/ 176456 h 1021274"/>
                    <a:gd name="connsiteX84" fmla="*/ 382710 w 1026105"/>
                    <a:gd name="connsiteY84" fmla="*/ 200028 h 1021274"/>
                    <a:gd name="connsiteX85" fmla="*/ 384096 w 1026105"/>
                    <a:gd name="connsiteY85" fmla="*/ 211121 h 1021274"/>
                    <a:gd name="connsiteX86" fmla="*/ 388256 w 1026105"/>
                    <a:gd name="connsiteY86" fmla="*/ 341464 h 1021274"/>
                    <a:gd name="connsiteX87" fmla="*/ 313378 w 1026105"/>
                    <a:gd name="connsiteY87" fmla="*/ 395543 h 1021274"/>
                    <a:gd name="connsiteX88" fmla="*/ 309218 w 1026105"/>
                    <a:gd name="connsiteY88" fmla="*/ 403863 h 1021274"/>
                    <a:gd name="connsiteX89" fmla="*/ 269006 w 1026105"/>
                    <a:gd name="connsiteY89" fmla="*/ 512020 h 1021274"/>
                    <a:gd name="connsiteX90" fmla="*/ 282872 w 1026105"/>
                    <a:gd name="connsiteY90" fmla="*/ 518953 h 1021274"/>
                    <a:gd name="connsiteX91" fmla="*/ 271779 w 1026105"/>
                    <a:gd name="connsiteY91" fmla="*/ 567485 h 1021274"/>
                    <a:gd name="connsiteX92" fmla="*/ 248207 w 1026105"/>
                    <a:gd name="connsiteY92" fmla="*/ 642363 h 1021274"/>
                    <a:gd name="connsiteX93" fmla="*/ 145596 w 1026105"/>
                    <a:gd name="connsiteY93" fmla="*/ 743587 h 1021274"/>
                    <a:gd name="connsiteX94" fmla="*/ 99837 w 1026105"/>
                    <a:gd name="connsiteY94" fmla="*/ 772706 h 1021274"/>
                    <a:gd name="connsiteX95" fmla="*/ 79038 w 1026105"/>
                    <a:gd name="connsiteY95" fmla="*/ 768546 h 1021274"/>
                    <a:gd name="connsiteX96" fmla="*/ 62398 w 1026105"/>
                    <a:gd name="connsiteY96" fmla="*/ 767159 h 1021274"/>
                    <a:gd name="connsiteX97" fmla="*/ 48532 w 1026105"/>
                    <a:gd name="connsiteY97" fmla="*/ 767159 h 1021274"/>
                    <a:gd name="connsiteX98" fmla="*/ 42986 w 1026105"/>
                    <a:gd name="connsiteY98" fmla="*/ 765773 h 1021274"/>
                    <a:gd name="connsiteX99" fmla="*/ 40212 w 1026105"/>
                    <a:gd name="connsiteY99" fmla="*/ 774092 h 1021274"/>
                    <a:gd name="connsiteX100" fmla="*/ 59625 w 1026105"/>
                    <a:gd name="connsiteY100" fmla="*/ 779639 h 1021274"/>
                    <a:gd name="connsiteX101" fmla="*/ 72105 w 1026105"/>
                    <a:gd name="connsiteY101" fmla="*/ 801825 h 1021274"/>
                    <a:gd name="connsiteX102" fmla="*/ 51305 w 1026105"/>
                    <a:gd name="connsiteY102" fmla="*/ 805985 h 1021274"/>
                    <a:gd name="connsiteX103" fmla="*/ 49919 w 1026105"/>
                    <a:gd name="connsiteY103" fmla="*/ 804598 h 1021274"/>
                    <a:gd name="connsiteX104" fmla="*/ 48532 w 1026105"/>
                    <a:gd name="connsiteY104" fmla="*/ 801825 h 1021274"/>
                    <a:gd name="connsiteX105" fmla="*/ 44372 w 1026105"/>
                    <a:gd name="connsiteY105" fmla="*/ 781026 h 1021274"/>
                    <a:gd name="connsiteX106" fmla="*/ 40212 w 1026105"/>
                    <a:gd name="connsiteY106" fmla="*/ 774092 h 1021274"/>
                    <a:gd name="connsiteX107" fmla="*/ 33279 w 1026105"/>
                    <a:gd name="connsiteY107" fmla="*/ 769932 h 1021274"/>
                    <a:gd name="connsiteX108" fmla="*/ 34666 w 1026105"/>
                    <a:gd name="connsiteY108" fmla="*/ 794892 h 1021274"/>
                    <a:gd name="connsiteX109" fmla="*/ 37439 w 1026105"/>
                    <a:gd name="connsiteY109" fmla="*/ 815691 h 1021274"/>
                    <a:gd name="connsiteX110" fmla="*/ 54079 w 1026105"/>
                    <a:gd name="connsiteY110" fmla="*/ 833717 h 1021274"/>
                    <a:gd name="connsiteX111" fmla="*/ 51305 w 1026105"/>
                    <a:gd name="connsiteY111" fmla="*/ 840651 h 1021274"/>
                    <a:gd name="connsiteX112" fmla="*/ 23573 w 1026105"/>
                    <a:gd name="connsiteY112" fmla="*/ 879476 h 1021274"/>
                    <a:gd name="connsiteX113" fmla="*/ 20799 w 1026105"/>
                    <a:gd name="connsiteY113" fmla="*/ 885023 h 1021274"/>
                    <a:gd name="connsiteX114" fmla="*/ 22186 w 1026105"/>
                    <a:gd name="connsiteY114" fmla="*/ 890569 h 1021274"/>
                    <a:gd name="connsiteX115" fmla="*/ 26346 w 1026105"/>
                    <a:gd name="connsiteY115" fmla="*/ 891956 h 1021274"/>
                    <a:gd name="connsiteX116" fmla="*/ 0 w 1026105"/>
                    <a:gd name="connsiteY116" fmla="*/ 914142 h 1021274"/>
                    <a:gd name="connsiteX117" fmla="*/ 320311 w 1026105"/>
                    <a:gd name="connsiteY117" fmla="*/ 977927 h 1021274"/>
                    <a:gd name="connsiteX118" fmla="*/ 299512 w 1026105"/>
                    <a:gd name="connsiteY118" fmla="*/ 1016752 h 1021274"/>
                    <a:gd name="connsiteX119" fmla="*/ 342497 w 1026105"/>
                    <a:gd name="connsiteY119" fmla="*/ 1005659 h 1021274"/>
                    <a:gd name="connsiteX120" fmla="*/ 371616 w 1026105"/>
                    <a:gd name="connsiteY120" fmla="*/ 1002886 h 1021274"/>
                    <a:gd name="connsiteX121" fmla="*/ 434015 w 1026105"/>
                    <a:gd name="connsiteY121" fmla="*/ 998726 h 1021274"/>
                    <a:gd name="connsiteX122" fmla="*/ 482547 w 1026105"/>
                    <a:gd name="connsiteY122" fmla="*/ 994566 h 1021274"/>
                    <a:gd name="connsiteX123" fmla="*/ 483933 w 1026105"/>
                    <a:gd name="connsiteY123" fmla="*/ 1004273 h 1021274"/>
                    <a:gd name="connsiteX124" fmla="*/ 655875 w 1026105"/>
                    <a:gd name="connsiteY124" fmla="*/ 983473 h 1021274"/>
                    <a:gd name="connsiteX125" fmla="*/ 697474 w 1026105"/>
                    <a:gd name="connsiteY125" fmla="*/ 984860 h 1021274"/>
                    <a:gd name="connsiteX126" fmla="*/ 726593 w 1026105"/>
                    <a:gd name="connsiteY126" fmla="*/ 986247 h 1021274"/>
                    <a:gd name="connsiteX127" fmla="*/ 769579 w 1026105"/>
                    <a:gd name="connsiteY127" fmla="*/ 995953 h 1021274"/>
                    <a:gd name="connsiteX128" fmla="*/ 764032 w 1026105"/>
                    <a:gd name="connsiteY128" fmla="*/ 972380 h 1021274"/>
                    <a:gd name="connsiteX129" fmla="*/ 1019172 w 1026105"/>
                    <a:gd name="connsiteY129" fmla="*/ 912755 h 1021274"/>
                    <a:gd name="connsiteX130" fmla="*/ 991439 w 1026105"/>
                    <a:gd name="connsiteY130" fmla="*/ 890569 h 1021274"/>
                    <a:gd name="connsiteX131" fmla="*/ 978960 w 1026105"/>
                    <a:gd name="connsiteY131" fmla="*/ 865610 h 1021274"/>
                    <a:gd name="connsiteX132" fmla="*/ 970640 w 1026105"/>
                    <a:gd name="connsiteY132" fmla="*/ 848970 h 1021274"/>
                    <a:gd name="connsiteX133" fmla="*/ 978960 w 1026105"/>
                    <a:gd name="connsiteY133" fmla="*/ 846197 h 1021274"/>
                    <a:gd name="connsiteX134" fmla="*/ 48532 w 1026105"/>
                    <a:gd name="connsiteY134" fmla="*/ 868383 h 1021274"/>
                    <a:gd name="connsiteX135" fmla="*/ 67945 w 1026105"/>
                    <a:gd name="connsiteY135" fmla="*/ 844811 h 1021274"/>
                    <a:gd name="connsiteX136" fmla="*/ 73491 w 1026105"/>
                    <a:gd name="connsiteY136" fmla="*/ 847584 h 1021274"/>
                    <a:gd name="connsiteX137" fmla="*/ 65172 w 1026105"/>
                    <a:gd name="connsiteY137" fmla="*/ 864223 h 1021274"/>
                    <a:gd name="connsiteX138" fmla="*/ 56852 w 1026105"/>
                    <a:gd name="connsiteY138" fmla="*/ 880863 h 1021274"/>
                    <a:gd name="connsiteX139" fmla="*/ 33279 w 1026105"/>
                    <a:gd name="connsiteY139" fmla="*/ 887796 h 1021274"/>
                    <a:gd name="connsiteX140" fmla="*/ 48532 w 1026105"/>
                    <a:gd name="connsiteY140" fmla="*/ 868383 h 10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4">
                      <a:moveTo>
                        <a:pt x="973413" y="882249"/>
                      </a:moveTo>
                      <a:cubicBezTo>
                        <a:pt x="970640" y="882249"/>
                        <a:pt x="969253" y="880863"/>
                        <a:pt x="966480" y="880863"/>
                      </a:cubicBezTo>
                      <a:cubicBezTo>
                        <a:pt x="962320" y="872543"/>
                        <a:pt x="958160" y="864223"/>
                        <a:pt x="956774" y="854517"/>
                      </a:cubicBezTo>
                      <a:cubicBezTo>
                        <a:pt x="962320" y="864223"/>
                        <a:pt x="967867" y="873930"/>
                        <a:pt x="973413" y="882249"/>
                      </a:cubicBezTo>
                      <a:close/>
                      <a:moveTo>
                        <a:pt x="938747" y="862837"/>
                      </a:moveTo>
                      <a:cubicBezTo>
                        <a:pt x="941521" y="866996"/>
                        <a:pt x="944294" y="871156"/>
                        <a:pt x="947067" y="875316"/>
                      </a:cubicBezTo>
                      <a:cubicBezTo>
                        <a:pt x="944294" y="873930"/>
                        <a:pt x="940134" y="873930"/>
                        <a:pt x="935974" y="872543"/>
                      </a:cubicBezTo>
                      <a:cubicBezTo>
                        <a:pt x="937361" y="869770"/>
                        <a:pt x="937361" y="866996"/>
                        <a:pt x="938747" y="862837"/>
                      </a:cubicBezTo>
                      <a:close/>
                      <a:moveTo>
                        <a:pt x="737686" y="682575"/>
                      </a:moveTo>
                      <a:cubicBezTo>
                        <a:pt x="747393" y="693668"/>
                        <a:pt x="761259" y="700601"/>
                        <a:pt x="772352" y="710308"/>
                      </a:cubicBezTo>
                      <a:cubicBezTo>
                        <a:pt x="779285" y="715854"/>
                        <a:pt x="786218" y="721400"/>
                        <a:pt x="793151" y="726947"/>
                      </a:cubicBezTo>
                      <a:cubicBezTo>
                        <a:pt x="804245" y="735267"/>
                        <a:pt x="815338" y="743587"/>
                        <a:pt x="826431" y="751906"/>
                      </a:cubicBezTo>
                      <a:cubicBezTo>
                        <a:pt x="843070" y="764386"/>
                        <a:pt x="862483" y="774092"/>
                        <a:pt x="880509" y="786572"/>
                      </a:cubicBezTo>
                      <a:cubicBezTo>
                        <a:pt x="892989" y="794892"/>
                        <a:pt x="908242" y="803212"/>
                        <a:pt x="916562" y="817078"/>
                      </a:cubicBezTo>
                      <a:cubicBezTo>
                        <a:pt x="897149" y="807372"/>
                        <a:pt x="870803" y="801825"/>
                        <a:pt x="851390" y="799052"/>
                      </a:cubicBezTo>
                      <a:cubicBezTo>
                        <a:pt x="815338" y="794892"/>
                        <a:pt x="693314" y="803212"/>
                        <a:pt x="673902" y="783799"/>
                      </a:cubicBezTo>
                      <a:cubicBezTo>
                        <a:pt x="672515" y="782412"/>
                        <a:pt x="672515" y="781026"/>
                        <a:pt x="671128" y="781026"/>
                      </a:cubicBezTo>
                      <a:cubicBezTo>
                        <a:pt x="669742" y="774092"/>
                        <a:pt x="669742" y="765773"/>
                        <a:pt x="668355" y="758840"/>
                      </a:cubicBezTo>
                      <a:cubicBezTo>
                        <a:pt x="662808" y="715854"/>
                        <a:pt x="660035" y="674255"/>
                        <a:pt x="657262" y="631270"/>
                      </a:cubicBezTo>
                      <a:cubicBezTo>
                        <a:pt x="655875" y="610470"/>
                        <a:pt x="654489" y="588284"/>
                        <a:pt x="653102" y="567485"/>
                      </a:cubicBezTo>
                      <a:cubicBezTo>
                        <a:pt x="653102" y="559165"/>
                        <a:pt x="658649" y="530046"/>
                        <a:pt x="653102" y="524499"/>
                      </a:cubicBezTo>
                      <a:cubicBezTo>
                        <a:pt x="662808" y="534206"/>
                        <a:pt x="668355" y="548072"/>
                        <a:pt x="673902" y="559165"/>
                      </a:cubicBezTo>
                      <a:cubicBezTo>
                        <a:pt x="673902" y="559165"/>
                        <a:pt x="675288" y="557778"/>
                        <a:pt x="678061" y="556392"/>
                      </a:cubicBezTo>
                      <a:cubicBezTo>
                        <a:pt x="693314" y="603537"/>
                        <a:pt x="727980" y="672868"/>
                        <a:pt x="737686" y="682575"/>
                      </a:cubicBezTo>
                      <a:close/>
                      <a:moveTo>
                        <a:pt x="167782" y="786572"/>
                      </a:moveTo>
                      <a:cubicBezTo>
                        <a:pt x="185808" y="775479"/>
                        <a:pt x="203834" y="765773"/>
                        <a:pt x="221861" y="751906"/>
                      </a:cubicBezTo>
                      <a:cubicBezTo>
                        <a:pt x="232954" y="743587"/>
                        <a:pt x="244047" y="735267"/>
                        <a:pt x="255140" y="726947"/>
                      </a:cubicBezTo>
                      <a:cubicBezTo>
                        <a:pt x="262073" y="721400"/>
                        <a:pt x="269006" y="715854"/>
                        <a:pt x="275939" y="710308"/>
                      </a:cubicBezTo>
                      <a:cubicBezTo>
                        <a:pt x="287032" y="700601"/>
                        <a:pt x="299512" y="693668"/>
                        <a:pt x="310605" y="682575"/>
                      </a:cubicBezTo>
                      <a:cubicBezTo>
                        <a:pt x="320311" y="672868"/>
                        <a:pt x="350817" y="597991"/>
                        <a:pt x="364683" y="549459"/>
                      </a:cubicBezTo>
                      <a:cubicBezTo>
                        <a:pt x="370230" y="552232"/>
                        <a:pt x="374390" y="553619"/>
                        <a:pt x="374390" y="553619"/>
                      </a:cubicBezTo>
                      <a:cubicBezTo>
                        <a:pt x="375776" y="546685"/>
                        <a:pt x="375776" y="539752"/>
                        <a:pt x="381323" y="534206"/>
                      </a:cubicBezTo>
                      <a:cubicBezTo>
                        <a:pt x="375776" y="539752"/>
                        <a:pt x="381323" y="579964"/>
                        <a:pt x="381323" y="586898"/>
                      </a:cubicBezTo>
                      <a:cubicBezTo>
                        <a:pt x="381323" y="621563"/>
                        <a:pt x="381323" y="656229"/>
                        <a:pt x="375776" y="690895"/>
                      </a:cubicBezTo>
                      <a:cubicBezTo>
                        <a:pt x="370230" y="721400"/>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8" y="787959"/>
                        <a:pt x="177488" y="793505"/>
                      </a:cubicBezTo>
                      <a:cubicBezTo>
                        <a:pt x="163622" y="796279"/>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9" y="890569"/>
                      </a:cubicBezTo>
                      <a:cubicBezTo>
                        <a:pt x="1026105" y="889183"/>
                        <a:pt x="1026105" y="886409"/>
                        <a:pt x="1026105" y="885023"/>
                      </a:cubicBezTo>
                      <a:cubicBezTo>
                        <a:pt x="1026105" y="883636"/>
                        <a:pt x="1024719"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6" y="801825"/>
                        <a:pt x="1013626" y="794892"/>
                      </a:cubicBezTo>
                      <a:cubicBezTo>
                        <a:pt x="1013626" y="786572"/>
                        <a:pt x="1015012" y="778252"/>
                        <a:pt x="1015012" y="769932"/>
                      </a:cubicBezTo>
                      <a:cubicBezTo>
                        <a:pt x="1015012" y="769932"/>
                        <a:pt x="1008079" y="772706"/>
                        <a:pt x="1008079" y="774092"/>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7" y="811531"/>
                        <a:pt x="976187" y="801825"/>
                      </a:cubicBezTo>
                      <a:cubicBezTo>
                        <a:pt x="976187" y="792119"/>
                        <a:pt x="978960" y="782412"/>
                        <a:pt x="988666" y="779639"/>
                      </a:cubicBezTo>
                      <a:cubicBezTo>
                        <a:pt x="995599" y="778252"/>
                        <a:pt x="1002532" y="779639"/>
                        <a:pt x="1008079" y="774092"/>
                      </a:cubicBezTo>
                      <a:cubicBezTo>
                        <a:pt x="1010852" y="769932"/>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2"/>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4" y="398316"/>
                        <a:pt x="719660" y="395543"/>
                      </a:cubicBezTo>
                      <a:cubicBezTo>
                        <a:pt x="707181" y="376130"/>
                        <a:pt x="697474" y="366424"/>
                        <a:pt x="676675" y="355331"/>
                      </a:cubicBezTo>
                      <a:cubicBezTo>
                        <a:pt x="673902" y="341464"/>
                        <a:pt x="672515" y="328985"/>
                        <a:pt x="672515" y="326211"/>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8" y="11447"/>
                        <a:pt x="565744" y="8673"/>
                      </a:cubicBezTo>
                      <a:cubicBezTo>
                        <a:pt x="511666" y="-10739"/>
                        <a:pt x="457587" y="3127"/>
                        <a:pt x="418762" y="43339"/>
                      </a:cubicBezTo>
                      <a:cubicBezTo>
                        <a:pt x="382710" y="80778"/>
                        <a:pt x="378550" y="127924"/>
                        <a:pt x="381323" y="176456"/>
                      </a:cubicBezTo>
                      <a:cubicBezTo>
                        <a:pt x="381323" y="184775"/>
                        <a:pt x="381323" y="193095"/>
                        <a:pt x="382710" y="200028"/>
                      </a:cubicBezTo>
                      <a:cubicBezTo>
                        <a:pt x="382710" y="204188"/>
                        <a:pt x="382710"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8" y="772706"/>
                        <a:pt x="85971" y="769932"/>
                        <a:pt x="79038" y="768546"/>
                      </a:cubicBezTo>
                      <a:cubicBezTo>
                        <a:pt x="73491" y="767159"/>
                        <a:pt x="67945" y="767159"/>
                        <a:pt x="62398" y="767159"/>
                      </a:cubicBezTo>
                      <a:cubicBezTo>
                        <a:pt x="58238" y="767159"/>
                        <a:pt x="52692" y="768546"/>
                        <a:pt x="48532" y="767159"/>
                      </a:cubicBezTo>
                      <a:cubicBezTo>
                        <a:pt x="47145" y="767159"/>
                        <a:pt x="45759" y="765773"/>
                        <a:pt x="42986" y="765773"/>
                      </a:cubicBezTo>
                      <a:cubicBezTo>
                        <a:pt x="38826" y="765773"/>
                        <a:pt x="36052" y="769932"/>
                        <a:pt x="40212" y="774092"/>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6" y="778252"/>
                        <a:pt x="41599" y="775479"/>
                        <a:pt x="40212" y="774092"/>
                      </a:cubicBezTo>
                      <a:cubicBezTo>
                        <a:pt x="40212" y="774092"/>
                        <a:pt x="33279" y="769932"/>
                        <a:pt x="33279" y="769932"/>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6"/>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0"/>
                        <a:pt x="320311" y="977927"/>
                      </a:cubicBezTo>
                      <a:cubicBezTo>
                        <a:pt x="307832" y="987633"/>
                        <a:pt x="291192" y="1004273"/>
                        <a:pt x="299512" y="1016752"/>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6" y="980700"/>
                        <a:pt x="764032" y="972380"/>
                      </a:cubicBezTo>
                      <a:cubicBezTo>
                        <a:pt x="916562" y="959901"/>
                        <a:pt x="1019172" y="937715"/>
                        <a:pt x="1019172" y="912755"/>
                      </a:cubicBezTo>
                      <a:cubicBezTo>
                        <a:pt x="1019172" y="904436"/>
                        <a:pt x="1009466" y="897502"/>
                        <a:pt x="991439" y="890569"/>
                      </a:cubicBezTo>
                      <a:cubicBezTo>
                        <a:pt x="988666" y="882249"/>
                        <a:pt x="983120" y="873930"/>
                        <a:pt x="978960" y="865610"/>
                      </a:cubicBezTo>
                      <a:cubicBezTo>
                        <a:pt x="976187" y="860063"/>
                        <a:pt x="972027" y="855904"/>
                        <a:pt x="970640" y="848970"/>
                      </a:cubicBezTo>
                      <a:cubicBezTo>
                        <a:pt x="973413" y="844811"/>
                        <a:pt x="974800" y="842037"/>
                        <a:pt x="978960" y="846197"/>
                      </a:cubicBezTo>
                      <a:close/>
                      <a:moveTo>
                        <a:pt x="48532" y="868383"/>
                      </a:moveTo>
                      <a:cubicBezTo>
                        <a:pt x="54079" y="860063"/>
                        <a:pt x="61012" y="851744"/>
                        <a:pt x="67945" y="844811"/>
                      </a:cubicBezTo>
                      <a:cubicBezTo>
                        <a:pt x="70718" y="840651"/>
                        <a:pt x="73491" y="843424"/>
                        <a:pt x="73491" y="847584"/>
                      </a:cubicBezTo>
                      <a:cubicBezTo>
                        <a:pt x="72105" y="854517"/>
                        <a:pt x="67945" y="858677"/>
                        <a:pt x="65172" y="864223"/>
                      </a:cubicBezTo>
                      <a:cubicBezTo>
                        <a:pt x="62398" y="869770"/>
                        <a:pt x="59625" y="875316"/>
                        <a:pt x="56852" y="880863"/>
                      </a:cubicBezTo>
                      <a:cubicBezTo>
                        <a:pt x="48532" y="883636"/>
                        <a:pt x="40212" y="885023"/>
                        <a:pt x="33279" y="887796"/>
                      </a:cubicBezTo>
                      <a:cubicBezTo>
                        <a:pt x="38826" y="883636"/>
                        <a:pt x="44372" y="875316"/>
                        <a:pt x="48532" y="868383"/>
                      </a:cubicBezTo>
                      <a:close/>
                    </a:path>
                  </a:pathLst>
                </a:custGeom>
                <a:solidFill>
                  <a:srgbClr val="DFEAEA"/>
                </a:solidFill>
                <a:ln w="13829" cap="flat">
                  <a:noFill/>
                  <a:prstDash val="solid"/>
                  <a:miter/>
                </a:ln>
              </p:spPr>
              <p:txBody>
                <a:bodyPr rtlCol="0" anchor="ctr"/>
                <a:lstStyle/>
                <a:p>
                  <a:endParaRPr lang="tr-TR"/>
                </a:p>
              </p:txBody>
            </p:sp>
            <p:sp>
              <p:nvSpPr>
                <p:cNvPr id="718" name="Serbest Form: Şekil 717">
                  <a:extLst>
                    <a:ext uri="{FF2B5EF4-FFF2-40B4-BE49-F238E27FC236}">
                      <a16:creationId xmlns="" xmlns:a16="http://schemas.microsoft.com/office/drawing/2014/main" id="{14F57A33-33CB-4A4F-82F8-E9FD892EC48D}"/>
                    </a:ext>
                  </a:extLst>
                </p:cNvPr>
                <p:cNvSpPr/>
                <p:nvPr/>
              </p:nvSpPr>
              <p:spPr>
                <a:xfrm>
                  <a:off x="3917606" y="3842477"/>
                  <a:ext cx="1026104" cy="1021274"/>
                </a:xfrm>
                <a:custGeom>
                  <a:avLst/>
                  <a:gdLst>
                    <a:gd name="connsiteX0" fmla="*/ 974800 w 1026104"/>
                    <a:gd name="connsiteY0" fmla="*/ 883636 h 1021274"/>
                    <a:gd name="connsiteX1" fmla="*/ 967867 w 1026104"/>
                    <a:gd name="connsiteY1" fmla="*/ 882249 h 1021274"/>
                    <a:gd name="connsiteX2" fmla="*/ 958160 w 1026104"/>
                    <a:gd name="connsiteY2" fmla="*/ 855904 h 1021274"/>
                    <a:gd name="connsiteX3" fmla="*/ 974800 w 1026104"/>
                    <a:gd name="connsiteY3" fmla="*/ 883636 h 1021274"/>
                    <a:gd name="connsiteX4" fmla="*/ 938748 w 1026104"/>
                    <a:gd name="connsiteY4" fmla="*/ 864223 h 1021274"/>
                    <a:gd name="connsiteX5" fmla="*/ 947067 w 1026104"/>
                    <a:gd name="connsiteY5" fmla="*/ 876703 h 1021274"/>
                    <a:gd name="connsiteX6" fmla="*/ 935974 w 1026104"/>
                    <a:gd name="connsiteY6" fmla="*/ 873930 h 1021274"/>
                    <a:gd name="connsiteX7" fmla="*/ 938748 w 1026104"/>
                    <a:gd name="connsiteY7" fmla="*/ 864223 h 1021274"/>
                    <a:gd name="connsiteX8" fmla="*/ 737686 w 1026104"/>
                    <a:gd name="connsiteY8" fmla="*/ 683962 h 1021274"/>
                    <a:gd name="connsiteX9" fmla="*/ 772352 w 1026104"/>
                    <a:gd name="connsiteY9" fmla="*/ 711694 h 1021274"/>
                    <a:gd name="connsiteX10" fmla="*/ 793152 w 1026104"/>
                    <a:gd name="connsiteY10" fmla="*/ 728334 h 1021274"/>
                    <a:gd name="connsiteX11" fmla="*/ 826431 w 1026104"/>
                    <a:gd name="connsiteY11" fmla="*/ 753293 h 1021274"/>
                    <a:gd name="connsiteX12" fmla="*/ 880509 w 1026104"/>
                    <a:gd name="connsiteY12" fmla="*/ 787959 h 1021274"/>
                    <a:gd name="connsiteX13" fmla="*/ 916561 w 1026104"/>
                    <a:gd name="connsiteY13" fmla="*/ 818465 h 1021274"/>
                    <a:gd name="connsiteX14" fmla="*/ 851390 w 1026104"/>
                    <a:gd name="connsiteY14" fmla="*/ 800438 h 1021274"/>
                    <a:gd name="connsiteX15" fmla="*/ 673901 w 1026104"/>
                    <a:gd name="connsiteY15" fmla="*/ 785185 h 1021274"/>
                    <a:gd name="connsiteX16" fmla="*/ 671128 w 1026104"/>
                    <a:gd name="connsiteY16" fmla="*/ 782412 h 1021274"/>
                    <a:gd name="connsiteX17" fmla="*/ 668355 w 1026104"/>
                    <a:gd name="connsiteY17" fmla="*/ 760226 h 1021274"/>
                    <a:gd name="connsiteX18" fmla="*/ 657262 w 1026104"/>
                    <a:gd name="connsiteY18" fmla="*/ 632656 h 1021274"/>
                    <a:gd name="connsiteX19" fmla="*/ 653102 w 1026104"/>
                    <a:gd name="connsiteY19" fmla="*/ 568872 h 1021274"/>
                    <a:gd name="connsiteX20" fmla="*/ 653102 w 1026104"/>
                    <a:gd name="connsiteY20" fmla="*/ 525886 h 1021274"/>
                    <a:gd name="connsiteX21" fmla="*/ 673901 w 1026104"/>
                    <a:gd name="connsiteY21" fmla="*/ 560552 h 1021274"/>
                    <a:gd name="connsiteX22" fmla="*/ 678061 w 1026104"/>
                    <a:gd name="connsiteY22" fmla="*/ 557778 h 1021274"/>
                    <a:gd name="connsiteX23" fmla="*/ 737686 w 1026104"/>
                    <a:gd name="connsiteY23" fmla="*/ 683962 h 1021274"/>
                    <a:gd name="connsiteX24" fmla="*/ 167782 w 1026104"/>
                    <a:gd name="connsiteY24" fmla="*/ 786572 h 1021274"/>
                    <a:gd name="connsiteX25" fmla="*/ 221861 w 1026104"/>
                    <a:gd name="connsiteY25" fmla="*/ 751906 h 1021274"/>
                    <a:gd name="connsiteX26" fmla="*/ 255140 w 1026104"/>
                    <a:gd name="connsiteY26" fmla="*/ 726947 h 1021274"/>
                    <a:gd name="connsiteX27" fmla="*/ 275939 w 1026104"/>
                    <a:gd name="connsiteY27" fmla="*/ 710308 h 1021274"/>
                    <a:gd name="connsiteX28" fmla="*/ 310605 w 1026104"/>
                    <a:gd name="connsiteY28" fmla="*/ 682575 h 1021274"/>
                    <a:gd name="connsiteX29" fmla="*/ 364683 w 1026104"/>
                    <a:gd name="connsiteY29" fmla="*/ 549459 h 1021274"/>
                    <a:gd name="connsiteX30" fmla="*/ 374390 w 1026104"/>
                    <a:gd name="connsiteY30" fmla="*/ 553619 h 1021274"/>
                    <a:gd name="connsiteX31" fmla="*/ 381323 w 1026104"/>
                    <a:gd name="connsiteY31" fmla="*/ 534206 h 1021274"/>
                    <a:gd name="connsiteX32" fmla="*/ 381323 w 1026104"/>
                    <a:gd name="connsiteY32" fmla="*/ 586898 h 1021274"/>
                    <a:gd name="connsiteX33" fmla="*/ 375776 w 1026104"/>
                    <a:gd name="connsiteY33" fmla="*/ 690895 h 1021274"/>
                    <a:gd name="connsiteX34" fmla="*/ 357750 w 1026104"/>
                    <a:gd name="connsiteY34" fmla="*/ 781026 h 1021274"/>
                    <a:gd name="connsiteX35" fmla="*/ 366070 w 1026104"/>
                    <a:gd name="connsiteY35" fmla="*/ 782412 h 1021274"/>
                    <a:gd name="connsiteX36" fmla="*/ 363297 w 1026104"/>
                    <a:gd name="connsiteY36" fmla="*/ 783799 h 1021274"/>
                    <a:gd name="connsiteX37" fmla="*/ 280099 w 1026104"/>
                    <a:gd name="connsiteY37" fmla="*/ 785185 h 1021274"/>
                    <a:gd name="connsiteX38" fmla="*/ 177488 w 1026104"/>
                    <a:gd name="connsiteY38" fmla="*/ 793505 h 1021274"/>
                    <a:gd name="connsiteX39" fmla="*/ 138663 w 1026104"/>
                    <a:gd name="connsiteY39" fmla="*/ 808758 h 1021274"/>
                    <a:gd name="connsiteX40" fmla="*/ 167782 w 1026104"/>
                    <a:gd name="connsiteY40" fmla="*/ 786572 h 1021274"/>
                    <a:gd name="connsiteX41" fmla="*/ 91517 w 1026104"/>
                    <a:gd name="connsiteY41" fmla="*/ 855904 h 1021274"/>
                    <a:gd name="connsiteX42" fmla="*/ 90131 w 1026104"/>
                    <a:gd name="connsiteY42" fmla="*/ 858677 h 1021274"/>
                    <a:gd name="connsiteX43" fmla="*/ 88744 w 1026104"/>
                    <a:gd name="connsiteY43" fmla="*/ 860064 h 1021274"/>
                    <a:gd name="connsiteX44" fmla="*/ 80424 w 1026104"/>
                    <a:gd name="connsiteY44" fmla="*/ 876703 h 1021274"/>
                    <a:gd name="connsiteX45" fmla="*/ 77651 w 1026104"/>
                    <a:gd name="connsiteY45" fmla="*/ 876703 h 1021274"/>
                    <a:gd name="connsiteX46" fmla="*/ 91517 w 1026104"/>
                    <a:gd name="connsiteY46" fmla="*/ 855904 h 1021274"/>
                    <a:gd name="connsiteX47" fmla="*/ 978960 w 1026104"/>
                    <a:gd name="connsiteY47" fmla="*/ 846197 h 1021274"/>
                    <a:gd name="connsiteX48" fmla="*/ 998372 w 1026104"/>
                    <a:gd name="connsiteY48" fmla="*/ 869770 h 1021274"/>
                    <a:gd name="connsiteX49" fmla="*/ 1016399 w 1026104"/>
                    <a:gd name="connsiteY49" fmla="*/ 890569 h 1021274"/>
                    <a:gd name="connsiteX50" fmla="*/ 1024718 w 1026104"/>
                    <a:gd name="connsiteY50" fmla="*/ 890569 h 1021274"/>
                    <a:gd name="connsiteX51" fmla="*/ 1026105 w 1026104"/>
                    <a:gd name="connsiteY51" fmla="*/ 885023 h 1021274"/>
                    <a:gd name="connsiteX52" fmla="*/ 1023332 w 1026104"/>
                    <a:gd name="connsiteY52" fmla="*/ 879476 h 1021274"/>
                    <a:gd name="connsiteX53" fmla="*/ 996986 w 1026104"/>
                    <a:gd name="connsiteY53" fmla="*/ 840651 h 1021274"/>
                    <a:gd name="connsiteX54" fmla="*/ 994213 w 1026104"/>
                    <a:gd name="connsiteY54" fmla="*/ 833717 h 1021274"/>
                    <a:gd name="connsiteX55" fmla="*/ 1010852 w 1026104"/>
                    <a:gd name="connsiteY55" fmla="*/ 815691 h 1021274"/>
                    <a:gd name="connsiteX56" fmla="*/ 1013625 w 1026104"/>
                    <a:gd name="connsiteY56" fmla="*/ 794892 h 1021274"/>
                    <a:gd name="connsiteX57" fmla="*/ 1015012 w 1026104"/>
                    <a:gd name="connsiteY57" fmla="*/ 769933 h 1021274"/>
                    <a:gd name="connsiteX58" fmla="*/ 1008079 w 1026104"/>
                    <a:gd name="connsiteY58" fmla="*/ 774092 h 1021274"/>
                    <a:gd name="connsiteX59" fmla="*/ 1003919 w 1026104"/>
                    <a:gd name="connsiteY59" fmla="*/ 781026 h 1021274"/>
                    <a:gd name="connsiteX60" fmla="*/ 999759 w 1026104"/>
                    <a:gd name="connsiteY60" fmla="*/ 801825 h 1021274"/>
                    <a:gd name="connsiteX61" fmla="*/ 998372 w 1026104"/>
                    <a:gd name="connsiteY61" fmla="*/ 804598 h 1021274"/>
                    <a:gd name="connsiteX62" fmla="*/ 996986 w 1026104"/>
                    <a:gd name="connsiteY62" fmla="*/ 805985 h 1021274"/>
                    <a:gd name="connsiteX63" fmla="*/ 976186 w 1026104"/>
                    <a:gd name="connsiteY63" fmla="*/ 801825 h 1021274"/>
                    <a:gd name="connsiteX64" fmla="*/ 988666 w 1026104"/>
                    <a:gd name="connsiteY64" fmla="*/ 779639 h 1021274"/>
                    <a:gd name="connsiteX65" fmla="*/ 1008079 w 1026104"/>
                    <a:gd name="connsiteY65" fmla="*/ 774092 h 1021274"/>
                    <a:gd name="connsiteX66" fmla="*/ 1005306 w 1026104"/>
                    <a:gd name="connsiteY66" fmla="*/ 765773 h 1021274"/>
                    <a:gd name="connsiteX67" fmla="*/ 999759 w 1026104"/>
                    <a:gd name="connsiteY67" fmla="*/ 767159 h 1021274"/>
                    <a:gd name="connsiteX68" fmla="*/ 985893 w 1026104"/>
                    <a:gd name="connsiteY68" fmla="*/ 767159 h 1021274"/>
                    <a:gd name="connsiteX69" fmla="*/ 969253 w 1026104"/>
                    <a:gd name="connsiteY69" fmla="*/ 768546 h 1021274"/>
                    <a:gd name="connsiteX70" fmla="*/ 948454 w 1026104"/>
                    <a:gd name="connsiteY70" fmla="*/ 772706 h 1021274"/>
                    <a:gd name="connsiteX71" fmla="*/ 902695 w 1026104"/>
                    <a:gd name="connsiteY71" fmla="*/ 743587 h 1021274"/>
                    <a:gd name="connsiteX72" fmla="*/ 800085 w 1026104"/>
                    <a:gd name="connsiteY72" fmla="*/ 642363 h 1021274"/>
                    <a:gd name="connsiteX73" fmla="*/ 776512 w 1026104"/>
                    <a:gd name="connsiteY73" fmla="*/ 567485 h 1021274"/>
                    <a:gd name="connsiteX74" fmla="*/ 764032 w 1026104"/>
                    <a:gd name="connsiteY74" fmla="*/ 512020 h 1021274"/>
                    <a:gd name="connsiteX75" fmla="*/ 719660 w 1026104"/>
                    <a:gd name="connsiteY75" fmla="*/ 395543 h 1021274"/>
                    <a:gd name="connsiteX76" fmla="*/ 676675 w 1026104"/>
                    <a:gd name="connsiteY76" fmla="*/ 355331 h 1021274"/>
                    <a:gd name="connsiteX77" fmla="*/ 672515 w 1026104"/>
                    <a:gd name="connsiteY77" fmla="*/ 326212 h 1021274"/>
                    <a:gd name="connsiteX78" fmla="*/ 665582 w 1026104"/>
                    <a:gd name="connsiteY78" fmla="*/ 244400 h 1021274"/>
                    <a:gd name="connsiteX79" fmla="*/ 662808 w 1026104"/>
                    <a:gd name="connsiteY79" fmla="*/ 114057 h 1021274"/>
                    <a:gd name="connsiteX80" fmla="*/ 597637 w 1026104"/>
                    <a:gd name="connsiteY80" fmla="*/ 23926 h 1021274"/>
                    <a:gd name="connsiteX81" fmla="*/ 565744 w 1026104"/>
                    <a:gd name="connsiteY81" fmla="*/ 8673 h 1021274"/>
                    <a:gd name="connsiteX82" fmla="*/ 418762 w 1026104"/>
                    <a:gd name="connsiteY82" fmla="*/ 43339 h 1021274"/>
                    <a:gd name="connsiteX83" fmla="*/ 381323 w 1026104"/>
                    <a:gd name="connsiteY83" fmla="*/ 176456 h 1021274"/>
                    <a:gd name="connsiteX84" fmla="*/ 382709 w 1026104"/>
                    <a:gd name="connsiteY84" fmla="*/ 200028 h 1021274"/>
                    <a:gd name="connsiteX85" fmla="*/ 384096 w 1026104"/>
                    <a:gd name="connsiteY85" fmla="*/ 211121 h 1021274"/>
                    <a:gd name="connsiteX86" fmla="*/ 388256 w 1026104"/>
                    <a:gd name="connsiteY86" fmla="*/ 341464 h 1021274"/>
                    <a:gd name="connsiteX87" fmla="*/ 313378 w 1026104"/>
                    <a:gd name="connsiteY87" fmla="*/ 395543 h 1021274"/>
                    <a:gd name="connsiteX88" fmla="*/ 309218 w 1026104"/>
                    <a:gd name="connsiteY88" fmla="*/ 403863 h 1021274"/>
                    <a:gd name="connsiteX89" fmla="*/ 269006 w 1026104"/>
                    <a:gd name="connsiteY89" fmla="*/ 512020 h 1021274"/>
                    <a:gd name="connsiteX90" fmla="*/ 282872 w 1026104"/>
                    <a:gd name="connsiteY90" fmla="*/ 518953 h 1021274"/>
                    <a:gd name="connsiteX91" fmla="*/ 271779 w 1026104"/>
                    <a:gd name="connsiteY91" fmla="*/ 567485 h 1021274"/>
                    <a:gd name="connsiteX92" fmla="*/ 248207 w 1026104"/>
                    <a:gd name="connsiteY92" fmla="*/ 642363 h 1021274"/>
                    <a:gd name="connsiteX93" fmla="*/ 145596 w 1026104"/>
                    <a:gd name="connsiteY93" fmla="*/ 743587 h 1021274"/>
                    <a:gd name="connsiteX94" fmla="*/ 99837 w 1026104"/>
                    <a:gd name="connsiteY94" fmla="*/ 772706 h 1021274"/>
                    <a:gd name="connsiteX95" fmla="*/ 79038 w 1026104"/>
                    <a:gd name="connsiteY95" fmla="*/ 768546 h 1021274"/>
                    <a:gd name="connsiteX96" fmla="*/ 62398 w 1026104"/>
                    <a:gd name="connsiteY96" fmla="*/ 767159 h 1021274"/>
                    <a:gd name="connsiteX97" fmla="*/ 48532 w 1026104"/>
                    <a:gd name="connsiteY97" fmla="*/ 767159 h 1021274"/>
                    <a:gd name="connsiteX98" fmla="*/ 42985 w 1026104"/>
                    <a:gd name="connsiteY98" fmla="*/ 765773 h 1021274"/>
                    <a:gd name="connsiteX99" fmla="*/ 40212 w 1026104"/>
                    <a:gd name="connsiteY99" fmla="*/ 774092 h 1021274"/>
                    <a:gd name="connsiteX100" fmla="*/ 59625 w 1026104"/>
                    <a:gd name="connsiteY100" fmla="*/ 779639 h 1021274"/>
                    <a:gd name="connsiteX101" fmla="*/ 72105 w 1026104"/>
                    <a:gd name="connsiteY101" fmla="*/ 801825 h 1021274"/>
                    <a:gd name="connsiteX102" fmla="*/ 51305 w 1026104"/>
                    <a:gd name="connsiteY102" fmla="*/ 805985 h 1021274"/>
                    <a:gd name="connsiteX103" fmla="*/ 49919 w 1026104"/>
                    <a:gd name="connsiteY103" fmla="*/ 804598 h 1021274"/>
                    <a:gd name="connsiteX104" fmla="*/ 48532 w 1026104"/>
                    <a:gd name="connsiteY104" fmla="*/ 801825 h 1021274"/>
                    <a:gd name="connsiteX105" fmla="*/ 44372 w 1026104"/>
                    <a:gd name="connsiteY105" fmla="*/ 781026 h 1021274"/>
                    <a:gd name="connsiteX106" fmla="*/ 40212 w 1026104"/>
                    <a:gd name="connsiteY106" fmla="*/ 774092 h 1021274"/>
                    <a:gd name="connsiteX107" fmla="*/ 33279 w 1026104"/>
                    <a:gd name="connsiteY107" fmla="*/ 769933 h 1021274"/>
                    <a:gd name="connsiteX108" fmla="*/ 34666 w 1026104"/>
                    <a:gd name="connsiteY108" fmla="*/ 794892 h 1021274"/>
                    <a:gd name="connsiteX109" fmla="*/ 37439 w 1026104"/>
                    <a:gd name="connsiteY109" fmla="*/ 815691 h 1021274"/>
                    <a:gd name="connsiteX110" fmla="*/ 54079 w 1026104"/>
                    <a:gd name="connsiteY110" fmla="*/ 833717 h 1021274"/>
                    <a:gd name="connsiteX111" fmla="*/ 51305 w 1026104"/>
                    <a:gd name="connsiteY111" fmla="*/ 840651 h 1021274"/>
                    <a:gd name="connsiteX112" fmla="*/ 23573 w 1026104"/>
                    <a:gd name="connsiteY112" fmla="*/ 879476 h 1021274"/>
                    <a:gd name="connsiteX113" fmla="*/ 20799 w 1026104"/>
                    <a:gd name="connsiteY113" fmla="*/ 885023 h 1021274"/>
                    <a:gd name="connsiteX114" fmla="*/ 22186 w 1026104"/>
                    <a:gd name="connsiteY114" fmla="*/ 890569 h 1021274"/>
                    <a:gd name="connsiteX115" fmla="*/ 26346 w 1026104"/>
                    <a:gd name="connsiteY115" fmla="*/ 891956 h 1021274"/>
                    <a:gd name="connsiteX116" fmla="*/ 0 w 1026104"/>
                    <a:gd name="connsiteY116" fmla="*/ 914142 h 1021274"/>
                    <a:gd name="connsiteX117" fmla="*/ 320311 w 1026104"/>
                    <a:gd name="connsiteY117" fmla="*/ 977927 h 1021274"/>
                    <a:gd name="connsiteX118" fmla="*/ 299512 w 1026104"/>
                    <a:gd name="connsiteY118" fmla="*/ 1016752 h 1021274"/>
                    <a:gd name="connsiteX119" fmla="*/ 342497 w 1026104"/>
                    <a:gd name="connsiteY119" fmla="*/ 1005660 h 1021274"/>
                    <a:gd name="connsiteX120" fmla="*/ 371616 w 1026104"/>
                    <a:gd name="connsiteY120" fmla="*/ 1002886 h 1021274"/>
                    <a:gd name="connsiteX121" fmla="*/ 434015 w 1026104"/>
                    <a:gd name="connsiteY121" fmla="*/ 998726 h 1021274"/>
                    <a:gd name="connsiteX122" fmla="*/ 482547 w 1026104"/>
                    <a:gd name="connsiteY122" fmla="*/ 994566 h 1021274"/>
                    <a:gd name="connsiteX123" fmla="*/ 483933 w 1026104"/>
                    <a:gd name="connsiteY123" fmla="*/ 1004273 h 1021274"/>
                    <a:gd name="connsiteX124" fmla="*/ 655875 w 1026104"/>
                    <a:gd name="connsiteY124" fmla="*/ 983473 h 1021274"/>
                    <a:gd name="connsiteX125" fmla="*/ 697474 w 1026104"/>
                    <a:gd name="connsiteY125" fmla="*/ 984860 h 1021274"/>
                    <a:gd name="connsiteX126" fmla="*/ 726593 w 1026104"/>
                    <a:gd name="connsiteY126" fmla="*/ 986247 h 1021274"/>
                    <a:gd name="connsiteX127" fmla="*/ 769579 w 1026104"/>
                    <a:gd name="connsiteY127" fmla="*/ 995953 h 1021274"/>
                    <a:gd name="connsiteX128" fmla="*/ 764032 w 1026104"/>
                    <a:gd name="connsiteY128" fmla="*/ 972380 h 1021274"/>
                    <a:gd name="connsiteX129" fmla="*/ 1019172 w 1026104"/>
                    <a:gd name="connsiteY129" fmla="*/ 912755 h 1021274"/>
                    <a:gd name="connsiteX130" fmla="*/ 991439 w 1026104"/>
                    <a:gd name="connsiteY130" fmla="*/ 890569 h 1021274"/>
                    <a:gd name="connsiteX131" fmla="*/ 978960 w 1026104"/>
                    <a:gd name="connsiteY131" fmla="*/ 865610 h 1021274"/>
                    <a:gd name="connsiteX132" fmla="*/ 970640 w 1026104"/>
                    <a:gd name="connsiteY132" fmla="*/ 848970 h 1021274"/>
                    <a:gd name="connsiteX133" fmla="*/ 978960 w 1026104"/>
                    <a:gd name="connsiteY133" fmla="*/ 846197 h 1021274"/>
                    <a:gd name="connsiteX134" fmla="*/ 49919 w 1026104"/>
                    <a:gd name="connsiteY134" fmla="*/ 869770 h 1021274"/>
                    <a:gd name="connsiteX135" fmla="*/ 69331 w 1026104"/>
                    <a:gd name="connsiteY135" fmla="*/ 846197 h 1021274"/>
                    <a:gd name="connsiteX136" fmla="*/ 74878 w 1026104"/>
                    <a:gd name="connsiteY136" fmla="*/ 848970 h 1021274"/>
                    <a:gd name="connsiteX137" fmla="*/ 66558 w 1026104"/>
                    <a:gd name="connsiteY137" fmla="*/ 865610 h 1021274"/>
                    <a:gd name="connsiteX138" fmla="*/ 58238 w 1026104"/>
                    <a:gd name="connsiteY138" fmla="*/ 882249 h 1021274"/>
                    <a:gd name="connsiteX139" fmla="*/ 34666 w 1026104"/>
                    <a:gd name="connsiteY139" fmla="*/ 889183 h 1021274"/>
                    <a:gd name="connsiteX140" fmla="*/ 49919 w 1026104"/>
                    <a:gd name="connsiteY140" fmla="*/ 869770 h 10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4" h="1021274">
                      <a:moveTo>
                        <a:pt x="974800" y="883636"/>
                      </a:moveTo>
                      <a:cubicBezTo>
                        <a:pt x="972027" y="883636"/>
                        <a:pt x="970640" y="882249"/>
                        <a:pt x="967867" y="882249"/>
                      </a:cubicBezTo>
                      <a:cubicBezTo>
                        <a:pt x="963707" y="873930"/>
                        <a:pt x="959547" y="865610"/>
                        <a:pt x="958160" y="855904"/>
                      </a:cubicBezTo>
                      <a:cubicBezTo>
                        <a:pt x="963707" y="864223"/>
                        <a:pt x="969253" y="873930"/>
                        <a:pt x="974800" y="883636"/>
                      </a:cubicBezTo>
                      <a:close/>
                      <a:moveTo>
                        <a:pt x="938748" y="864223"/>
                      </a:moveTo>
                      <a:cubicBezTo>
                        <a:pt x="941521" y="868383"/>
                        <a:pt x="944294" y="872543"/>
                        <a:pt x="947067" y="876703"/>
                      </a:cubicBezTo>
                      <a:cubicBezTo>
                        <a:pt x="944294" y="875316"/>
                        <a:pt x="940134" y="875316"/>
                        <a:pt x="935974" y="873930"/>
                      </a:cubicBezTo>
                      <a:cubicBezTo>
                        <a:pt x="937361" y="871156"/>
                        <a:pt x="938748" y="868383"/>
                        <a:pt x="938748" y="864223"/>
                      </a:cubicBezTo>
                      <a:close/>
                      <a:moveTo>
                        <a:pt x="737686" y="683962"/>
                      </a:moveTo>
                      <a:cubicBezTo>
                        <a:pt x="747393" y="695055"/>
                        <a:pt x="761259" y="701988"/>
                        <a:pt x="772352" y="711694"/>
                      </a:cubicBezTo>
                      <a:cubicBezTo>
                        <a:pt x="779285" y="717241"/>
                        <a:pt x="786218" y="722787"/>
                        <a:pt x="793152" y="728334"/>
                      </a:cubicBezTo>
                      <a:cubicBezTo>
                        <a:pt x="804244" y="736653"/>
                        <a:pt x="815337" y="744973"/>
                        <a:pt x="826431" y="753293"/>
                      </a:cubicBezTo>
                      <a:cubicBezTo>
                        <a:pt x="843070" y="765773"/>
                        <a:pt x="862483" y="775479"/>
                        <a:pt x="880509" y="787959"/>
                      </a:cubicBezTo>
                      <a:cubicBezTo>
                        <a:pt x="892989" y="796279"/>
                        <a:pt x="908242" y="804598"/>
                        <a:pt x="916561" y="818465"/>
                      </a:cubicBezTo>
                      <a:cubicBezTo>
                        <a:pt x="897149" y="808758"/>
                        <a:pt x="870803" y="803212"/>
                        <a:pt x="851390" y="800438"/>
                      </a:cubicBezTo>
                      <a:cubicBezTo>
                        <a:pt x="815337" y="796279"/>
                        <a:pt x="693314" y="804598"/>
                        <a:pt x="673901" y="785185"/>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2"/>
                      </a:cubicBezTo>
                      <a:cubicBezTo>
                        <a:pt x="653102" y="560552"/>
                        <a:pt x="658648" y="531432"/>
                        <a:pt x="653102" y="525886"/>
                      </a:cubicBezTo>
                      <a:cubicBezTo>
                        <a:pt x="662808" y="535592"/>
                        <a:pt x="668355" y="549459"/>
                        <a:pt x="673901" y="560552"/>
                      </a:cubicBezTo>
                      <a:cubicBezTo>
                        <a:pt x="673901" y="560552"/>
                        <a:pt x="675288" y="559165"/>
                        <a:pt x="678061" y="557778"/>
                      </a:cubicBezTo>
                      <a:cubicBezTo>
                        <a:pt x="694701" y="604924"/>
                        <a:pt x="729367"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5"/>
                        <a:pt x="375776" y="539752"/>
                        <a:pt x="381323" y="534206"/>
                      </a:cubicBezTo>
                      <a:cubicBezTo>
                        <a:pt x="375776" y="539752"/>
                        <a:pt x="381323" y="579964"/>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7" y="787959"/>
                        <a:pt x="177488" y="793505"/>
                      </a:cubicBezTo>
                      <a:cubicBezTo>
                        <a:pt x="163622" y="796279"/>
                        <a:pt x="149756" y="801825"/>
                        <a:pt x="138663" y="808758"/>
                      </a:cubicBezTo>
                      <a:cubicBezTo>
                        <a:pt x="145596" y="800438"/>
                        <a:pt x="158076" y="793505"/>
                        <a:pt x="167782" y="786572"/>
                      </a:cubicBezTo>
                      <a:close/>
                      <a:moveTo>
                        <a:pt x="91517" y="855904"/>
                      </a:moveTo>
                      <a:cubicBezTo>
                        <a:pt x="91517" y="857290"/>
                        <a:pt x="91517" y="857290"/>
                        <a:pt x="90131" y="858677"/>
                      </a:cubicBezTo>
                      <a:cubicBezTo>
                        <a:pt x="90131" y="858677"/>
                        <a:pt x="88744" y="860064"/>
                        <a:pt x="88744" y="860064"/>
                      </a:cubicBezTo>
                      <a:cubicBezTo>
                        <a:pt x="84584" y="865610"/>
                        <a:pt x="81811" y="871156"/>
                        <a:pt x="80424" y="876703"/>
                      </a:cubicBezTo>
                      <a:cubicBezTo>
                        <a:pt x="79038" y="876703"/>
                        <a:pt x="79038" y="876703"/>
                        <a:pt x="77651" y="876703"/>
                      </a:cubicBezTo>
                      <a:cubicBezTo>
                        <a:pt x="81811" y="869770"/>
                        <a:pt x="85971" y="862837"/>
                        <a:pt x="91517" y="855904"/>
                      </a:cubicBezTo>
                      <a:close/>
                      <a:moveTo>
                        <a:pt x="978960" y="846197"/>
                      </a:moveTo>
                      <a:cubicBezTo>
                        <a:pt x="985893" y="853130"/>
                        <a:pt x="991439" y="861450"/>
                        <a:pt x="998372" y="869770"/>
                      </a:cubicBezTo>
                      <a:cubicBezTo>
                        <a:pt x="1003919" y="876703"/>
                        <a:pt x="1009465"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2"/>
                      </a:cubicBezTo>
                      <a:cubicBezTo>
                        <a:pt x="1006692" y="775479"/>
                        <a:pt x="1005306" y="778252"/>
                        <a:pt x="1003919" y="781026"/>
                      </a:cubicBezTo>
                      <a:cubicBezTo>
                        <a:pt x="1002532" y="787959"/>
                        <a:pt x="1001146" y="794892"/>
                        <a:pt x="999759" y="801825"/>
                      </a:cubicBezTo>
                      <a:cubicBezTo>
                        <a:pt x="999759" y="803212"/>
                        <a:pt x="999759" y="803212"/>
                        <a:pt x="998372" y="804598"/>
                      </a:cubicBezTo>
                      <a:cubicBezTo>
                        <a:pt x="998372" y="804598"/>
                        <a:pt x="996986" y="804598"/>
                        <a:pt x="996986" y="805985"/>
                      </a:cubicBezTo>
                      <a:cubicBezTo>
                        <a:pt x="990053" y="807372"/>
                        <a:pt x="976186" y="811532"/>
                        <a:pt x="976186" y="801825"/>
                      </a:cubicBezTo>
                      <a:cubicBezTo>
                        <a:pt x="976186" y="792119"/>
                        <a:pt x="978960" y="782412"/>
                        <a:pt x="988666" y="779639"/>
                      </a:cubicBezTo>
                      <a:cubicBezTo>
                        <a:pt x="995599" y="778252"/>
                        <a:pt x="1002532" y="779639"/>
                        <a:pt x="1008079" y="774092"/>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4"/>
                        <a:pt x="783445" y="592444"/>
                        <a:pt x="776512" y="567485"/>
                      </a:cubicBezTo>
                      <a:cubicBezTo>
                        <a:pt x="772352" y="549459"/>
                        <a:pt x="768192" y="530046"/>
                        <a:pt x="764032" y="512020"/>
                      </a:cubicBezTo>
                      <a:cubicBezTo>
                        <a:pt x="739073" y="421889"/>
                        <a:pt x="722433" y="398316"/>
                        <a:pt x="719660" y="395543"/>
                      </a:cubicBezTo>
                      <a:cubicBezTo>
                        <a:pt x="707180" y="376130"/>
                        <a:pt x="697474" y="366424"/>
                        <a:pt x="676675" y="355331"/>
                      </a:cubicBezTo>
                      <a:cubicBezTo>
                        <a:pt x="673901" y="341464"/>
                        <a:pt x="672515" y="328985"/>
                        <a:pt x="672515" y="326212"/>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7" y="11447"/>
                        <a:pt x="565744" y="8673"/>
                      </a:cubicBezTo>
                      <a:cubicBezTo>
                        <a:pt x="511666" y="-10739"/>
                        <a:pt x="457587" y="3127"/>
                        <a:pt x="418762" y="43339"/>
                      </a:cubicBezTo>
                      <a:cubicBezTo>
                        <a:pt x="382709" y="80778"/>
                        <a:pt x="378550" y="127924"/>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2"/>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2"/>
                      </a:cubicBezTo>
                      <a:cubicBezTo>
                        <a:pt x="40212" y="774092"/>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7"/>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0"/>
                        <a:pt x="320311" y="977927"/>
                      </a:cubicBezTo>
                      <a:cubicBezTo>
                        <a:pt x="307831" y="987633"/>
                        <a:pt x="291192" y="1004273"/>
                        <a:pt x="299512" y="1016752"/>
                      </a:cubicBezTo>
                      <a:cubicBezTo>
                        <a:pt x="309218" y="1030619"/>
                        <a:pt x="332791" y="1008433"/>
                        <a:pt x="342497" y="1005660"/>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0"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49"/>
                        <a:pt x="983120" y="873930"/>
                        <a:pt x="978960" y="865610"/>
                      </a:cubicBezTo>
                      <a:cubicBezTo>
                        <a:pt x="976186" y="860064"/>
                        <a:pt x="972027" y="855904"/>
                        <a:pt x="970640" y="848970"/>
                      </a:cubicBezTo>
                      <a:cubicBezTo>
                        <a:pt x="973413" y="844811"/>
                        <a:pt x="976186" y="843424"/>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4"/>
                        <a:pt x="66558" y="865610"/>
                      </a:cubicBezTo>
                      <a:cubicBezTo>
                        <a:pt x="63785" y="871156"/>
                        <a:pt x="61012" y="876703"/>
                        <a:pt x="58238" y="882249"/>
                      </a:cubicBezTo>
                      <a:cubicBezTo>
                        <a:pt x="49919" y="885023"/>
                        <a:pt x="41599" y="886409"/>
                        <a:pt x="34666" y="889183"/>
                      </a:cubicBezTo>
                      <a:cubicBezTo>
                        <a:pt x="40212" y="883636"/>
                        <a:pt x="44372" y="876703"/>
                        <a:pt x="49919" y="869770"/>
                      </a:cubicBezTo>
                      <a:close/>
                    </a:path>
                  </a:pathLst>
                </a:custGeom>
                <a:solidFill>
                  <a:srgbClr val="DDE9E9"/>
                </a:solidFill>
                <a:ln w="13829" cap="flat">
                  <a:noFill/>
                  <a:prstDash val="solid"/>
                  <a:miter/>
                </a:ln>
              </p:spPr>
              <p:txBody>
                <a:bodyPr rtlCol="0" anchor="ctr"/>
                <a:lstStyle/>
                <a:p>
                  <a:endParaRPr lang="tr-TR"/>
                </a:p>
              </p:txBody>
            </p:sp>
            <p:sp>
              <p:nvSpPr>
                <p:cNvPr id="719" name="Serbest Form: Şekil 718">
                  <a:extLst>
                    <a:ext uri="{FF2B5EF4-FFF2-40B4-BE49-F238E27FC236}">
                      <a16:creationId xmlns="" xmlns:a16="http://schemas.microsoft.com/office/drawing/2014/main" id="{C780B2AB-0C1C-42B8-BA03-AD8FF346CA49}"/>
                    </a:ext>
                  </a:extLst>
                </p:cNvPr>
                <p:cNvSpPr/>
                <p:nvPr/>
              </p:nvSpPr>
              <p:spPr>
                <a:xfrm>
                  <a:off x="3914833" y="3839704"/>
                  <a:ext cx="1026105" cy="1021274"/>
                </a:xfrm>
                <a:custGeom>
                  <a:avLst/>
                  <a:gdLst>
                    <a:gd name="connsiteX0" fmla="*/ 973413 w 1026105"/>
                    <a:gd name="connsiteY0" fmla="*/ 883636 h 1021274"/>
                    <a:gd name="connsiteX1" fmla="*/ 966480 w 1026105"/>
                    <a:gd name="connsiteY1" fmla="*/ 882249 h 1021274"/>
                    <a:gd name="connsiteX2" fmla="*/ 956774 w 1026105"/>
                    <a:gd name="connsiteY2" fmla="*/ 855904 h 1021274"/>
                    <a:gd name="connsiteX3" fmla="*/ 973413 w 1026105"/>
                    <a:gd name="connsiteY3" fmla="*/ 883636 h 1021274"/>
                    <a:gd name="connsiteX4" fmla="*/ 938747 w 1026105"/>
                    <a:gd name="connsiteY4" fmla="*/ 864223 h 1021274"/>
                    <a:gd name="connsiteX5" fmla="*/ 947067 w 1026105"/>
                    <a:gd name="connsiteY5" fmla="*/ 876703 h 1021274"/>
                    <a:gd name="connsiteX6" fmla="*/ 935974 w 1026105"/>
                    <a:gd name="connsiteY6" fmla="*/ 873930 h 1021274"/>
                    <a:gd name="connsiteX7" fmla="*/ 938747 w 1026105"/>
                    <a:gd name="connsiteY7" fmla="*/ 864223 h 1021274"/>
                    <a:gd name="connsiteX8" fmla="*/ 737686 w 1026105"/>
                    <a:gd name="connsiteY8" fmla="*/ 682575 h 1021274"/>
                    <a:gd name="connsiteX9" fmla="*/ 772352 w 1026105"/>
                    <a:gd name="connsiteY9" fmla="*/ 710308 h 1021274"/>
                    <a:gd name="connsiteX10" fmla="*/ 793151 w 1026105"/>
                    <a:gd name="connsiteY10" fmla="*/ 726947 h 1021274"/>
                    <a:gd name="connsiteX11" fmla="*/ 826431 w 1026105"/>
                    <a:gd name="connsiteY11" fmla="*/ 751906 h 1021274"/>
                    <a:gd name="connsiteX12" fmla="*/ 880509 w 1026105"/>
                    <a:gd name="connsiteY12" fmla="*/ 786572 h 1021274"/>
                    <a:gd name="connsiteX13" fmla="*/ 916562 w 1026105"/>
                    <a:gd name="connsiteY13" fmla="*/ 817078 h 1021274"/>
                    <a:gd name="connsiteX14" fmla="*/ 851390 w 1026105"/>
                    <a:gd name="connsiteY14" fmla="*/ 799052 h 1021274"/>
                    <a:gd name="connsiteX15" fmla="*/ 673902 w 1026105"/>
                    <a:gd name="connsiteY15" fmla="*/ 783799 h 1021274"/>
                    <a:gd name="connsiteX16" fmla="*/ 671128 w 1026105"/>
                    <a:gd name="connsiteY16" fmla="*/ 781026 h 1021274"/>
                    <a:gd name="connsiteX17" fmla="*/ 668355 w 1026105"/>
                    <a:gd name="connsiteY17" fmla="*/ 758840 h 1021274"/>
                    <a:gd name="connsiteX18" fmla="*/ 657262 w 1026105"/>
                    <a:gd name="connsiteY18" fmla="*/ 631270 h 1021274"/>
                    <a:gd name="connsiteX19" fmla="*/ 653102 w 1026105"/>
                    <a:gd name="connsiteY19" fmla="*/ 567485 h 1021274"/>
                    <a:gd name="connsiteX20" fmla="*/ 653102 w 1026105"/>
                    <a:gd name="connsiteY20" fmla="*/ 524499 h 1021274"/>
                    <a:gd name="connsiteX21" fmla="*/ 673902 w 1026105"/>
                    <a:gd name="connsiteY21" fmla="*/ 559165 h 1021274"/>
                    <a:gd name="connsiteX22" fmla="*/ 678061 w 1026105"/>
                    <a:gd name="connsiteY22" fmla="*/ 556392 h 1021274"/>
                    <a:gd name="connsiteX23" fmla="*/ 737686 w 1026105"/>
                    <a:gd name="connsiteY23" fmla="*/ 682575 h 1021274"/>
                    <a:gd name="connsiteX24" fmla="*/ 167782 w 1026105"/>
                    <a:gd name="connsiteY24" fmla="*/ 786572 h 1021274"/>
                    <a:gd name="connsiteX25" fmla="*/ 221861 w 1026105"/>
                    <a:gd name="connsiteY25" fmla="*/ 751906 h 1021274"/>
                    <a:gd name="connsiteX26" fmla="*/ 255140 w 1026105"/>
                    <a:gd name="connsiteY26" fmla="*/ 726947 h 1021274"/>
                    <a:gd name="connsiteX27" fmla="*/ 275939 w 1026105"/>
                    <a:gd name="connsiteY27" fmla="*/ 710308 h 1021274"/>
                    <a:gd name="connsiteX28" fmla="*/ 310605 w 1026105"/>
                    <a:gd name="connsiteY28" fmla="*/ 682575 h 1021274"/>
                    <a:gd name="connsiteX29" fmla="*/ 364683 w 1026105"/>
                    <a:gd name="connsiteY29" fmla="*/ 549459 h 1021274"/>
                    <a:gd name="connsiteX30" fmla="*/ 374390 w 1026105"/>
                    <a:gd name="connsiteY30" fmla="*/ 553619 h 1021274"/>
                    <a:gd name="connsiteX31" fmla="*/ 381323 w 1026105"/>
                    <a:gd name="connsiteY31" fmla="*/ 534206 h 1021274"/>
                    <a:gd name="connsiteX32" fmla="*/ 381323 w 1026105"/>
                    <a:gd name="connsiteY32" fmla="*/ 586898 h 1021274"/>
                    <a:gd name="connsiteX33" fmla="*/ 375776 w 1026105"/>
                    <a:gd name="connsiteY33" fmla="*/ 690895 h 1021274"/>
                    <a:gd name="connsiteX34" fmla="*/ 357750 w 1026105"/>
                    <a:gd name="connsiteY34" fmla="*/ 781026 h 1021274"/>
                    <a:gd name="connsiteX35" fmla="*/ 366070 w 1026105"/>
                    <a:gd name="connsiteY35" fmla="*/ 782412 h 1021274"/>
                    <a:gd name="connsiteX36" fmla="*/ 363297 w 1026105"/>
                    <a:gd name="connsiteY36" fmla="*/ 783799 h 1021274"/>
                    <a:gd name="connsiteX37" fmla="*/ 280099 w 1026105"/>
                    <a:gd name="connsiteY37" fmla="*/ 785185 h 1021274"/>
                    <a:gd name="connsiteX38" fmla="*/ 177488 w 1026105"/>
                    <a:gd name="connsiteY38" fmla="*/ 793505 h 1021274"/>
                    <a:gd name="connsiteX39" fmla="*/ 138663 w 1026105"/>
                    <a:gd name="connsiteY39" fmla="*/ 808758 h 1021274"/>
                    <a:gd name="connsiteX40" fmla="*/ 167782 w 1026105"/>
                    <a:gd name="connsiteY40" fmla="*/ 786572 h 1021274"/>
                    <a:gd name="connsiteX41" fmla="*/ 90131 w 1026105"/>
                    <a:gd name="connsiteY41" fmla="*/ 854517 h 1021274"/>
                    <a:gd name="connsiteX42" fmla="*/ 88744 w 1026105"/>
                    <a:gd name="connsiteY42" fmla="*/ 857290 h 1021274"/>
                    <a:gd name="connsiteX43" fmla="*/ 87358 w 1026105"/>
                    <a:gd name="connsiteY43" fmla="*/ 858677 h 1021274"/>
                    <a:gd name="connsiteX44" fmla="*/ 79038 w 1026105"/>
                    <a:gd name="connsiteY44" fmla="*/ 875316 h 1021274"/>
                    <a:gd name="connsiteX45" fmla="*/ 76265 w 1026105"/>
                    <a:gd name="connsiteY45" fmla="*/ 875316 h 1021274"/>
                    <a:gd name="connsiteX46" fmla="*/ 90131 w 1026105"/>
                    <a:gd name="connsiteY46" fmla="*/ 854517 h 1021274"/>
                    <a:gd name="connsiteX47" fmla="*/ 978960 w 1026105"/>
                    <a:gd name="connsiteY47" fmla="*/ 846197 h 1021274"/>
                    <a:gd name="connsiteX48" fmla="*/ 998373 w 1026105"/>
                    <a:gd name="connsiteY48" fmla="*/ 869770 h 1021274"/>
                    <a:gd name="connsiteX49" fmla="*/ 1016399 w 1026105"/>
                    <a:gd name="connsiteY49" fmla="*/ 890569 h 1021274"/>
                    <a:gd name="connsiteX50" fmla="*/ 1024719 w 1026105"/>
                    <a:gd name="connsiteY50" fmla="*/ 890569 h 1021274"/>
                    <a:gd name="connsiteX51" fmla="*/ 1026105 w 1026105"/>
                    <a:gd name="connsiteY51" fmla="*/ 885023 h 1021274"/>
                    <a:gd name="connsiteX52" fmla="*/ 1023332 w 1026105"/>
                    <a:gd name="connsiteY52" fmla="*/ 879476 h 1021274"/>
                    <a:gd name="connsiteX53" fmla="*/ 996986 w 1026105"/>
                    <a:gd name="connsiteY53" fmla="*/ 840651 h 1021274"/>
                    <a:gd name="connsiteX54" fmla="*/ 994213 w 1026105"/>
                    <a:gd name="connsiteY54" fmla="*/ 833717 h 1021274"/>
                    <a:gd name="connsiteX55" fmla="*/ 1010852 w 1026105"/>
                    <a:gd name="connsiteY55" fmla="*/ 815691 h 1021274"/>
                    <a:gd name="connsiteX56" fmla="*/ 1013626 w 1026105"/>
                    <a:gd name="connsiteY56" fmla="*/ 794892 h 1021274"/>
                    <a:gd name="connsiteX57" fmla="*/ 1015012 w 1026105"/>
                    <a:gd name="connsiteY57" fmla="*/ 769932 h 1021274"/>
                    <a:gd name="connsiteX58" fmla="*/ 1008079 w 1026105"/>
                    <a:gd name="connsiteY58" fmla="*/ 774092 h 1021274"/>
                    <a:gd name="connsiteX59" fmla="*/ 1003919 w 1026105"/>
                    <a:gd name="connsiteY59" fmla="*/ 781026 h 1021274"/>
                    <a:gd name="connsiteX60" fmla="*/ 999759 w 1026105"/>
                    <a:gd name="connsiteY60" fmla="*/ 801825 h 1021274"/>
                    <a:gd name="connsiteX61" fmla="*/ 998373 w 1026105"/>
                    <a:gd name="connsiteY61" fmla="*/ 804598 h 1021274"/>
                    <a:gd name="connsiteX62" fmla="*/ 996986 w 1026105"/>
                    <a:gd name="connsiteY62" fmla="*/ 805985 h 1021274"/>
                    <a:gd name="connsiteX63" fmla="*/ 976187 w 1026105"/>
                    <a:gd name="connsiteY63" fmla="*/ 801825 h 1021274"/>
                    <a:gd name="connsiteX64" fmla="*/ 988666 w 1026105"/>
                    <a:gd name="connsiteY64" fmla="*/ 779639 h 1021274"/>
                    <a:gd name="connsiteX65" fmla="*/ 1008079 w 1026105"/>
                    <a:gd name="connsiteY65" fmla="*/ 774092 h 1021274"/>
                    <a:gd name="connsiteX66" fmla="*/ 1005306 w 1026105"/>
                    <a:gd name="connsiteY66" fmla="*/ 765773 h 1021274"/>
                    <a:gd name="connsiteX67" fmla="*/ 999759 w 1026105"/>
                    <a:gd name="connsiteY67" fmla="*/ 767159 h 1021274"/>
                    <a:gd name="connsiteX68" fmla="*/ 985893 w 1026105"/>
                    <a:gd name="connsiteY68" fmla="*/ 767159 h 1021274"/>
                    <a:gd name="connsiteX69" fmla="*/ 969253 w 1026105"/>
                    <a:gd name="connsiteY69" fmla="*/ 768546 h 1021274"/>
                    <a:gd name="connsiteX70" fmla="*/ 948454 w 1026105"/>
                    <a:gd name="connsiteY70" fmla="*/ 772706 h 1021274"/>
                    <a:gd name="connsiteX71" fmla="*/ 902695 w 1026105"/>
                    <a:gd name="connsiteY71" fmla="*/ 743587 h 1021274"/>
                    <a:gd name="connsiteX72" fmla="*/ 800085 w 1026105"/>
                    <a:gd name="connsiteY72" fmla="*/ 642363 h 1021274"/>
                    <a:gd name="connsiteX73" fmla="*/ 776512 w 1026105"/>
                    <a:gd name="connsiteY73" fmla="*/ 567485 h 1021274"/>
                    <a:gd name="connsiteX74" fmla="*/ 764032 w 1026105"/>
                    <a:gd name="connsiteY74" fmla="*/ 512020 h 1021274"/>
                    <a:gd name="connsiteX75" fmla="*/ 719660 w 1026105"/>
                    <a:gd name="connsiteY75" fmla="*/ 395543 h 1021274"/>
                    <a:gd name="connsiteX76" fmla="*/ 676675 w 1026105"/>
                    <a:gd name="connsiteY76" fmla="*/ 355331 h 1021274"/>
                    <a:gd name="connsiteX77" fmla="*/ 672515 w 1026105"/>
                    <a:gd name="connsiteY77" fmla="*/ 326211 h 1021274"/>
                    <a:gd name="connsiteX78" fmla="*/ 665582 w 1026105"/>
                    <a:gd name="connsiteY78" fmla="*/ 244400 h 1021274"/>
                    <a:gd name="connsiteX79" fmla="*/ 662808 w 1026105"/>
                    <a:gd name="connsiteY79" fmla="*/ 114057 h 1021274"/>
                    <a:gd name="connsiteX80" fmla="*/ 597637 w 1026105"/>
                    <a:gd name="connsiteY80" fmla="*/ 23926 h 1021274"/>
                    <a:gd name="connsiteX81" fmla="*/ 565744 w 1026105"/>
                    <a:gd name="connsiteY81" fmla="*/ 8673 h 1021274"/>
                    <a:gd name="connsiteX82" fmla="*/ 418762 w 1026105"/>
                    <a:gd name="connsiteY82" fmla="*/ 43339 h 1021274"/>
                    <a:gd name="connsiteX83" fmla="*/ 381323 w 1026105"/>
                    <a:gd name="connsiteY83" fmla="*/ 176456 h 1021274"/>
                    <a:gd name="connsiteX84" fmla="*/ 382710 w 1026105"/>
                    <a:gd name="connsiteY84" fmla="*/ 200028 h 1021274"/>
                    <a:gd name="connsiteX85" fmla="*/ 384096 w 1026105"/>
                    <a:gd name="connsiteY85" fmla="*/ 211121 h 1021274"/>
                    <a:gd name="connsiteX86" fmla="*/ 388256 w 1026105"/>
                    <a:gd name="connsiteY86" fmla="*/ 341464 h 1021274"/>
                    <a:gd name="connsiteX87" fmla="*/ 313378 w 1026105"/>
                    <a:gd name="connsiteY87" fmla="*/ 395543 h 1021274"/>
                    <a:gd name="connsiteX88" fmla="*/ 309218 w 1026105"/>
                    <a:gd name="connsiteY88" fmla="*/ 403863 h 1021274"/>
                    <a:gd name="connsiteX89" fmla="*/ 269006 w 1026105"/>
                    <a:gd name="connsiteY89" fmla="*/ 512020 h 1021274"/>
                    <a:gd name="connsiteX90" fmla="*/ 282872 w 1026105"/>
                    <a:gd name="connsiteY90" fmla="*/ 518953 h 1021274"/>
                    <a:gd name="connsiteX91" fmla="*/ 271779 w 1026105"/>
                    <a:gd name="connsiteY91" fmla="*/ 567485 h 1021274"/>
                    <a:gd name="connsiteX92" fmla="*/ 248207 w 1026105"/>
                    <a:gd name="connsiteY92" fmla="*/ 642363 h 1021274"/>
                    <a:gd name="connsiteX93" fmla="*/ 145596 w 1026105"/>
                    <a:gd name="connsiteY93" fmla="*/ 743587 h 1021274"/>
                    <a:gd name="connsiteX94" fmla="*/ 99837 w 1026105"/>
                    <a:gd name="connsiteY94" fmla="*/ 772706 h 1021274"/>
                    <a:gd name="connsiteX95" fmla="*/ 79038 w 1026105"/>
                    <a:gd name="connsiteY95" fmla="*/ 768546 h 1021274"/>
                    <a:gd name="connsiteX96" fmla="*/ 62398 w 1026105"/>
                    <a:gd name="connsiteY96" fmla="*/ 767159 h 1021274"/>
                    <a:gd name="connsiteX97" fmla="*/ 48532 w 1026105"/>
                    <a:gd name="connsiteY97" fmla="*/ 767159 h 1021274"/>
                    <a:gd name="connsiteX98" fmla="*/ 42986 w 1026105"/>
                    <a:gd name="connsiteY98" fmla="*/ 765773 h 1021274"/>
                    <a:gd name="connsiteX99" fmla="*/ 40212 w 1026105"/>
                    <a:gd name="connsiteY99" fmla="*/ 774092 h 1021274"/>
                    <a:gd name="connsiteX100" fmla="*/ 59625 w 1026105"/>
                    <a:gd name="connsiteY100" fmla="*/ 779639 h 1021274"/>
                    <a:gd name="connsiteX101" fmla="*/ 72105 w 1026105"/>
                    <a:gd name="connsiteY101" fmla="*/ 801825 h 1021274"/>
                    <a:gd name="connsiteX102" fmla="*/ 51305 w 1026105"/>
                    <a:gd name="connsiteY102" fmla="*/ 805985 h 1021274"/>
                    <a:gd name="connsiteX103" fmla="*/ 49919 w 1026105"/>
                    <a:gd name="connsiteY103" fmla="*/ 804598 h 1021274"/>
                    <a:gd name="connsiteX104" fmla="*/ 48532 w 1026105"/>
                    <a:gd name="connsiteY104" fmla="*/ 801825 h 1021274"/>
                    <a:gd name="connsiteX105" fmla="*/ 44372 w 1026105"/>
                    <a:gd name="connsiteY105" fmla="*/ 781026 h 1021274"/>
                    <a:gd name="connsiteX106" fmla="*/ 40212 w 1026105"/>
                    <a:gd name="connsiteY106" fmla="*/ 774092 h 1021274"/>
                    <a:gd name="connsiteX107" fmla="*/ 33279 w 1026105"/>
                    <a:gd name="connsiteY107" fmla="*/ 769932 h 1021274"/>
                    <a:gd name="connsiteX108" fmla="*/ 34666 w 1026105"/>
                    <a:gd name="connsiteY108" fmla="*/ 794892 h 1021274"/>
                    <a:gd name="connsiteX109" fmla="*/ 37439 w 1026105"/>
                    <a:gd name="connsiteY109" fmla="*/ 815691 h 1021274"/>
                    <a:gd name="connsiteX110" fmla="*/ 54079 w 1026105"/>
                    <a:gd name="connsiteY110" fmla="*/ 833717 h 1021274"/>
                    <a:gd name="connsiteX111" fmla="*/ 51305 w 1026105"/>
                    <a:gd name="connsiteY111" fmla="*/ 840651 h 1021274"/>
                    <a:gd name="connsiteX112" fmla="*/ 23573 w 1026105"/>
                    <a:gd name="connsiteY112" fmla="*/ 879476 h 1021274"/>
                    <a:gd name="connsiteX113" fmla="*/ 20799 w 1026105"/>
                    <a:gd name="connsiteY113" fmla="*/ 885023 h 1021274"/>
                    <a:gd name="connsiteX114" fmla="*/ 22186 w 1026105"/>
                    <a:gd name="connsiteY114" fmla="*/ 890569 h 1021274"/>
                    <a:gd name="connsiteX115" fmla="*/ 26346 w 1026105"/>
                    <a:gd name="connsiteY115" fmla="*/ 891956 h 1021274"/>
                    <a:gd name="connsiteX116" fmla="*/ 0 w 1026105"/>
                    <a:gd name="connsiteY116" fmla="*/ 914142 h 1021274"/>
                    <a:gd name="connsiteX117" fmla="*/ 320311 w 1026105"/>
                    <a:gd name="connsiteY117" fmla="*/ 977927 h 1021274"/>
                    <a:gd name="connsiteX118" fmla="*/ 299512 w 1026105"/>
                    <a:gd name="connsiteY118" fmla="*/ 1016752 h 1021274"/>
                    <a:gd name="connsiteX119" fmla="*/ 342497 w 1026105"/>
                    <a:gd name="connsiteY119" fmla="*/ 1005659 h 1021274"/>
                    <a:gd name="connsiteX120" fmla="*/ 371616 w 1026105"/>
                    <a:gd name="connsiteY120" fmla="*/ 1002886 h 1021274"/>
                    <a:gd name="connsiteX121" fmla="*/ 434015 w 1026105"/>
                    <a:gd name="connsiteY121" fmla="*/ 998726 h 1021274"/>
                    <a:gd name="connsiteX122" fmla="*/ 482547 w 1026105"/>
                    <a:gd name="connsiteY122" fmla="*/ 994566 h 1021274"/>
                    <a:gd name="connsiteX123" fmla="*/ 483933 w 1026105"/>
                    <a:gd name="connsiteY123" fmla="*/ 1004273 h 1021274"/>
                    <a:gd name="connsiteX124" fmla="*/ 655875 w 1026105"/>
                    <a:gd name="connsiteY124" fmla="*/ 983473 h 1021274"/>
                    <a:gd name="connsiteX125" fmla="*/ 697474 w 1026105"/>
                    <a:gd name="connsiteY125" fmla="*/ 984860 h 1021274"/>
                    <a:gd name="connsiteX126" fmla="*/ 726593 w 1026105"/>
                    <a:gd name="connsiteY126" fmla="*/ 986247 h 1021274"/>
                    <a:gd name="connsiteX127" fmla="*/ 769579 w 1026105"/>
                    <a:gd name="connsiteY127" fmla="*/ 995953 h 1021274"/>
                    <a:gd name="connsiteX128" fmla="*/ 764032 w 1026105"/>
                    <a:gd name="connsiteY128" fmla="*/ 972380 h 1021274"/>
                    <a:gd name="connsiteX129" fmla="*/ 1019172 w 1026105"/>
                    <a:gd name="connsiteY129" fmla="*/ 912755 h 1021274"/>
                    <a:gd name="connsiteX130" fmla="*/ 991439 w 1026105"/>
                    <a:gd name="connsiteY130" fmla="*/ 890569 h 1021274"/>
                    <a:gd name="connsiteX131" fmla="*/ 978960 w 1026105"/>
                    <a:gd name="connsiteY131" fmla="*/ 865610 h 1021274"/>
                    <a:gd name="connsiteX132" fmla="*/ 970640 w 1026105"/>
                    <a:gd name="connsiteY132" fmla="*/ 848970 h 1021274"/>
                    <a:gd name="connsiteX133" fmla="*/ 978960 w 1026105"/>
                    <a:gd name="connsiteY133" fmla="*/ 846197 h 1021274"/>
                    <a:gd name="connsiteX134" fmla="*/ 48532 w 1026105"/>
                    <a:gd name="connsiteY134" fmla="*/ 869770 h 1021274"/>
                    <a:gd name="connsiteX135" fmla="*/ 67945 w 1026105"/>
                    <a:gd name="connsiteY135" fmla="*/ 846197 h 1021274"/>
                    <a:gd name="connsiteX136" fmla="*/ 73491 w 1026105"/>
                    <a:gd name="connsiteY136" fmla="*/ 848970 h 1021274"/>
                    <a:gd name="connsiteX137" fmla="*/ 65172 w 1026105"/>
                    <a:gd name="connsiteY137" fmla="*/ 865610 h 1021274"/>
                    <a:gd name="connsiteX138" fmla="*/ 56852 w 1026105"/>
                    <a:gd name="connsiteY138" fmla="*/ 882249 h 1021274"/>
                    <a:gd name="connsiteX139" fmla="*/ 33279 w 1026105"/>
                    <a:gd name="connsiteY139" fmla="*/ 889183 h 1021274"/>
                    <a:gd name="connsiteX140" fmla="*/ 48532 w 1026105"/>
                    <a:gd name="connsiteY140" fmla="*/ 869770 h 10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4">
                      <a:moveTo>
                        <a:pt x="973413" y="883636"/>
                      </a:moveTo>
                      <a:cubicBezTo>
                        <a:pt x="970640" y="883636"/>
                        <a:pt x="969253" y="882249"/>
                        <a:pt x="966480" y="882249"/>
                      </a:cubicBezTo>
                      <a:cubicBezTo>
                        <a:pt x="962320" y="873930"/>
                        <a:pt x="958160" y="865610"/>
                        <a:pt x="956774" y="855904"/>
                      </a:cubicBezTo>
                      <a:cubicBezTo>
                        <a:pt x="962320" y="864223"/>
                        <a:pt x="967867" y="873930"/>
                        <a:pt x="973413" y="883636"/>
                      </a:cubicBezTo>
                      <a:close/>
                      <a:moveTo>
                        <a:pt x="938747" y="864223"/>
                      </a:moveTo>
                      <a:cubicBezTo>
                        <a:pt x="941521" y="868383"/>
                        <a:pt x="944294" y="872543"/>
                        <a:pt x="947067" y="876703"/>
                      </a:cubicBezTo>
                      <a:cubicBezTo>
                        <a:pt x="944294" y="875316"/>
                        <a:pt x="940134" y="875316"/>
                        <a:pt x="935974" y="873930"/>
                      </a:cubicBezTo>
                      <a:cubicBezTo>
                        <a:pt x="937361" y="871156"/>
                        <a:pt x="937361" y="866996"/>
                        <a:pt x="938747" y="864223"/>
                      </a:cubicBezTo>
                      <a:close/>
                      <a:moveTo>
                        <a:pt x="737686" y="682575"/>
                      </a:moveTo>
                      <a:cubicBezTo>
                        <a:pt x="747393" y="693668"/>
                        <a:pt x="761259" y="700601"/>
                        <a:pt x="772352" y="710308"/>
                      </a:cubicBezTo>
                      <a:cubicBezTo>
                        <a:pt x="779285" y="715854"/>
                        <a:pt x="786218" y="721400"/>
                        <a:pt x="793151" y="726947"/>
                      </a:cubicBezTo>
                      <a:cubicBezTo>
                        <a:pt x="804245" y="735267"/>
                        <a:pt x="815338" y="743587"/>
                        <a:pt x="826431" y="751906"/>
                      </a:cubicBezTo>
                      <a:cubicBezTo>
                        <a:pt x="843070" y="764386"/>
                        <a:pt x="862483" y="774092"/>
                        <a:pt x="880509" y="786572"/>
                      </a:cubicBezTo>
                      <a:cubicBezTo>
                        <a:pt x="892989" y="794892"/>
                        <a:pt x="908242" y="803212"/>
                        <a:pt x="916562" y="817078"/>
                      </a:cubicBezTo>
                      <a:cubicBezTo>
                        <a:pt x="897149" y="807372"/>
                        <a:pt x="870803" y="801825"/>
                        <a:pt x="851390" y="799052"/>
                      </a:cubicBezTo>
                      <a:cubicBezTo>
                        <a:pt x="815338" y="794892"/>
                        <a:pt x="693314" y="803212"/>
                        <a:pt x="673902" y="783799"/>
                      </a:cubicBezTo>
                      <a:cubicBezTo>
                        <a:pt x="672515" y="782412"/>
                        <a:pt x="672515" y="781026"/>
                        <a:pt x="671128" y="781026"/>
                      </a:cubicBezTo>
                      <a:cubicBezTo>
                        <a:pt x="669742" y="774092"/>
                        <a:pt x="669742" y="765773"/>
                        <a:pt x="668355" y="758840"/>
                      </a:cubicBezTo>
                      <a:cubicBezTo>
                        <a:pt x="662808" y="715854"/>
                        <a:pt x="660035" y="674255"/>
                        <a:pt x="657262" y="631270"/>
                      </a:cubicBezTo>
                      <a:cubicBezTo>
                        <a:pt x="655875" y="610470"/>
                        <a:pt x="654489" y="588284"/>
                        <a:pt x="653102" y="567485"/>
                      </a:cubicBezTo>
                      <a:cubicBezTo>
                        <a:pt x="653102" y="559165"/>
                        <a:pt x="658649" y="530046"/>
                        <a:pt x="653102" y="524499"/>
                      </a:cubicBezTo>
                      <a:cubicBezTo>
                        <a:pt x="662808" y="534206"/>
                        <a:pt x="668355" y="548072"/>
                        <a:pt x="673902" y="559165"/>
                      </a:cubicBezTo>
                      <a:cubicBezTo>
                        <a:pt x="673902" y="559165"/>
                        <a:pt x="675288" y="557778"/>
                        <a:pt x="678061" y="556392"/>
                      </a:cubicBezTo>
                      <a:cubicBezTo>
                        <a:pt x="693314" y="603537"/>
                        <a:pt x="727980" y="672868"/>
                        <a:pt x="737686" y="682575"/>
                      </a:cubicBezTo>
                      <a:close/>
                      <a:moveTo>
                        <a:pt x="167782" y="786572"/>
                      </a:moveTo>
                      <a:cubicBezTo>
                        <a:pt x="185808" y="775479"/>
                        <a:pt x="203834" y="765773"/>
                        <a:pt x="221861" y="751906"/>
                      </a:cubicBezTo>
                      <a:cubicBezTo>
                        <a:pt x="232954" y="743587"/>
                        <a:pt x="244047" y="735267"/>
                        <a:pt x="255140" y="726947"/>
                      </a:cubicBezTo>
                      <a:cubicBezTo>
                        <a:pt x="262073" y="721400"/>
                        <a:pt x="269006" y="715854"/>
                        <a:pt x="275939" y="710308"/>
                      </a:cubicBezTo>
                      <a:cubicBezTo>
                        <a:pt x="287032" y="700601"/>
                        <a:pt x="299512" y="693668"/>
                        <a:pt x="310605" y="682575"/>
                      </a:cubicBezTo>
                      <a:cubicBezTo>
                        <a:pt x="320311" y="672868"/>
                        <a:pt x="350817" y="597991"/>
                        <a:pt x="364683" y="549459"/>
                      </a:cubicBezTo>
                      <a:cubicBezTo>
                        <a:pt x="370230" y="552232"/>
                        <a:pt x="374390" y="553619"/>
                        <a:pt x="374390" y="553619"/>
                      </a:cubicBezTo>
                      <a:cubicBezTo>
                        <a:pt x="375776" y="546685"/>
                        <a:pt x="375776" y="539752"/>
                        <a:pt x="381323" y="534206"/>
                      </a:cubicBezTo>
                      <a:cubicBezTo>
                        <a:pt x="375776" y="539752"/>
                        <a:pt x="381323" y="579964"/>
                        <a:pt x="381323" y="586898"/>
                      </a:cubicBezTo>
                      <a:cubicBezTo>
                        <a:pt x="381323" y="621563"/>
                        <a:pt x="381323" y="656229"/>
                        <a:pt x="375776" y="690895"/>
                      </a:cubicBezTo>
                      <a:cubicBezTo>
                        <a:pt x="370230" y="721400"/>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8" y="787959"/>
                        <a:pt x="177488" y="793505"/>
                      </a:cubicBezTo>
                      <a:cubicBezTo>
                        <a:pt x="163622" y="796279"/>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9" y="890569"/>
                      </a:cubicBezTo>
                      <a:cubicBezTo>
                        <a:pt x="1026105" y="889183"/>
                        <a:pt x="1026105" y="886409"/>
                        <a:pt x="1026105" y="885023"/>
                      </a:cubicBezTo>
                      <a:cubicBezTo>
                        <a:pt x="1026105" y="883636"/>
                        <a:pt x="1024719"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6" y="801825"/>
                        <a:pt x="1013626" y="794892"/>
                      </a:cubicBezTo>
                      <a:cubicBezTo>
                        <a:pt x="1013626" y="786572"/>
                        <a:pt x="1015012" y="778252"/>
                        <a:pt x="1015012" y="769932"/>
                      </a:cubicBezTo>
                      <a:cubicBezTo>
                        <a:pt x="1015012" y="769932"/>
                        <a:pt x="1008079" y="772706"/>
                        <a:pt x="1008079" y="774092"/>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7" y="811531"/>
                        <a:pt x="976187" y="801825"/>
                      </a:cubicBezTo>
                      <a:cubicBezTo>
                        <a:pt x="976187" y="792119"/>
                        <a:pt x="978960" y="782412"/>
                        <a:pt x="988666" y="779639"/>
                      </a:cubicBezTo>
                      <a:cubicBezTo>
                        <a:pt x="995599" y="778252"/>
                        <a:pt x="1002532" y="779639"/>
                        <a:pt x="1008079" y="774092"/>
                      </a:cubicBezTo>
                      <a:cubicBezTo>
                        <a:pt x="1010852" y="769932"/>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2"/>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4" y="398316"/>
                        <a:pt x="719660" y="395543"/>
                      </a:cubicBezTo>
                      <a:cubicBezTo>
                        <a:pt x="707181" y="376130"/>
                        <a:pt x="697474" y="366424"/>
                        <a:pt x="676675" y="355331"/>
                      </a:cubicBezTo>
                      <a:cubicBezTo>
                        <a:pt x="673902" y="341464"/>
                        <a:pt x="672515" y="328985"/>
                        <a:pt x="672515" y="326211"/>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8" y="11447"/>
                        <a:pt x="565744" y="8673"/>
                      </a:cubicBezTo>
                      <a:cubicBezTo>
                        <a:pt x="511666" y="-10739"/>
                        <a:pt x="457587" y="3127"/>
                        <a:pt x="418762" y="43339"/>
                      </a:cubicBezTo>
                      <a:cubicBezTo>
                        <a:pt x="382710" y="80778"/>
                        <a:pt x="378550" y="127924"/>
                        <a:pt x="381323" y="176456"/>
                      </a:cubicBezTo>
                      <a:cubicBezTo>
                        <a:pt x="381323" y="184775"/>
                        <a:pt x="381323" y="193095"/>
                        <a:pt x="382710" y="200028"/>
                      </a:cubicBezTo>
                      <a:cubicBezTo>
                        <a:pt x="382710" y="204188"/>
                        <a:pt x="382710"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8" y="772706"/>
                        <a:pt x="85971" y="769932"/>
                        <a:pt x="79038" y="768546"/>
                      </a:cubicBezTo>
                      <a:cubicBezTo>
                        <a:pt x="73491" y="767159"/>
                        <a:pt x="67945" y="767159"/>
                        <a:pt x="62398" y="767159"/>
                      </a:cubicBezTo>
                      <a:cubicBezTo>
                        <a:pt x="58238" y="767159"/>
                        <a:pt x="52692" y="768546"/>
                        <a:pt x="48532" y="767159"/>
                      </a:cubicBezTo>
                      <a:cubicBezTo>
                        <a:pt x="47145" y="767159"/>
                        <a:pt x="45759" y="765773"/>
                        <a:pt x="42986" y="765773"/>
                      </a:cubicBezTo>
                      <a:cubicBezTo>
                        <a:pt x="38826" y="765773"/>
                        <a:pt x="36052" y="769932"/>
                        <a:pt x="40212" y="774092"/>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6" y="778252"/>
                        <a:pt x="41599" y="775479"/>
                        <a:pt x="40212" y="774092"/>
                      </a:cubicBezTo>
                      <a:cubicBezTo>
                        <a:pt x="40212" y="774092"/>
                        <a:pt x="33279" y="769932"/>
                        <a:pt x="33279" y="769932"/>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6"/>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0"/>
                        <a:pt x="320311" y="977927"/>
                      </a:cubicBezTo>
                      <a:cubicBezTo>
                        <a:pt x="307832" y="987633"/>
                        <a:pt x="291192" y="1004273"/>
                        <a:pt x="299512" y="1016752"/>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6" y="980700"/>
                        <a:pt x="764032" y="972380"/>
                      </a:cubicBezTo>
                      <a:cubicBezTo>
                        <a:pt x="916562" y="959901"/>
                        <a:pt x="1019172" y="937715"/>
                        <a:pt x="1019172" y="912755"/>
                      </a:cubicBezTo>
                      <a:cubicBezTo>
                        <a:pt x="1019172" y="904436"/>
                        <a:pt x="1009466" y="897502"/>
                        <a:pt x="991439" y="890569"/>
                      </a:cubicBezTo>
                      <a:cubicBezTo>
                        <a:pt x="988666" y="882249"/>
                        <a:pt x="983120" y="873930"/>
                        <a:pt x="978960" y="865610"/>
                      </a:cubicBezTo>
                      <a:cubicBezTo>
                        <a:pt x="976187" y="860063"/>
                        <a:pt x="972027" y="855904"/>
                        <a:pt x="970640" y="848970"/>
                      </a:cubicBezTo>
                      <a:cubicBezTo>
                        <a:pt x="973413" y="844811"/>
                        <a:pt x="974800" y="842037"/>
                        <a:pt x="978960" y="846197"/>
                      </a:cubicBezTo>
                      <a:close/>
                      <a:moveTo>
                        <a:pt x="48532" y="869770"/>
                      </a:moveTo>
                      <a:cubicBezTo>
                        <a:pt x="54079" y="861450"/>
                        <a:pt x="61012" y="853130"/>
                        <a:pt x="67945" y="846197"/>
                      </a:cubicBezTo>
                      <a:cubicBezTo>
                        <a:pt x="70718" y="842037"/>
                        <a:pt x="73491" y="844811"/>
                        <a:pt x="73491" y="848970"/>
                      </a:cubicBezTo>
                      <a:cubicBezTo>
                        <a:pt x="72105" y="855904"/>
                        <a:pt x="67945" y="860063"/>
                        <a:pt x="65172" y="865610"/>
                      </a:cubicBezTo>
                      <a:cubicBezTo>
                        <a:pt x="62398" y="871156"/>
                        <a:pt x="59625" y="876703"/>
                        <a:pt x="56852" y="882249"/>
                      </a:cubicBezTo>
                      <a:cubicBezTo>
                        <a:pt x="48532" y="885023"/>
                        <a:pt x="40212" y="886409"/>
                        <a:pt x="33279" y="889183"/>
                      </a:cubicBezTo>
                      <a:cubicBezTo>
                        <a:pt x="38826" y="883636"/>
                        <a:pt x="44372" y="875316"/>
                        <a:pt x="48532" y="869770"/>
                      </a:cubicBezTo>
                      <a:close/>
                    </a:path>
                  </a:pathLst>
                </a:custGeom>
                <a:solidFill>
                  <a:srgbClr val="DCE8E8"/>
                </a:solidFill>
                <a:ln w="13829" cap="flat">
                  <a:noFill/>
                  <a:prstDash val="solid"/>
                  <a:miter/>
                </a:ln>
              </p:spPr>
              <p:txBody>
                <a:bodyPr rtlCol="0" anchor="ctr"/>
                <a:lstStyle/>
                <a:p>
                  <a:endParaRPr lang="tr-TR"/>
                </a:p>
              </p:txBody>
            </p:sp>
            <p:sp>
              <p:nvSpPr>
                <p:cNvPr id="720" name="Serbest Form: Şekil 719">
                  <a:extLst>
                    <a:ext uri="{FF2B5EF4-FFF2-40B4-BE49-F238E27FC236}">
                      <a16:creationId xmlns="" xmlns:a16="http://schemas.microsoft.com/office/drawing/2014/main" id="{DCDE5568-9EC2-4500-8709-F5346D8880C2}"/>
                    </a:ext>
                  </a:extLst>
                </p:cNvPr>
                <p:cNvSpPr/>
                <p:nvPr/>
              </p:nvSpPr>
              <p:spPr>
                <a:xfrm>
                  <a:off x="3910673" y="3835544"/>
                  <a:ext cx="1026104" cy="1021274"/>
                </a:xfrm>
                <a:custGeom>
                  <a:avLst/>
                  <a:gdLst>
                    <a:gd name="connsiteX0" fmla="*/ 974800 w 1026104"/>
                    <a:gd name="connsiteY0" fmla="*/ 883636 h 1021274"/>
                    <a:gd name="connsiteX1" fmla="*/ 967867 w 1026104"/>
                    <a:gd name="connsiteY1" fmla="*/ 882249 h 1021274"/>
                    <a:gd name="connsiteX2" fmla="*/ 958160 w 1026104"/>
                    <a:gd name="connsiteY2" fmla="*/ 855904 h 1021274"/>
                    <a:gd name="connsiteX3" fmla="*/ 974800 w 1026104"/>
                    <a:gd name="connsiteY3" fmla="*/ 883636 h 1021274"/>
                    <a:gd name="connsiteX4" fmla="*/ 938748 w 1026104"/>
                    <a:gd name="connsiteY4" fmla="*/ 864223 h 1021274"/>
                    <a:gd name="connsiteX5" fmla="*/ 947067 w 1026104"/>
                    <a:gd name="connsiteY5" fmla="*/ 876703 h 1021274"/>
                    <a:gd name="connsiteX6" fmla="*/ 935974 w 1026104"/>
                    <a:gd name="connsiteY6" fmla="*/ 873930 h 1021274"/>
                    <a:gd name="connsiteX7" fmla="*/ 938748 w 1026104"/>
                    <a:gd name="connsiteY7" fmla="*/ 864223 h 1021274"/>
                    <a:gd name="connsiteX8" fmla="*/ 737686 w 1026104"/>
                    <a:gd name="connsiteY8" fmla="*/ 683962 h 1021274"/>
                    <a:gd name="connsiteX9" fmla="*/ 772352 w 1026104"/>
                    <a:gd name="connsiteY9" fmla="*/ 711694 h 1021274"/>
                    <a:gd name="connsiteX10" fmla="*/ 793152 w 1026104"/>
                    <a:gd name="connsiteY10" fmla="*/ 728334 h 1021274"/>
                    <a:gd name="connsiteX11" fmla="*/ 826431 w 1026104"/>
                    <a:gd name="connsiteY11" fmla="*/ 753293 h 1021274"/>
                    <a:gd name="connsiteX12" fmla="*/ 880509 w 1026104"/>
                    <a:gd name="connsiteY12" fmla="*/ 787959 h 1021274"/>
                    <a:gd name="connsiteX13" fmla="*/ 916561 w 1026104"/>
                    <a:gd name="connsiteY13" fmla="*/ 818465 h 1021274"/>
                    <a:gd name="connsiteX14" fmla="*/ 851390 w 1026104"/>
                    <a:gd name="connsiteY14" fmla="*/ 800438 h 1021274"/>
                    <a:gd name="connsiteX15" fmla="*/ 673901 w 1026104"/>
                    <a:gd name="connsiteY15" fmla="*/ 785185 h 1021274"/>
                    <a:gd name="connsiteX16" fmla="*/ 671128 w 1026104"/>
                    <a:gd name="connsiteY16" fmla="*/ 782412 h 1021274"/>
                    <a:gd name="connsiteX17" fmla="*/ 668355 w 1026104"/>
                    <a:gd name="connsiteY17" fmla="*/ 760226 h 1021274"/>
                    <a:gd name="connsiteX18" fmla="*/ 657262 w 1026104"/>
                    <a:gd name="connsiteY18" fmla="*/ 632656 h 1021274"/>
                    <a:gd name="connsiteX19" fmla="*/ 653102 w 1026104"/>
                    <a:gd name="connsiteY19" fmla="*/ 568872 h 1021274"/>
                    <a:gd name="connsiteX20" fmla="*/ 653102 w 1026104"/>
                    <a:gd name="connsiteY20" fmla="*/ 525886 h 1021274"/>
                    <a:gd name="connsiteX21" fmla="*/ 673901 w 1026104"/>
                    <a:gd name="connsiteY21" fmla="*/ 560552 h 1021274"/>
                    <a:gd name="connsiteX22" fmla="*/ 678061 w 1026104"/>
                    <a:gd name="connsiteY22" fmla="*/ 557778 h 1021274"/>
                    <a:gd name="connsiteX23" fmla="*/ 737686 w 1026104"/>
                    <a:gd name="connsiteY23" fmla="*/ 683962 h 1021274"/>
                    <a:gd name="connsiteX24" fmla="*/ 167782 w 1026104"/>
                    <a:gd name="connsiteY24" fmla="*/ 786572 h 1021274"/>
                    <a:gd name="connsiteX25" fmla="*/ 221861 w 1026104"/>
                    <a:gd name="connsiteY25" fmla="*/ 751906 h 1021274"/>
                    <a:gd name="connsiteX26" fmla="*/ 255140 w 1026104"/>
                    <a:gd name="connsiteY26" fmla="*/ 726947 h 1021274"/>
                    <a:gd name="connsiteX27" fmla="*/ 275939 w 1026104"/>
                    <a:gd name="connsiteY27" fmla="*/ 710308 h 1021274"/>
                    <a:gd name="connsiteX28" fmla="*/ 310605 w 1026104"/>
                    <a:gd name="connsiteY28" fmla="*/ 682575 h 1021274"/>
                    <a:gd name="connsiteX29" fmla="*/ 364683 w 1026104"/>
                    <a:gd name="connsiteY29" fmla="*/ 549459 h 1021274"/>
                    <a:gd name="connsiteX30" fmla="*/ 374390 w 1026104"/>
                    <a:gd name="connsiteY30" fmla="*/ 553619 h 1021274"/>
                    <a:gd name="connsiteX31" fmla="*/ 381323 w 1026104"/>
                    <a:gd name="connsiteY31" fmla="*/ 534206 h 1021274"/>
                    <a:gd name="connsiteX32" fmla="*/ 381323 w 1026104"/>
                    <a:gd name="connsiteY32" fmla="*/ 586898 h 1021274"/>
                    <a:gd name="connsiteX33" fmla="*/ 375776 w 1026104"/>
                    <a:gd name="connsiteY33" fmla="*/ 690895 h 1021274"/>
                    <a:gd name="connsiteX34" fmla="*/ 357750 w 1026104"/>
                    <a:gd name="connsiteY34" fmla="*/ 781026 h 1021274"/>
                    <a:gd name="connsiteX35" fmla="*/ 366070 w 1026104"/>
                    <a:gd name="connsiteY35" fmla="*/ 782412 h 1021274"/>
                    <a:gd name="connsiteX36" fmla="*/ 363297 w 1026104"/>
                    <a:gd name="connsiteY36" fmla="*/ 783799 h 1021274"/>
                    <a:gd name="connsiteX37" fmla="*/ 280099 w 1026104"/>
                    <a:gd name="connsiteY37" fmla="*/ 785185 h 1021274"/>
                    <a:gd name="connsiteX38" fmla="*/ 177488 w 1026104"/>
                    <a:gd name="connsiteY38" fmla="*/ 793505 h 1021274"/>
                    <a:gd name="connsiteX39" fmla="*/ 138663 w 1026104"/>
                    <a:gd name="connsiteY39" fmla="*/ 808758 h 1021274"/>
                    <a:gd name="connsiteX40" fmla="*/ 167782 w 1026104"/>
                    <a:gd name="connsiteY40" fmla="*/ 786572 h 1021274"/>
                    <a:gd name="connsiteX41" fmla="*/ 91517 w 1026104"/>
                    <a:gd name="connsiteY41" fmla="*/ 855904 h 1021274"/>
                    <a:gd name="connsiteX42" fmla="*/ 90131 w 1026104"/>
                    <a:gd name="connsiteY42" fmla="*/ 858677 h 1021274"/>
                    <a:gd name="connsiteX43" fmla="*/ 88744 w 1026104"/>
                    <a:gd name="connsiteY43" fmla="*/ 860064 h 1021274"/>
                    <a:gd name="connsiteX44" fmla="*/ 80424 w 1026104"/>
                    <a:gd name="connsiteY44" fmla="*/ 876703 h 1021274"/>
                    <a:gd name="connsiteX45" fmla="*/ 77651 w 1026104"/>
                    <a:gd name="connsiteY45" fmla="*/ 876703 h 1021274"/>
                    <a:gd name="connsiteX46" fmla="*/ 91517 w 1026104"/>
                    <a:gd name="connsiteY46" fmla="*/ 855904 h 1021274"/>
                    <a:gd name="connsiteX47" fmla="*/ 978960 w 1026104"/>
                    <a:gd name="connsiteY47" fmla="*/ 846197 h 1021274"/>
                    <a:gd name="connsiteX48" fmla="*/ 998372 w 1026104"/>
                    <a:gd name="connsiteY48" fmla="*/ 869770 h 1021274"/>
                    <a:gd name="connsiteX49" fmla="*/ 1016399 w 1026104"/>
                    <a:gd name="connsiteY49" fmla="*/ 890569 h 1021274"/>
                    <a:gd name="connsiteX50" fmla="*/ 1024718 w 1026104"/>
                    <a:gd name="connsiteY50" fmla="*/ 890569 h 1021274"/>
                    <a:gd name="connsiteX51" fmla="*/ 1026105 w 1026104"/>
                    <a:gd name="connsiteY51" fmla="*/ 885023 h 1021274"/>
                    <a:gd name="connsiteX52" fmla="*/ 1023332 w 1026104"/>
                    <a:gd name="connsiteY52" fmla="*/ 879476 h 1021274"/>
                    <a:gd name="connsiteX53" fmla="*/ 996986 w 1026104"/>
                    <a:gd name="connsiteY53" fmla="*/ 840651 h 1021274"/>
                    <a:gd name="connsiteX54" fmla="*/ 994213 w 1026104"/>
                    <a:gd name="connsiteY54" fmla="*/ 833717 h 1021274"/>
                    <a:gd name="connsiteX55" fmla="*/ 1010852 w 1026104"/>
                    <a:gd name="connsiteY55" fmla="*/ 815691 h 1021274"/>
                    <a:gd name="connsiteX56" fmla="*/ 1013625 w 1026104"/>
                    <a:gd name="connsiteY56" fmla="*/ 794892 h 1021274"/>
                    <a:gd name="connsiteX57" fmla="*/ 1015012 w 1026104"/>
                    <a:gd name="connsiteY57" fmla="*/ 769933 h 1021274"/>
                    <a:gd name="connsiteX58" fmla="*/ 1008079 w 1026104"/>
                    <a:gd name="connsiteY58" fmla="*/ 774092 h 1021274"/>
                    <a:gd name="connsiteX59" fmla="*/ 1003919 w 1026104"/>
                    <a:gd name="connsiteY59" fmla="*/ 781026 h 1021274"/>
                    <a:gd name="connsiteX60" fmla="*/ 999759 w 1026104"/>
                    <a:gd name="connsiteY60" fmla="*/ 801825 h 1021274"/>
                    <a:gd name="connsiteX61" fmla="*/ 998372 w 1026104"/>
                    <a:gd name="connsiteY61" fmla="*/ 804598 h 1021274"/>
                    <a:gd name="connsiteX62" fmla="*/ 996986 w 1026104"/>
                    <a:gd name="connsiteY62" fmla="*/ 805985 h 1021274"/>
                    <a:gd name="connsiteX63" fmla="*/ 976186 w 1026104"/>
                    <a:gd name="connsiteY63" fmla="*/ 801825 h 1021274"/>
                    <a:gd name="connsiteX64" fmla="*/ 988666 w 1026104"/>
                    <a:gd name="connsiteY64" fmla="*/ 779639 h 1021274"/>
                    <a:gd name="connsiteX65" fmla="*/ 1008079 w 1026104"/>
                    <a:gd name="connsiteY65" fmla="*/ 774092 h 1021274"/>
                    <a:gd name="connsiteX66" fmla="*/ 1005306 w 1026104"/>
                    <a:gd name="connsiteY66" fmla="*/ 765773 h 1021274"/>
                    <a:gd name="connsiteX67" fmla="*/ 999759 w 1026104"/>
                    <a:gd name="connsiteY67" fmla="*/ 767159 h 1021274"/>
                    <a:gd name="connsiteX68" fmla="*/ 985893 w 1026104"/>
                    <a:gd name="connsiteY68" fmla="*/ 767159 h 1021274"/>
                    <a:gd name="connsiteX69" fmla="*/ 969253 w 1026104"/>
                    <a:gd name="connsiteY69" fmla="*/ 768546 h 1021274"/>
                    <a:gd name="connsiteX70" fmla="*/ 948454 w 1026104"/>
                    <a:gd name="connsiteY70" fmla="*/ 772706 h 1021274"/>
                    <a:gd name="connsiteX71" fmla="*/ 902695 w 1026104"/>
                    <a:gd name="connsiteY71" fmla="*/ 743587 h 1021274"/>
                    <a:gd name="connsiteX72" fmla="*/ 800085 w 1026104"/>
                    <a:gd name="connsiteY72" fmla="*/ 642363 h 1021274"/>
                    <a:gd name="connsiteX73" fmla="*/ 776512 w 1026104"/>
                    <a:gd name="connsiteY73" fmla="*/ 567485 h 1021274"/>
                    <a:gd name="connsiteX74" fmla="*/ 764032 w 1026104"/>
                    <a:gd name="connsiteY74" fmla="*/ 512020 h 1021274"/>
                    <a:gd name="connsiteX75" fmla="*/ 719660 w 1026104"/>
                    <a:gd name="connsiteY75" fmla="*/ 395543 h 1021274"/>
                    <a:gd name="connsiteX76" fmla="*/ 676675 w 1026104"/>
                    <a:gd name="connsiteY76" fmla="*/ 355331 h 1021274"/>
                    <a:gd name="connsiteX77" fmla="*/ 672515 w 1026104"/>
                    <a:gd name="connsiteY77" fmla="*/ 326212 h 1021274"/>
                    <a:gd name="connsiteX78" fmla="*/ 665582 w 1026104"/>
                    <a:gd name="connsiteY78" fmla="*/ 244400 h 1021274"/>
                    <a:gd name="connsiteX79" fmla="*/ 662808 w 1026104"/>
                    <a:gd name="connsiteY79" fmla="*/ 114057 h 1021274"/>
                    <a:gd name="connsiteX80" fmla="*/ 597637 w 1026104"/>
                    <a:gd name="connsiteY80" fmla="*/ 23926 h 1021274"/>
                    <a:gd name="connsiteX81" fmla="*/ 565744 w 1026104"/>
                    <a:gd name="connsiteY81" fmla="*/ 8673 h 1021274"/>
                    <a:gd name="connsiteX82" fmla="*/ 418762 w 1026104"/>
                    <a:gd name="connsiteY82" fmla="*/ 43339 h 1021274"/>
                    <a:gd name="connsiteX83" fmla="*/ 381323 w 1026104"/>
                    <a:gd name="connsiteY83" fmla="*/ 176456 h 1021274"/>
                    <a:gd name="connsiteX84" fmla="*/ 382709 w 1026104"/>
                    <a:gd name="connsiteY84" fmla="*/ 200028 h 1021274"/>
                    <a:gd name="connsiteX85" fmla="*/ 384096 w 1026104"/>
                    <a:gd name="connsiteY85" fmla="*/ 211121 h 1021274"/>
                    <a:gd name="connsiteX86" fmla="*/ 388256 w 1026104"/>
                    <a:gd name="connsiteY86" fmla="*/ 341464 h 1021274"/>
                    <a:gd name="connsiteX87" fmla="*/ 313378 w 1026104"/>
                    <a:gd name="connsiteY87" fmla="*/ 395543 h 1021274"/>
                    <a:gd name="connsiteX88" fmla="*/ 309218 w 1026104"/>
                    <a:gd name="connsiteY88" fmla="*/ 403863 h 1021274"/>
                    <a:gd name="connsiteX89" fmla="*/ 269006 w 1026104"/>
                    <a:gd name="connsiteY89" fmla="*/ 512020 h 1021274"/>
                    <a:gd name="connsiteX90" fmla="*/ 282872 w 1026104"/>
                    <a:gd name="connsiteY90" fmla="*/ 518953 h 1021274"/>
                    <a:gd name="connsiteX91" fmla="*/ 271779 w 1026104"/>
                    <a:gd name="connsiteY91" fmla="*/ 567485 h 1021274"/>
                    <a:gd name="connsiteX92" fmla="*/ 248207 w 1026104"/>
                    <a:gd name="connsiteY92" fmla="*/ 642363 h 1021274"/>
                    <a:gd name="connsiteX93" fmla="*/ 145596 w 1026104"/>
                    <a:gd name="connsiteY93" fmla="*/ 743587 h 1021274"/>
                    <a:gd name="connsiteX94" fmla="*/ 99837 w 1026104"/>
                    <a:gd name="connsiteY94" fmla="*/ 772706 h 1021274"/>
                    <a:gd name="connsiteX95" fmla="*/ 79038 w 1026104"/>
                    <a:gd name="connsiteY95" fmla="*/ 768546 h 1021274"/>
                    <a:gd name="connsiteX96" fmla="*/ 62398 w 1026104"/>
                    <a:gd name="connsiteY96" fmla="*/ 767159 h 1021274"/>
                    <a:gd name="connsiteX97" fmla="*/ 48532 w 1026104"/>
                    <a:gd name="connsiteY97" fmla="*/ 767159 h 1021274"/>
                    <a:gd name="connsiteX98" fmla="*/ 42985 w 1026104"/>
                    <a:gd name="connsiteY98" fmla="*/ 765773 h 1021274"/>
                    <a:gd name="connsiteX99" fmla="*/ 40212 w 1026104"/>
                    <a:gd name="connsiteY99" fmla="*/ 774092 h 1021274"/>
                    <a:gd name="connsiteX100" fmla="*/ 59625 w 1026104"/>
                    <a:gd name="connsiteY100" fmla="*/ 779639 h 1021274"/>
                    <a:gd name="connsiteX101" fmla="*/ 72105 w 1026104"/>
                    <a:gd name="connsiteY101" fmla="*/ 801825 h 1021274"/>
                    <a:gd name="connsiteX102" fmla="*/ 51305 w 1026104"/>
                    <a:gd name="connsiteY102" fmla="*/ 805985 h 1021274"/>
                    <a:gd name="connsiteX103" fmla="*/ 49919 w 1026104"/>
                    <a:gd name="connsiteY103" fmla="*/ 804598 h 1021274"/>
                    <a:gd name="connsiteX104" fmla="*/ 48532 w 1026104"/>
                    <a:gd name="connsiteY104" fmla="*/ 801825 h 1021274"/>
                    <a:gd name="connsiteX105" fmla="*/ 44372 w 1026104"/>
                    <a:gd name="connsiteY105" fmla="*/ 781026 h 1021274"/>
                    <a:gd name="connsiteX106" fmla="*/ 40212 w 1026104"/>
                    <a:gd name="connsiteY106" fmla="*/ 774092 h 1021274"/>
                    <a:gd name="connsiteX107" fmla="*/ 33279 w 1026104"/>
                    <a:gd name="connsiteY107" fmla="*/ 769933 h 1021274"/>
                    <a:gd name="connsiteX108" fmla="*/ 34666 w 1026104"/>
                    <a:gd name="connsiteY108" fmla="*/ 794892 h 1021274"/>
                    <a:gd name="connsiteX109" fmla="*/ 37439 w 1026104"/>
                    <a:gd name="connsiteY109" fmla="*/ 815691 h 1021274"/>
                    <a:gd name="connsiteX110" fmla="*/ 54079 w 1026104"/>
                    <a:gd name="connsiteY110" fmla="*/ 833717 h 1021274"/>
                    <a:gd name="connsiteX111" fmla="*/ 51305 w 1026104"/>
                    <a:gd name="connsiteY111" fmla="*/ 840651 h 1021274"/>
                    <a:gd name="connsiteX112" fmla="*/ 23573 w 1026104"/>
                    <a:gd name="connsiteY112" fmla="*/ 879476 h 1021274"/>
                    <a:gd name="connsiteX113" fmla="*/ 20799 w 1026104"/>
                    <a:gd name="connsiteY113" fmla="*/ 885023 h 1021274"/>
                    <a:gd name="connsiteX114" fmla="*/ 22186 w 1026104"/>
                    <a:gd name="connsiteY114" fmla="*/ 890569 h 1021274"/>
                    <a:gd name="connsiteX115" fmla="*/ 26346 w 1026104"/>
                    <a:gd name="connsiteY115" fmla="*/ 891956 h 1021274"/>
                    <a:gd name="connsiteX116" fmla="*/ 0 w 1026104"/>
                    <a:gd name="connsiteY116" fmla="*/ 914142 h 1021274"/>
                    <a:gd name="connsiteX117" fmla="*/ 320311 w 1026104"/>
                    <a:gd name="connsiteY117" fmla="*/ 977927 h 1021274"/>
                    <a:gd name="connsiteX118" fmla="*/ 299512 w 1026104"/>
                    <a:gd name="connsiteY118" fmla="*/ 1016752 h 1021274"/>
                    <a:gd name="connsiteX119" fmla="*/ 342497 w 1026104"/>
                    <a:gd name="connsiteY119" fmla="*/ 1005660 h 1021274"/>
                    <a:gd name="connsiteX120" fmla="*/ 371616 w 1026104"/>
                    <a:gd name="connsiteY120" fmla="*/ 1002886 h 1021274"/>
                    <a:gd name="connsiteX121" fmla="*/ 434015 w 1026104"/>
                    <a:gd name="connsiteY121" fmla="*/ 998726 h 1021274"/>
                    <a:gd name="connsiteX122" fmla="*/ 482547 w 1026104"/>
                    <a:gd name="connsiteY122" fmla="*/ 994566 h 1021274"/>
                    <a:gd name="connsiteX123" fmla="*/ 483933 w 1026104"/>
                    <a:gd name="connsiteY123" fmla="*/ 1004273 h 1021274"/>
                    <a:gd name="connsiteX124" fmla="*/ 655875 w 1026104"/>
                    <a:gd name="connsiteY124" fmla="*/ 983473 h 1021274"/>
                    <a:gd name="connsiteX125" fmla="*/ 697474 w 1026104"/>
                    <a:gd name="connsiteY125" fmla="*/ 984860 h 1021274"/>
                    <a:gd name="connsiteX126" fmla="*/ 726593 w 1026104"/>
                    <a:gd name="connsiteY126" fmla="*/ 986247 h 1021274"/>
                    <a:gd name="connsiteX127" fmla="*/ 769579 w 1026104"/>
                    <a:gd name="connsiteY127" fmla="*/ 995953 h 1021274"/>
                    <a:gd name="connsiteX128" fmla="*/ 764032 w 1026104"/>
                    <a:gd name="connsiteY128" fmla="*/ 972380 h 1021274"/>
                    <a:gd name="connsiteX129" fmla="*/ 1019172 w 1026104"/>
                    <a:gd name="connsiteY129" fmla="*/ 912755 h 1021274"/>
                    <a:gd name="connsiteX130" fmla="*/ 991439 w 1026104"/>
                    <a:gd name="connsiteY130" fmla="*/ 890569 h 1021274"/>
                    <a:gd name="connsiteX131" fmla="*/ 978960 w 1026104"/>
                    <a:gd name="connsiteY131" fmla="*/ 865610 h 1021274"/>
                    <a:gd name="connsiteX132" fmla="*/ 970640 w 1026104"/>
                    <a:gd name="connsiteY132" fmla="*/ 848970 h 1021274"/>
                    <a:gd name="connsiteX133" fmla="*/ 978960 w 1026104"/>
                    <a:gd name="connsiteY133" fmla="*/ 846197 h 1021274"/>
                    <a:gd name="connsiteX134" fmla="*/ 49919 w 1026104"/>
                    <a:gd name="connsiteY134" fmla="*/ 869770 h 1021274"/>
                    <a:gd name="connsiteX135" fmla="*/ 69331 w 1026104"/>
                    <a:gd name="connsiteY135" fmla="*/ 846197 h 1021274"/>
                    <a:gd name="connsiteX136" fmla="*/ 74878 w 1026104"/>
                    <a:gd name="connsiteY136" fmla="*/ 848970 h 1021274"/>
                    <a:gd name="connsiteX137" fmla="*/ 66558 w 1026104"/>
                    <a:gd name="connsiteY137" fmla="*/ 865610 h 1021274"/>
                    <a:gd name="connsiteX138" fmla="*/ 58238 w 1026104"/>
                    <a:gd name="connsiteY138" fmla="*/ 882249 h 1021274"/>
                    <a:gd name="connsiteX139" fmla="*/ 34666 w 1026104"/>
                    <a:gd name="connsiteY139" fmla="*/ 889183 h 1021274"/>
                    <a:gd name="connsiteX140" fmla="*/ 49919 w 1026104"/>
                    <a:gd name="connsiteY140" fmla="*/ 869770 h 10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4" h="1021274">
                      <a:moveTo>
                        <a:pt x="974800" y="883636"/>
                      </a:moveTo>
                      <a:cubicBezTo>
                        <a:pt x="972027" y="883636"/>
                        <a:pt x="970640" y="882249"/>
                        <a:pt x="967867" y="882249"/>
                      </a:cubicBezTo>
                      <a:cubicBezTo>
                        <a:pt x="963707" y="873930"/>
                        <a:pt x="959547" y="865610"/>
                        <a:pt x="958160" y="855904"/>
                      </a:cubicBezTo>
                      <a:cubicBezTo>
                        <a:pt x="963707" y="864223"/>
                        <a:pt x="969253" y="873930"/>
                        <a:pt x="974800" y="883636"/>
                      </a:cubicBezTo>
                      <a:close/>
                      <a:moveTo>
                        <a:pt x="938748" y="864223"/>
                      </a:moveTo>
                      <a:cubicBezTo>
                        <a:pt x="941521" y="868383"/>
                        <a:pt x="944294" y="872543"/>
                        <a:pt x="947067" y="876703"/>
                      </a:cubicBezTo>
                      <a:cubicBezTo>
                        <a:pt x="944294" y="875316"/>
                        <a:pt x="940134" y="875316"/>
                        <a:pt x="935974" y="873930"/>
                      </a:cubicBezTo>
                      <a:cubicBezTo>
                        <a:pt x="938748" y="871156"/>
                        <a:pt x="938748" y="868383"/>
                        <a:pt x="938748" y="864223"/>
                      </a:cubicBezTo>
                      <a:close/>
                      <a:moveTo>
                        <a:pt x="737686" y="683962"/>
                      </a:moveTo>
                      <a:cubicBezTo>
                        <a:pt x="747393" y="695055"/>
                        <a:pt x="761259" y="701988"/>
                        <a:pt x="772352" y="711694"/>
                      </a:cubicBezTo>
                      <a:cubicBezTo>
                        <a:pt x="779285" y="717241"/>
                        <a:pt x="786218" y="722787"/>
                        <a:pt x="793152" y="728334"/>
                      </a:cubicBezTo>
                      <a:cubicBezTo>
                        <a:pt x="804244" y="736653"/>
                        <a:pt x="815337" y="744973"/>
                        <a:pt x="826431" y="753293"/>
                      </a:cubicBezTo>
                      <a:cubicBezTo>
                        <a:pt x="843070" y="765773"/>
                        <a:pt x="862483" y="775479"/>
                        <a:pt x="880509" y="787959"/>
                      </a:cubicBezTo>
                      <a:cubicBezTo>
                        <a:pt x="892989" y="796279"/>
                        <a:pt x="908242" y="804598"/>
                        <a:pt x="916561" y="818465"/>
                      </a:cubicBezTo>
                      <a:cubicBezTo>
                        <a:pt x="897149" y="808758"/>
                        <a:pt x="870803" y="803212"/>
                        <a:pt x="851390" y="800438"/>
                      </a:cubicBezTo>
                      <a:cubicBezTo>
                        <a:pt x="815337" y="796279"/>
                        <a:pt x="693314" y="804598"/>
                        <a:pt x="673901" y="785185"/>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2"/>
                      </a:cubicBezTo>
                      <a:cubicBezTo>
                        <a:pt x="653102" y="560552"/>
                        <a:pt x="658648" y="531432"/>
                        <a:pt x="653102" y="525886"/>
                      </a:cubicBezTo>
                      <a:cubicBezTo>
                        <a:pt x="662808" y="535592"/>
                        <a:pt x="668355" y="549459"/>
                        <a:pt x="673901" y="560552"/>
                      </a:cubicBezTo>
                      <a:cubicBezTo>
                        <a:pt x="673901" y="560552"/>
                        <a:pt x="675288" y="559165"/>
                        <a:pt x="678061" y="557778"/>
                      </a:cubicBezTo>
                      <a:cubicBezTo>
                        <a:pt x="694701" y="604924"/>
                        <a:pt x="729367"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5"/>
                        <a:pt x="375776" y="539752"/>
                        <a:pt x="381323" y="534206"/>
                      </a:cubicBezTo>
                      <a:cubicBezTo>
                        <a:pt x="375776" y="539752"/>
                        <a:pt x="381323" y="579964"/>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7" y="787959"/>
                        <a:pt x="177488" y="793505"/>
                      </a:cubicBezTo>
                      <a:cubicBezTo>
                        <a:pt x="163622" y="796279"/>
                        <a:pt x="149756" y="801825"/>
                        <a:pt x="138663" y="808758"/>
                      </a:cubicBezTo>
                      <a:cubicBezTo>
                        <a:pt x="145596" y="800438"/>
                        <a:pt x="158076" y="793505"/>
                        <a:pt x="167782" y="786572"/>
                      </a:cubicBezTo>
                      <a:close/>
                      <a:moveTo>
                        <a:pt x="91517" y="855904"/>
                      </a:moveTo>
                      <a:cubicBezTo>
                        <a:pt x="91517" y="857290"/>
                        <a:pt x="91517" y="857290"/>
                        <a:pt x="90131" y="858677"/>
                      </a:cubicBezTo>
                      <a:cubicBezTo>
                        <a:pt x="90131" y="858677"/>
                        <a:pt x="88744" y="860064"/>
                        <a:pt x="88744" y="860064"/>
                      </a:cubicBezTo>
                      <a:cubicBezTo>
                        <a:pt x="84584" y="865610"/>
                        <a:pt x="81811" y="871156"/>
                        <a:pt x="80424" y="876703"/>
                      </a:cubicBezTo>
                      <a:cubicBezTo>
                        <a:pt x="79038" y="876703"/>
                        <a:pt x="79038" y="876703"/>
                        <a:pt x="77651" y="876703"/>
                      </a:cubicBezTo>
                      <a:cubicBezTo>
                        <a:pt x="81811" y="869770"/>
                        <a:pt x="85971" y="862837"/>
                        <a:pt x="91517" y="855904"/>
                      </a:cubicBezTo>
                      <a:close/>
                      <a:moveTo>
                        <a:pt x="978960" y="846197"/>
                      </a:moveTo>
                      <a:cubicBezTo>
                        <a:pt x="985893" y="853130"/>
                        <a:pt x="991439" y="861450"/>
                        <a:pt x="998372" y="869770"/>
                      </a:cubicBezTo>
                      <a:cubicBezTo>
                        <a:pt x="1003919" y="876703"/>
                        <a:pt x="1009465"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2"/>
                      </a:cubicBezTo>
                      <a:cubicBezTo>
                        <a:pt x="1006692" y="775479"/>
                        <a:pt x="1005306" y="778252"/>
                        <a:pt x="1003919" y="781026"/>
                      </a:cubicBezTo>
                      <a:cubicBezTo>
                        <a:pt x="1002532" y="787959"/>
                        <a:pt x="1001146" y="794892"/>
                        <a:pt x="999759" y="801825"/>
                      </a:cubicBezTo>
                      <a:cubicBezTo>
                        <a:pt x="999759" y="803212"/>
                        <a:pt x="999759" y="803212"/>
                        <a:pt x="998372" y="804598"/>
                      </a:cubicBezTo>
                      <a:cubicBezTo>
                        <a:pt x="998372" y="804598"/>
                        <a:pt x="996986" y="804598"/>
                        <a:pt x="996986" y="805985"/>
                      </a:cubicBezTo>
                      <a:cubicBezTo>
                        <a:pt x="990053" y="807372"/>
                        <a:pt x="976186" y="811532"/>
                        <a:pt x="976186" y="801825"/>
                      </a:cubicBezTo>
                      <a:cubicBezTo>
                        <a:pt x="976186" y="792119"/>
                        <a:pt x="978960" y="782412"/>
                        <a:pt x="988666" y="779639"/>
                      </a:cubicBezTo>
                      <a:cubicBezTo>
                        <a:pt x="995599" y="778252"/>
                        <a:pt x="1002532" y="779639"/>
                        <a:pt x="1008079" y="774092"/>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4"/>
                        <a:pt x="783445" y="592444"/>
                        <a:pt x="776512" y="567485"/>
                      </a:cubicBezTo>
                      <a:cubicBezTo>
                        <a:pt x="772352" y="549459"/>
                        <a:pt x="768192" y="530046"/>
                        <a:pt x="764032" y="512020"/>
                      </a:cubicBezTo>
                      <a:cubicBezTo>
                        <a:pt x="739073" y="421889"/>
                        <a:pt x="722433" y="398316"/>
                        <a:pt x="719660" y="395543"/>
                      </a:cubicBezTo>
                      <a:cubicBezTo>
                        <a:pt x="707180" y="376130"/>
                        <a:pt x="697474" y="366424"/>
                        <a:pt x="676675" y="355331"/>
                      </a:cubicBezTo>
                      <a:cubicBezTo>
                        <a:pt x="673901" y="341464"/>
                        <a:pt x="672515" y="328985"/>
                        <a:pt x="672515" y="326212"/>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7" y="11447"/>
                        <a:pt x="565744" y="8673"/>
                      </a:cubicBezTo>
                      <a:cubicBezTo>
                        <a:pt x="511666" y="-10739"/>
                        <a:pt x="457587" y="3127"/>
                        <a:pt x="418762" y="43339"/>
                      </a:cubicBezTo>
                      <a:cubicBezTo>
                        <a:pt x="382709" y="80778"/>
                        <a:pt x="378550" y="127924"/>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2"/>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2"/>
                      </a:cubicBezTo>
                      <a:cubicBezTo>
                        <a:pt x="40212" y="774092"/>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7"/>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0"/>
                        <a:pt x="320311" y="977927"/>
                      </a:cubicBezTo>
                      <a:cubicBezTo>
                        <a:pt x="307831" y="987633"/>
                        <a:pt x="291192" y="1004273"/>
                        <a:pt x="299512" y="1016752"/>
                      </a:cubicBezTo>
                      <a:cubicBezTo>
                        <a:pt x="309218" y="1030619"/>
                        <a:pt x="332791" y="1008433"/>
                        <a:pt x="342497" y="1005660"/>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0"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49"/>
                        <a:pt x="983120" y="873930"/>
                        <a:pt x="978960" y="865610"/>
                      </a:cubicBezTo>
                      <a:cubicBezTo>
                        <a:pt x="976186" y="860064"/>
                        <a:pt x="972027" y="855904"/>
                        <a:pt x="970640" y="848970"/>
                      </a:cubicBezTo>
                      <a:cubicBezTo>
                        <a:pt x="973413" y="844811"/>
                        <a:pt x="976186" y="843424"/>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4"/>
                        <a:pt x="66558" y="865610"/>
                      </a:cubicBezTo>
                      <a:cubicBezTo>
                        <a:pt x="63785" y="871156"/>
                        <a:pt x="61012" y="876703"/>
                        <a:pt x="58238" y="882249"/>
                      </a:cubicBezTo>
                      <a:cubicBezTo>
                        <a:pt x="49919" y="885023"/>
                        <a:pt x="41599" y="886409"/>
                        <a:pt x="34666" y="889183"/>
                      </a:cubicBezTo>
                      <a:cubicBezTo>
                        <a:pt x="40212" y="883636"/>
                        <a:pt x="44372" y="876703"/>
                        <a:pt x="49919" y="869770"/>
                      </a:cubicBezTo>
                      <a:close/>
                    </a:path>
                  </a:pathLst>
                </a:custGeom>
                <a:solidFill>
                  <a:srgbClr val="DAE7E6"/>
                </a:solidFill>
                <a:ln w="13829" cap="flat">
                  <a:noFill/>
                  <a:prstDash val="solid"/>
                  <a:miter/>
                </a:ln>
              </p:spPr>
              <p:txBody>
                <a:bodyPr rtlCol="0" anchor="ctr"/>
                <a:lstStyle/>
                <a:p>
                  <a:endParaRPr lang="tr-TR"/>
                </a:p>
              </p:txBody>
            </p:sp>
            <p:sp>
              <p:nvSpPr>
                <p:cNvPr id="721" name="Serbest Form: Şekil 720">
                  <a:extLst>
                    <a:ext uri="{FF2B5EF4-FFF2-40B4-BE49-F238E27FC236}">
                      <a16:creationId xmlns="" xmlns:a16="http://schemas.microsoft.com/office/drawing/2014/main" id="{31EB7691-CEF7-41A3-91CF-FDA5DD54E796}"/>
                    </a:ext>
                  </a:extLst>
                </p:cNvPr>
                <p:cNvSpPr/>
                <p:nvPr/>
              </p:nvSpPr>
              <p:spPr>
                <a:xfrm>
                  <a:off x="3907900" y="3832771"/>
                  <a:ext cx="1026105" cy="1021274"/>
                </a:xfrm>
                <a:custGeom>
                  <a:avLst/>
                  <a:gdLst>
                    <a:gd name="connsiteX0" fmla="*/ 973413 w 1026105"/>
                    <a:gd name="connsiteY0" fmla="*/ 883636 h 1021274"/>
                    <a:gd name="connsiteX1" fmla="*/ 966480 w 1026105"/>
                    <a:gd name="connsiteY1" fmla="*/ 882249 h 1021274"/>
                    <a:gd name="connsiteX2" fmla="*/ 956774 w 1026105"/>
                    <a:gd name="connsiteY2" fmla="*/ 855904 h 1021274"/>
                    <a:gd name="connsiteX3" fmla="*/ 973413 w 1026105"/>
                    <a:gd name="connsiteY3" fmla="*/ 883636 h 1021274"/>
                    <a:gd name="connsiteX4" fmla="*/ 938747 w 1026105"/>
                    <a:gd name="connsiteY4" fmla="*/ 864223 h 1021274"/>
                    <a:gd name="connsiteX5" fmla="*/ 947067 w 1026105"/>
                    <a:gd name="connsiteY5" fmla="*/ 876703 h 1021274"/>
                    <a:gd name="connsiteX6" fmla="*/ 935974 w 1026105"/>
                    <a:gd name="connsiteY6" fmla="*/ 873930 h 1021274"/>
                    <a:gd name="connsiteX7" fmla="*/ 938747 w 1026105"/>
                    <a:gd name="connsiteY7" fmla="*/ 864223 h 1021274"/>
                    <a:gd name="connsiteX8" fmla="*/ 737686 w 1026105"/>
                    <a:gd name="connsiteY8" fmla="*/ 682575 h 1021274"/>
                    <a:gd name="connsiteX9" fmla="*/ 772352 w 1026105"/>
                    <a:gd name="connsiteY9" fmla="*/ 710308 h 1021274"/>
                    <a:gd name="connsiteX10" fmla="*/ 793151 w 1026105"/>
                    <a:gd name="connsiteY10" fmla="*/ 726947 h 1021274"/>
                    <a:gd name="connsiteX11" fmla="*/ 826431 w 1026105"/>
                    <a:gd name="connsiteY11" fmla="*/ 751906 h 1021274"/>
                    <a:gd name="connsiteX12" fmla="*/ 880509 w 1026105"/>
                    <a:gd name="connsiteY12" fmla="*/ 786572 h 1021274"/>
                    <a:gd name="connsiteX13" fmla="*/ 916562 w 1026105"/>
                    <a:gd name="connsiteY13" fmla="*/ 817078 h 1021274"/>
                    <a:gd name="connsiteX14" fmla="*/ 851390 w 1026105"/>
                    <a:gd name="connsiteY14" fmla="*/ 799052 h 1021274"/>
                    <a:gd name="connsiteX15" fmla="*/ 673902 w 1026105"/>
                    <a:gd name="connsiteY15" fmla="*/ 783799 h 1021274"/>
                    <a:gd name="connsiteX16" fmla="*/ 671128 w 1026105"/>
                    <a:gd name="connsiteY16" fmla="*/ 781026 h 1021274"/>
                    <a:gd name="connsiteX17" fmla="*/ 668355 w 1026105"/>
                    <a:gd name="connsiteY17" fmla="*/ 758840 h 1021274"/>
                    <a:gd name="connsiteX18" fmla="*/ 657262 w 1026105"/>
                    <a:gd name="connsiteY18" fmla="*/ 631270 h 1021274"/>
                    <a:gd name="connsiteX19" fmla="*/ 653102 w 1026105"/>
                    <a:gd name="connsiteY19" fmla="*/ 567485 h 1021274"/>
                    <a:gd name="connsiteX20" fmla="*/ 653102 w 1026105"/>
                    <a:gd name="connsiteY20" fmla="*/ 524499 h 1021274"/>
                    <a:gd name="connsiteX21" fmla="*/ 673902 w 1026105"/>
                    <a:gd name="connsiteY21" fmla="*/ 559165 h 1021274"/>
                    <a:gd name="connsiteX22" fmla="*/ 678061 w 1026105"/>
                    <a:gd name="connsiteY22" fmla="*/ 556392 h 1021274"/>
                    <a:gd name="connsiteX23" fmla="*/ 737686 w 1026105"/>
                    <a:gd name="connsiteY23" fmla="*/ 682575 h 1021274"/>
                    <a:gd name="connsiteX24" fmla="*/ 167782 w 1026105"/>
                    <a:gd name="connsiteY24" fmla="*/ 786572 h 1021274"/>
                    <a:gd name="connsiteX25" fmla="*/ 221861 w 1026105"/>
                    <a:gd name="connsiteY25" fmla="*/ 751906 h 1021274"/>
                    <a:gd name="connsiteX26" fmla="*/ 255140 w 1026105"/>
                    <a:gd name="connsiteY26" fmla="*/ 726947 h 1021274"/>
                    <a:gd name="connsiteX27" fmla="*/ 275939 w 1026105"/>
                    <a:gd name="connsiteY27" fmla="*/ 710308 h 1021274"/>
                    <a:gd name="connsiteX28" fmla="*/ 310605 w 1026105"/>
                    <a:gd name="connsiteY28" fmla="*/ 682575 h 1021274"/>
                    <a:gd name="connsiteX29" fmla="*/ 364683 w 1026105"/>
                    <a:gd name="connsiteY29" fmla="*/ 549459 h 1021274"/>
                    <a:gd name="connsiteX30" fmla="*/ 374390 w 1026105"/>
                    <a:gd name="connsiteY30" fmla="*/ 553619 h 1021274"/>
                    <a:gd name="connsiteX31" fmla="*/ 381323 w 1026105"/>
                    <a:gd name="connsiteY31" fmla="*/ 534206 h 1021274"/>
                    <a:gd name="connsiteX32" fmla="*/ 381323 w 1026105"/>
                    <a:gd name="connsiteY32" fmla="*/ 586898 h 1021274"/>
                    <a:gd name="connsiteX33" fmla="*/ 375776 w 1026105"/>
                    <a:gd name="connsiteY33" fmla="*/ 690895 h 1021274"/>
                    <a:gd name="connsiteX34" fmla="*/ 357750 w 1026105"/>
                    <a:gd name="connsiteY34" fmla="*/ 781026 h 1021274"/>
                    <a:gd name="connsiteX35" fmla="*/ 366070 w 1026105"/>
                    <a:gd name="connsiteY35" fmla="*/ 782412 h 1021274"/>
                    <a:gd name="connsiteX36" fmla="*/ 363297 w 1026105"/>
                    <a:gd name="connsiteY36" fmla="*/ 783799 h 1021274"/>
                    <a:gd name="connsiteX37" fmla="*/ 280099 w 1026105"/>
                    <a:gd name="connsiteY37" fmla="*/ 785185 h 1021274"/>
                    <a:gd name="connsiteX38" fmla="*/ 177488 w 1026105"/>
                    <a:gd name="connsiteY38" fmla="*/ 793505 h 1021274"/>
                    <a:gd name="connsiteX39" fmla="*/ 138663 w 1026105"/>
                    <a:gd name="connsiteY39" fmla="*/ 808758 h 1021274"/>
                    <a:gd name="connsiteX40" fmla="*/ 167782 w 1026105"/>
                    <a:gd name="connsiteY40" fmla="*/ 786572 h 1021274"/>
                    <a:gd name="connsiteX41" fmla="*/ 90131 w 1026105"/>
                    <a:gd name="connsiteY41" fmla="*/ 854517 h 1021274"/>
                    <a:gd name="connsiteX42" fmla="*/ 88744 w 1026105"/>
                    <a:gd name="connsiteY42" fmla="*/ 857290 h 1021274"/>
                    <a:gd name="connsiteX43" fmla="*/ 87358 w 1026105"/>
                    <a:gd name="connsiteY43" fmla="*/ 858677 h 1021274"/>
                    <a:gd name="connsiteX44" fmla="*/ 79038 w 1026105"/>
                    <a:gd name="connsiteY44" fmla="*/ 875316 h 1021274"/>
                    <a:gd name="connsiteX45" fmla="*/ 76265 w 1026105"/>
                    <a:gd name="connsiteY45" fmla="*/ 875316 h 1021274"/>
                    <a:gd name="connsiteX46" fmla="*/ 90131 w 1026105"/>
                    <a:gd name="connsiteY46" fmla="*/ 854517 h 1021274"/>
                    <a:gd name="connsiteX47" fmla="*/ 978960 w 1026105"/>
                    <a:gd name="connsiteY47" fmla="*/ 846197 h 1021274"/>
                    <a:gd name="connsiteX48" fmla="*/ 998373 w 1026105"/>
                    <a:gd name="connsiteY48" fmla="*/ 869770 h 1021274"/>
                    <a:gd name="connsiteX49" fmla="*/ 1016399 w 1026105"/>
                    <a:gd name="connsiteY49" fmla="*/ 890569 h 1021274"/>
                    <a:gd name="connsiteX50" fmla="*/ 1024719 w 1026105"/>
                    <a:gd name="connsiteY50" fmla="*/ 890569 h 1021274"/>
                    <a:gd name="connsiteX51" fmla="*/ 1026105 w 1026105"/>
                    <a:gd name="connsiteY51" fmla="*/ 885023 h 1021274"/>
                    <a:gd name="connsiteX52" fmla="*/ 1023332 w 1026105"/>
                    <a:gd name="connsiteY52" fmla="*/ 879476 h 1021274"/>
                    <a:gd name="connsiteX53" fmla="*/ 996986 w 1026105"/>
                    <a:gd name="connsiteY53" fmla="*/ 840651 h 1021274"/>
                    <a:gd name="connsiteX54" fmla="*/ 994213 w 1026105"/>
                    <a:gd name="connsiteY54" fmla="*/ 833717 h 1021274"/>
                    <a:gd name="connsiteX55" fmla="*/ 1010852 w 1026105"/>
                    <a:gd name="connsiteY55" fmla="*/ 815691 h 1021274"/>
                    <a:gd name="connsiteX56" fmla="*/ 1013626 w 1026105"/>
                    <a:gd name="connsiteY56" fmla="*/ 794892 h 1021274"/>
                    <a:gd name="connsiteX57" fmla="*/ 1015012 w 1026105"/>
                    <a:gd name="connsiteY57" fmla="*/ 769932 h 1021274"/>
                    <a:gd name="connsiteX58" fmla="*/ 1008079 w 1026105"/>
                    <a:gd name="connsiteY58" fmla="*/ 774092 h 1021274"/>
                    <a:gd name="connsiteX59" fmla="*/ 1003919 w 1026105"/>
                    <a:gd name="connsiteY59" fmla="*/ 781026 h 1021274"/>
                    <a:gd name="connsiteX60" fmla="*/ 999759 w 1026105"/>
                    <a:gd name="connsiteY60" fmla="*/ 801825 h 1021274"/>
                    <a:gd name="connsiteX61" fmla="*/ 998373 w 1026105"/>
                    <a:gd name="connsiteY61" fmla="*/ 804598 h 1021274"/>
                    <a:gd name="connsiteX62" fmla="*/ 996986 w 1026105"/>
                    <a:gd name="connsiteY62" fmla="*/ 805985 h 1021274"/>
                    <a:gd name="connsiteX63" fmla="*/ 976187 w 1026105"/>
                    <a:gd name="connsiteY63" fmla="*/ 801825 h 1021274"/>
                    <a:gd name="connsiteX64" fmla="*/ 988666 w 1026105"/>
                    <a:gd name="connsiteY64" fmla="*/ 779639 h 1021274"/>
                    <a:gd name="connsiteX65" fmla="*/ 1008079 w 1026105"/>
                    <a:gd name="connsiteY65" fmla="*/ 774092 h 1021274"/>
                    <a:gd name="connsiteX66" fmla="*/ 1005306 w 1026105"/>
                    <a:gd name="connsiteY66" fmla="*/ 765773 h 1021274"/>
                    <a:gd name="connsiteX67" fmla="*/ 999759 w 1026105"/>
                    <a:gd name="connsiteY67" fmla="*/ 767159 h 1021274"/>
                    <a:gd name="connsiteX68" fmla="*/ 985893 w 1026105"/>
                    <a:gd name="connsiteY68" fmla="*/ 767159 h 1021274"/>
                    <a:gd name="connsiteX69" fmla="*/ 969253 w 1026105"/>
                    <a:gd name="connsiteY69" fmla="*/ 768546 h 1021274"/>
                    <a:gd name="connsiteX70" fmla="*/ 948454 w 1026105"/>
                    <a:gd name="connsiteY70" fmla="*/ 772706 h 1021274"/>
                    <a:gd name="connsiteX71" fmla="*/ 902695 w 1026105"/>
                    <a:gd name="connsiteY71" fmla="*/ 743587 h 1021274"/>
                    <a:gd name="connsiteX72" fmla="*/ 800085 w 1026105"/>
                    <a:gd name="connsiteY72" fmla="*/ 642363 h 1021274"/>
                    <a:gd name="connsiteX73" fmla="*/ 776512 w 1026105"/>
                    <a:gd name="connsiteY73" fmla="*/ 567485 h 1021274"/>
                    <a:gd name="connsiteX74" fmla="*/ 764032 w 1026105"/>
                    <a:gd name="connsiteY74" fmla="*/ 512020 h 1021274"/>
                    <a:gd name="connsiteX75" fmla="*/ 719660 w 1026105"/>
                    <a:gd name="connsiteY75" fmla="*/ 395543 h 1021274"/>
                    <a:gd name="connsiteX76" fmla="*/ 676675 w 1026105"/>
                    <a:gd name="connsiteY76" fmla="*/ 355331 h 1021274"/>
                    <a:gd name="connsiteX77" fmla="*/ 672515 w 1026105"/>
                    <a:gd name="connsiteY77" fmla="*/ 326211 h 1021274"/>
                    <a:gd name="connsiteX78" fmla="*/ 665582 w 1026105"/>
                    <a:gd name="connsiteY78" fmla="*/ 244400 h 1021274"/>
                    <a:gd name="connsiteX79" fmla="*/ 662808 w 1026105"/>
                    <a:gd name="connsiteY79" fmla="*/ 114057 h 1021274"/>
                    <a:gd name="connsiteX80" fmla="*/ 597637 w 1026105"/>
                    <a:gd name="connsiteY80" fmla="*/ 23926 h 1021274"/>
                    <a:gd name="connsiteX81" fmla="*/ 565744 w 1026105"/>
                    <a:gd name="connsiteY81" fmla="*/ 8673 h 1021274"/>
                    <a:gd name="connsiteX82" fmla="*/ 418762 w 1026105"/>
                    <a:gd name="connsiteY82" fmla="*/ 43339 h 1021274"/>
                    <a:gd name="connsiteX83" fmla="*/ 381323 w 1026105"/>
                    <a:gd name="connsiteY83" fmla="*/ 176456 h 1021274"/>
                    <a:gd name="connsiteX84" fmla="*/ 382710 w 1026105"/>
                    <a:gd name="connsiteY84" fmla="*/ 200028 h 1021274"/>
                    <a:gd name="connsiteX85" fmla="*/ 384096 w 1026105"/>
                    <a:gd name="connsiteY85" fmla="*/ 211121 h 1021274"/>
                    <a:gd name="connsiteX86" fmla="*/ 388256 w 1026105"/>
                    <a:gd name="connsiteY86" fmla="*/ 341464 h 1021274"/>
                    <a:gd name="connsiteX87" fmla="*/ 313378 w 1026105"/>
                    <a:gd name="connsiteY87" fmla="*/ 395543 h 1021274"/>
                    <a:gd name="connsiteX88" fmla="*/ 309218 w 1026105"/>
                    <a:gd name="connsiteY88" fmla="*/ 403863 h 1021274"/>
                    <a:gd name="connsiteX89" fmla="*/ 269006 w 1026105"/>
                    <a:gd name="connsiteY89" fmla="*/ 512020 h 1021274"/>
                    <a:gd name="connsiteX90" fmla="*/ 282872 w 1026105"/>
                    <a:gd name="connsiteY90" fmla="*/ 518953 h 1021274"/>
                    <a:gd name="connsiteX91" fmla="*/ 271779 w 1026105"/>
                    <a:gd name="connsiteY91" fmla="*/ 567485 h 1021274"/>
                    <a:gd name="connsiteX92" fmla="*/ 248207 w 1026105"/>
                    <a:gd name="connsiteY92" fmla="*/ 642363 h 1021274"/>
                    <a:gd name="connsiteX93" fmla="*/ 145596 w 1026105"/>
                    <a:gd name="connsiteY93" fmla="*/ 743587 h 1021274"/>
                    <a:gd name="connsiteX94" fmla="*/ 99837 w 1026105"/>
                    <a:gd name="connsiteY94" fmla="*/ 772706 h 1021274"/>
                    <a:gd name="connsiteX95" fmla="*/ 79038 w 1026105"/>
                    <a:gd name="connsiteY95" fmla="*/ 768546 h 1021274"/>
                    <a:gd name="connsiteX96" fmla="*/ 62398 w 1026105"/>
                    <a:gd name="connsiteY96" fmla="*/ 767159 h 1021274"/>
                    <a:gd name="connsiteX97" fmla="*/ 48532 w 1026105"/>
                    <a:gd name="connsiteY97" fmla="*/ 767159 h 1021274"/>
                    <a:gd name="connsiteX98" fmla="*/ 42986 w 1026105"/>
                    <a:gd name="connsiteY98" fmla="*/ 765773 h 1021274"/>
                    <a:gd name="connsiteX99" fmla="*/ 40212 w 1026105"/>
                    <a:gd name="connsiteY99" fmla="*/ 774092 h 1021274"/>
                    <a:gd name="connsiteX100" fmla="*/ 59625 w 1026105"/>
                    <a:gd name="connsiteY100" fmla="*/ 779639 h 1021274"/>
                    <a:gd name="connsiteX101" fmla="*/ 72105 w 1026105"/>
                    <a:gd name="connsiteY101" fmla="*/ 801825 h 1021274"/>
                    <a:gd name="connsiteX102" fmla="*/ 51305 w 1026105"/>
                    <a:gd name="connsiteY102" fmla="*/ 805985 h 1021274"/>
                    <a:gd name="connsiteX103" fmla="*/ 49919 w 1026105"/>
                    <a:gd name="connsiteY103" fmla="*/ 804598 h 1021274"/>
                    <a:gd name="connsiteX104" fmla="*/ 48532 w 1026105"/>
                    <a:gd name="connsiteY104" fmla="*/ 801825 h 1021274"/>
                    <a:gd name="connsiteX105" fmla="*/ 44372 w 1026105"/>
                    <a:gd name="connsiteY105" fmla="*/ 781026 h 1021274"/>
                    <a:gd name="connsiteX106" fmla="*/ 40212 w 1026105"/>
                    <a:gd name="connsiteY106" fmla="*/ 774092 h 1021274"/>
                    <a:gd name="connsiteX107" fmla="*/ 33279 w 1026105"/>
                    <a:gd name="connsiteY107" fmla="*/ 769932 h 1021274"/>
                    <a:gd name="connsiteX108" fmla="*/ 34666 w 1026105"/>
                    <a:gd name="connsiteY108" fmla="*/ 794892 h 1021274"/>
                    <a:gd name="connsiteX109" fmla="*/ 37439 w 1026105"/>
                    <a:gd name="connsiteY109" fmla="*/ 815691 h 1021274"/>
                    <a:gd name="connsiteX110" fmla="*/ 54079 w 1026105"/>
                    <a:gd name="connsiteY110" fmla="*/ 833717 h 1021274"/>
                    <a:gd name="connsiteX111" fmla="*/ 51305 w 1026105"/>
                    <a:gd name="connsiteY111" fmla="*/ 840651 h 1021274"/>
                    <a:gd name="connsiteX112" fmla="*/ 23573 w 1026105"/>
                    <a:gd name="connsiteY112" fmla="*/ 879476 h 1021274"/>
                    <a:gd name="connsiteX113" fmla="*/ 20799 w 1026105"/>
                    <a:gd name="connsiteY113" fmla="*/ 885023 h 1021274"/>
                    <a:gd name="connsiteX114" fmla="*/ 22186 w 1026105"/>
                    <a:gd name="connsiteY114" fmla="*/ 890569 h 1021274"/>
                    <a:gd name="connsiteX115" fmla="*/ 26346 w 1026105"/>
                    <a:gd name="connsiteY115" fmla="*/ 891956 h 1021274"/>
                    <a:gd name="connsiteX116" fmla="*/ 0 w 1026105"/>
                    <a:gd name="connsiteY116" fmla="*/ 914142 h 1021274"/>
                    <a:gd name="connsiteX117" fmla="*/ 320311 w 1026105"/>
                    <a:gd name="connsiteY117" fmla="*/ 977927 h 1021274"/>
                    <a:gd name="connsiteX118" fmla="*/ 299512 w 1026105"/>
                    <a:gd name="connsiteY118" fmla="*/ 1016752 h 1021274"/>
                    <a:gd name="connsiteX119" fmla="*/ 342497 w 1026105"/>
                    <a:gd name="connsiteY119" fmla="*/ 1005659 h 1021274"/>
                    <a:gd name="connsiteX120" fmla="*/ 371616 w 1026105"/>
                    <a:gd name="connsiteY120" fmla="*/ 1002886 h 1021274"/>
                    <a:gd name="connsiteX121" fmla="*/ 434015 w 1026105"/>
                    <a:gd name="connsiteY121" fmla="*/ 998726 h 1021274"/>
                    <a:gd name="connsiteX122" fmla="*/ 482547 w 1026105"/>
                    <a:gd name="connsiteY122" fmla="*/ 994566 h 1021274"/>
                    <a:gd name="connsiteX123" fmla="*/ 483933 w 1026105"/>
                    <a:gd name="connsiteY123" fmla="*/ 1004273 h 1021274"/>
                    <a:gd name="connsiteX124" fmla="*/ 655875 w 1026105"/>
                    <a:gd name="connsiteY124" fmla="*/ 983473 h 1021274"/>
                    <a:gd name="connsiteX125" fmla="*/ 697474 w 1026105"/>
                    <a:gd name="connsiteY125" fmla="*/ 984860 h 1021274"/>
                    <a:gd name="connsiteX126" fmla="*/ 726593 w 1026105"/>
                    <a:gd name="connsiteY126" fmla="*/ 986247 h 1021274"/>
                    <a:gd name="connsiteX127" fmla="*/ 769579 w 1026105"/>
                    <a:gd name="connsiteY127" fmla="*/ 995953 h 1021274"/>
                    <a:gd name="connsiteX128" fmla="*/ 764032 w 1026105"/>
                    <a:gd name="connsiteY128" fmla="*/ 972380 h 1021274"/>
                    <a:gd name="connsiteX129" fmla="*/ 1019172 w 1026105"/>
                    <a:gd name="connsiteY129" fmla="*/ 912755 h 1021274"/>
                    <a:gd name="connsiteX130" fmla="*/ 991439 w 1026105"/>
                    <a:gd name="connsiteY130" fmla="*/ 890569 h 1021274"/>
                    <a:gd name="connsiteX131" fmla="*/ 978960 w 1026105"/>
                    <a:gd name="connsiteY131" fmla="*/ 865610 h 1021274"/>
                    <a:gd name="connsiteX132" fmla="*/ 970640 w 1026105"/>
                    <a:gd name="connsiteY132" fmla="*/ 848970 h 1021274"/>
                    <a:gd name="connsiteX133" fmla="*/ 978960 w 1026105"/>
                    <a:gd name="connsiteY133" fmla="*/ 846197 h 1021274"/>
                    <a:gd name="connsiteX134" fmla="*/ 49919 w 1026105"/>
                    <a:gd name="connsiteY134" fmla="*/ 869770 h 1021274"/>
                    <a:gd name="connsiteX135" fmla="*/ 69331 w 1026105"/>
                    <a:gd name="connsiteY135" fmla="*/ 846197 h 1021274"/>
                    <a:gd name="connsiteX136" fmla="*/ 74878 w 1026105"/>
                    <a:gd name="connsiteY136" fmla="*/ 848970 h 1021274"/>
                    <a:gd name="connsiteX137" fmla="*/ 66558 w 1026105"/>
                    <a:gd name="connsiteY137" fmla="*/ 865610 h 1021274"/>
                    <a:gd name="connsiteX138" fmla="*/ 58238 w 1026105"/>
                    <a:gd name="connsiteY138" fmla="*/ 882249 h 1021274"/>
                    <a:gd name="connsiteX139" fmla="*/ 34666 w 1026105"/>
                    <a:gd name="connsiteY139" fmla="*/ 889183 h 1021274"/>
                    <a:gd name="connsiteX140" fmla="*/ 49919 w 1026105"/>
                    <a:gd name="connsiteY140" fmla="*/ 869770 h 10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4">
                      <a:moveTo>
                        <a:pt x="973413" y="883636"/>
                      </a:moveTo>
                      <a:cubicBezTo>
                        <a:pt x="970640" y="883636"/>
                        <a:pt x="969253" y="882249"/>
                        <a:pt x="966480" y="882249"/>
                      </a:cubicBezTo>
                      <a:cubicBezTo>
                        <a:pt x="962320" y="873930"/>
                        <a:pt x="958160" y="865610"/>
                        <a:pt x="956774" y="855904"/>
                      </a:cubicBezTo>
                      <a:cubicBezTo>
                        <a:pt x="962320" y="864223"/>
                        <a:pt x="967867" y="873930"/>
                        <a:pt x="973413" y="883636"/>
                      </a:cubicBezTo>
                      <a:close/>
                      <a:moveTo>
                        <a:pt x="938747" y="864223"/>
                      </a:moveTo>
                      <a:cubicBezTo>
                        <a:pt x="941521" y="868383"/>
                        <a:pt x="944294" y="872543"/>
                        <a:pt x="947067" y="876703"/>
                      </a:cubicBezTo>
                      <a:cubicBezTo>
                        <a:pt x="944294" y="875316"/>
                        <a:pt x="940134" y="875316"/>
                        <a:pt x="935974" y="873930"/>
                      </a:cubicBezTo>
                      <a:cubicBezTo>
                        <a:pt x="937361" y="871156"/>
                        <a:pt x="938747" y="866996"/>
                        <a:pt x="938747" y="864223"/>
                      </a:cubicBezTo>
                      <a:close/>
                      <a:moveTo>
                        <a:pt x="737686" y="682575"/>
                      </a:moveTo>
                      <a:cubicBezTo>
                        <a:pt x="747393" y="693668"/>
                        <a:pt x="761259" y="700601"/>
                        <a:pt x="772352" y="710308"/>
                      </a:cubicBezTo>
                      <a:cubicBezTo>
                        <a:pt x="779285" y="715854"/>
                        <a:pt x="786218" y="721400"/>
                        <a:pt x="793151" y="726947"/>
                      </a:cubicBezTo>
                      <a:cubicBezTo>
                        <a:pt x="804245" y="735267"/>
                        <a:pt x="815338" y="743587"/>
                        <a:pt x="826431" y="751906"/>
                      </a:cubicBezTo>
                      <a:cubicBezTo>
                        <a:pt x="843070" y="764386"/>
                        <a:pt x="862483" y="774092"/>
                        <a:pt x="880509" y="786572"/>
                      </a:cubicBezTo>
                      <a:cubicBezTo>
                        <a:pt x="892989" y="794892"/>
                        <a:pt x="908242" y="803212"/>
                        <a:pt x="916562" y="817078"/>
                      </a:cubicBezTo>
                      <a:cubicBezTo>
                        <a:pt x="897149" y="807372"/>
                        <a:pt x="870803" y="801825"/>
                        <a:pt x="851390" y="799052"/>
                      </a:cubicBezTo>
                      <a:cubicBezTo>
                        <a:pt x="815338" y="794892"/>
                        <a:pt x="693314" y="803212"/>
                        <a:pt x="673902" y="783799"/>
                      </a:cubicBezTo>
                      <a:cubicBezTo>
                        <a:pt x="672515" y="782412"/>
                        <a:pt x="672515" y="781026"/>
                        <a:pt x="671128" y="781026"/>
                      </a:cubicBezTo>
                      <a:cubicBezTo>
                        <a:pt x="669742" y="774092"/>
                        <a:pt x="669742" y="765773"/>
                        <a:pt x="668355" y="758840"/>
                      </a:cubicBezTo>
                      <a:cubicBezTo>
                        <a:pt x="662808" y="715854"/>
                        <a:pt x="660035" y="674255"/>
                        <a:pt x="657262" y="631270"/>
                      </a:cubicBezTo>
                      <a:cubicBezTo>
                        <a:pt x="655875" y="610470"/>
                        <a:pt x="654489" y="588284"/>
                        <a:pt x="653102" y="567485"/>
                      </a:cubicBezTo>
                      <a:cubicBezTo>
                        <a:pt x="653102" y="559165"/>
                        <a:pt x="658649" y="530046"/>
                        <a:pt x="653102" y="524499"/>
                      </a:cubicBezTo>
                      <a:cubicBezTo>
                        <a:pt x="662808" y="534206"/>
                        <a:pt x="668355" y="548072"/>
                        <a:pt x="673902" y="559165"/>
                      </a:cubicBezTo>
                      <a:cubicBezTo>
                        <a:pt x="673902" y="559165"/>
                        <a:pt x="675288" y="557778"/>
                        <a:pt x="678061" y="556392"/>
                      </a:cubicBezTo>
                      <a:cubicBezTo>
                        <a:pt x="693314" y="604924"/>
                        <a:pt x="727980" y="674255"/>
                        <a:pt x="737686" y="682575"/>
                      </a:cubicBezTo>
                      <a:close/>
                      <a:moveTo>
                        <a:pt x="167782" y="786572"/>
                      </a:moveTo>
                      <a:cubicBezTo>
                        <a:pt x="185808" y="775479"/>
                        <a:pt x="203834" y="765773"/>
                        <a:pt x="221861" y="751906"/>
                      </a:cubicBezTo>
                      <a:cubicBezTo>
                        <a:pt x="232954" y="743587"/>
                        <a:pt x="244047" y="735267"/>
                        <a:pt x="255140" y="726947"/>
                      </a:cubicBezTo>
                      <a:cubicBezTo>
                        <a:pt x="262073" y="721400"/>
                        <a:pt x="269006" y="715854"/>
                        <a:pt x="275939" y="710308"/>
                      </a:cubicBezTo>
                      <a:cubicBezTo>
                        <a:pt x="287032" y="700601"/>
                        <a:pt x="299512" y="693668"/>
                        <a:pt x="310605" y="682575"/>
                      </a:cubicBezTo>
                      <a:cubicBezTo>
                        <a:pt x="320311" y="672868"/>
                        <a:pt x="350817" y="597991"/>
                        <a:pt x="364683" y="549459"/>
                      </a:cubicBezTo>
                      <a:cubicBezTo>
                        <a:pt x="370230" y="552232"/>
                        <a:pt x="374390" y="553619"/>
                        <a:pt x="374390" y="553619"/>
                      </a:cubicBezTo>
                      <a:cubicBezTo>
                        <a:pt x="375776" y="546685"/>
                        <a:pt x="375776" y="539752"/>
                        <a:pt x="381323" y="534206"/>
                      </a:cubicBezTo>
                      <a:cubicBezTo>
                        <a:pt x="375776" y="539752"/>
                        <a:pt x="381323" y="579964"/>
                        <a:pt x="381323" y="586898"/>
                      </a:cubicBezTo>
                      <a:cubicBezTo>
                        <a:pt x="381323" y="621563"/>
                        <a:pt x="381323" y="656229"/>
                        <a:pt x="375776" y="690895"/>
                      </a:cubicBezTo>
                      <a:cubicBezTo>
                        <a:pt x="370230" y="721400"/>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8" y="787959"/>
                        <a:pt x="177488" y="793505"/>
                      </a:cubicBezTo>
                      <a:cubicBezTo>
                        <a:pt x="163622" y="796279"/>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9" y="890569"/>
                      </a:cubicBezTo>
                      <a:cubicBezTo>
                        <a:pt x="1026105" y="889183"/>
                        <a:pt x="1026105" y="886409"/>
                        <a:pt x="1026105" y="885023"/>
                      </a:cubicBezTo>
                      <a:cubicBezTo>
                        <a:pt x="1026105" y="883636"/>
                        <a:pt x="1024719"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6" y="801825"/>
                        <a:pt x="1013626" y="794892"/>
                      </a:cubicBezTo>
                      <a:cubicBezTo>
                        <a:pt x="1013626" y="786572"/>
                        <a:pt x="1015012" y="778252"/>
                        <a:pt x="1015012" y="769932"/>
                      </a:cubicBezTo>
                      <a:cubicBezTo>
                        <a:pt x="1015012" y="769932"/>
                        <a:pt x="1008079" y="772706"/>
                        <a:pt x="1008079" y="774092"/>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7" y="811531"/>
                        <a:pt x="976187" y="801825"/>
                      </a:cubicBezTo>
                      <a:cubicBezTo>
                        <a:pt x="976187" y="792119"/>
                        <a:pt x="978960" y="782412"/>
                        <a:pt x="988666" y="779639"/>
                      </a:cubicBezTo>
                      <a:cubicBezTo>
                        <a:pt x="995599" y="778252"/>
                        <a:pt x="1002532" y="779639"/>
                        <a:pt x="1008079" y="774092"/>
                      </a:cubicBezTo>
                      <a:cubicBezTo>
                        <a:pt x="1010852" y="769932"/>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2"/>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4" y="398316"/>
                        <a:pt x="719660" y="395543"/>
                      </a:cubicBezTo>
                      <a:cubicBezTo>
                        <a:pt x="707181" y="376130"/>
                        <a:pt x="697474" y="366424"/>
                        <a:pt x="676675" y="355331"/>
                      </a:cubicBezTo>
                      <a:cubicBezTo>
                        <a:pt x="673902" y="341464"/>
                        <a:pt x="672515" y="328985"/>
                        <a:pt x="672515" y="326211"/>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8" y="11447"/>
                        <a:pt x="565744" y="8673"/>
                      </a:cubicBezTo>
                      <a:cubicBezTo>
                        <a:pt x="511666" y="-10739"/>
                        <a:pt x="457587" y="3127"/>
                        <a:pt x="418762" y="43339"/>
                      </a:cubicBezTo>
                      <a:cubicBezTo>
                        <a:pt x="382710" y="80778"/>
                        <a:pt x="378550" y="127924"/>
                        <a:pt x="381323" y="176456"/>
                      </a:cubicBezTo>
                      <a:cubicBezTo>
                        <a:pt x="381323" y="184775"/>
                        <a:pt x="381323" y="193095"/>
                        <a:pt x="382710" y="200028"/>
                      </a:cubicBezTo>
                      <a:cubicBezTo>
                        <a:pt x="382710" y="204188"/>
                        <a:pt x="382710"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8" y="772706"/>
                        <a:pt x="85971" y="769932"/>
                        <a:pt x="79038" y="768546"/>
                      </a:cubicBezTo>
                      <a:cubicBezTo>
                        <a:pt x="73491" y="767159"/>
                        <a:pt x="67945" y="767159"/>
                        <a:pt x="62398" y="767159"/>
                      </a:cubicBezTo>
                      <a:cubicBezTo>
                        <a:pt x="58238" y="767159"/>
                        <a:pt x="52692" y="768546"/>
                        <a:pt x="48532" y="767159"/>
                      </a:cubicBezTo>
                      <a:cubicBezTo>
                        <a:pt x="47145" y="767159"/>
                        <a:pt x="45759" y="765773"/>
                        <a:pt x="42986" y="765773"/>
                      </a:cubicBezTo>
                      <a:cubicBezTo>
                        <a:pt x="38826" y="765773"/>
                        <a:pt x="36052" y="769932"/>
                        <a:pt x="40212" y="774092"/>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6" y="778252"/>
                        <a:pt x="41599" y="775479"/>
                        <a:pt x="40212" y="774092"/>
                      </a:cubicBezTo>
                      <a:cubicBezTo>
                        <a:pt x="40212" y="774092"/>
                        <a:pt x="33279" y="769932"/>
                        <a:pt x="33279" y="769932"/>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6"/>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0"/>
                        <a:pt x="320311" y="977927"/>
                      </a:cubicBezTo>
                      <a:cubicBezTo>
                        <a:pt x="307832" y="987633"/>
                        <a:pt x="291192" y="1004273"/>
                        <a:pt x="299512" y="1016752"/>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6" y="980700"/>
                        <a:pt x="764032" y="972380"/>
                      </a:cubicBezTo>
                      <a:cubicBezTo>
                        <a:pt x="916562" y="959901"/>
                        <a:pt x="1019172" y="937715"/>
                        <a:pt x="1019172" y="912755"/>
                      </a:cubicBezTo>
                      <a:cubicBezTo>
                        <a:pt x="1019172" y="904436"/>
                        <a:pt x="1009466" y="897502"/>
                        <a:pt x="991439" y="890569"/>
                      </a:cubicBezTo>
                      <a:cubicBezTo>
                        <a:pt x="988666" y="882249"/>
                        <a:pt x="983120" y="873930"/>
                        <a:pt x="978960" y="865610"/>
                      </a:cubicBezTo>
                      <a:cubicBezTo>
                        <a:pt x="976187" y="860063"/>
                        <a:pt x="972027" y="855904"/>
                        <a:pt x="970640" y="848970"/>
                      </a:cubicBezTo>
                      <a:cubicBezTo>
                        <a:pt x="973413" y="844811"/>
                        <a:pt x="976187" y="842037"/>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3"/>
                        <a:pt x="66558" y="865610"/>
                      </a:cubicBezTo>
                      <a:cubicBezTo>
                        <a:pt x="63785" y="871156"/>
                        <a:pt x="61012" y="876703"/>
                        <a:pt x="58238" y="882249"/>
                      </a:cubicBezTo>
                      <a:cubicBezTo>
                        <a:pt x="49919" y="885023"/>
                        <a:pt x="41599" y="886409"/>
                        <a:pt x="34666" y="889183"/>
                      </a:cubicBezTo>
                      <a:cubicBezTo>
                        <a:pt x="38826" y="883636"/>
                        <a:pt x="44372" y="876703"/>
                        <a:pt x="49919" y="869770"/>
                      </a:cubicBezTo>
                      <a:close/>
                    </a:path>
                  </a:pathLst>
                </a:custGeom>
                <a:solidFill>
                  <a:srgbClr val="D9E6E5"/>
                </a:solidFill>
                <a:ln w="13829" cap="flat">
                  <a:noFill/>
                  <a:prstDash val="solid"/>
                  <a:miter/>
                </a:ln>
              </p:spPr>
              <p:txBody>
                <a:bodyPr rtlCol="0" anchor="ctr"/>
                <a:lstStyle/>
                <a:p>
                  <a:endParaRPr lang="tr-TR"/>
                </a:p>
              </p:txBody>
            </p:sp>
            <p:sp>
              <p:nvSpPr>
                <p:cNvPr id="722" name="Serbest Form: Şekil 721">
                  <a:extLst>
                    <a:ext uri="{FF2B5EF4-FFF2-40B4-BE49-F238E27FC236}">
                      <a16:creationId xmlns="" xmlns:a16="http://schemas.microsoft.com/office/drawing/2014/main" id="{03704EA0-8247-470D-AF4D-A4A9DCC65187}"/>
                    </a:ext>
                  </a:extLst>
                </p:cNvPr>
                <p:cNvSpPr/>
                <p:nvPr/>
              </p:nvSpPr>
              <p:spPr>
                <a:xfrm>
                  <a:off x="3905127" y="3829998"/>
                  <a:ext cx="1026105" cy="1021275"/>
                </a:xfrm>
                <a:custGeom>
                  <a:avLst/>
                  <a:gdLst>
                    <a:gd name="connsiteX0" fmla="*/ 973413 w 1026105"/>
                    <a:gd name="connsiteY0" fmla="*/ 882250 h 1021275"/>
                    <a:gd name="connsiteX1" fmla="*/ 966480 w 1026105"/>
                    <a:gd name="connsiteY1" fmla="*/ 880863 h 1021275"/>
                    <a:gd name="connsiteX2" fmla="*/ 956774 w 1026105"/>
                    <a:gd name="connsiteY2" fmla="*/ 854517 h 1021275"/>
                    <a:gd name="connsiteX3" fmla="*/ 973413 w 1026105"/>
                    <a:gd name="connsiteY3" fmla="*/ 882250 h 1021275"/>
                    <a:gd name="connsiteX4" fmla="*/ 937361 w 1026105"/>
                    <a:gd name="connsiteY4" fmla="*/ 862837 h 1021275"/>
                    <a:gd name="connsiteX5" fmla="*/ 945681 w 1026105"/>
                    <a:gd name="connsiteY5" fmla="*/ 875316 h 1021275"/>
                    <a:gd name="connsiteX6" fmla="*/ 934588 w 1026105"/>
                    <a:gd name="connsiteY6" fmla="*/ 872543 h 1021275"/>
                    <a:gd name="connsiteX7" fmla="*/ 937361 w 1026105"/>
                    <a:gd name="connsiteY7" fmla="*/ 862837 h 1021275"/>
                    <a:gd name="connsiteX8" fmla="*/ 736300 w 1026105"/>
                    <a:gd name="connsiteY8" fmla="*/ 682575 h 1021275"/>
                    <a:gd name="connsiteX9" fmla="*/ 770966 w 1026105"/>
                    <a:gd name="connsiteY9" fmla="*/ 710308 h 1021275"/>
                    <a:gd name="connsiteX10" fmla="*/ 791765 w 1026105"/>
                    <a:gd name="connsiteY10" fmla="*/ 726947 h 1021275"/>
                    <a:gd name="connsiteX11" fmla="*/ 825044 w 1026105"/>
                    <a:gd name="connsiteY11" fmla="*/ 751906 h 1021275"/>
                    <a:gd name="connsiteX12" fmla="*/ 879122 w 1026105"/>
                    <a:gd name="connsiteY12" fmla="*/ 786572 h 1021275"/>
                    <a:gd name="connsiteX13" fmla="*/ 915175 w 1026105"/>
                    <a:gd name="connsiteY13" fmla="*/ 817078 h 1021275"/>
                    <a:gd name="connsiteX14" fmla="*/ 850003 w 1026105"/>
                    <a:gd name="connsiteY14" fmla="*/ 799052 h 1021275"/>
                    <a:gd name="connsiteX15" fmla="*/ 672515 w 1026105"/>
                    <a:gd name="connsiteY15" fmla="*/ 783799 h 1021275"/>
                    <a:gd name="connsiteX16" fmla="*/ 669742 w 1026105"/>
                    <a:gd name="connsiteY16" fmla="*/ 781026 h 1021275"/>
                    <a:gd name="connsiteX17" fmla="*/ 666968 w 1026105"/>
                    <a:gd name="connsiteY17" fmla="*/ 758840 h 1021275"/>
                    <a:gd name="connsiteX18" fmla="*/ 655875 w 1026105"/>
                    <a:gd name="connsiteY18" fmla="*/ 631270 h 1021275"/>
                    <a:gd name="connsiteX19" fmla="*/ 651715 w 1026105"/>
                    <a:gd name="connsiteY19" fmla="*/ 567485 h 1021275"/>
                    <a:gd name="connsiteX20" fmla="*/ 651715 w 1026105"/>
                    <a:gd name="connsiteY20" fmla="*/ 524499 h 1021275"/>
                    <a:gd name="connsiteX21" fmla="*/ 672515 w 1026105"/>
                    <a:gd name="connsiteY21" fmla="*/ 559165 h 1021275"/>
                    <a:gd name="connsiteX22" fmla="*/ 676675 w 1026105"/>
                    <a:gd name="connsiteY22" fmla="*/ 556392 h 1021275"/>
                    <a:gd name="connsiteX23" fmla="*/ 736300 w 1026105"/>
                    <a:gd name="connsiteY23" fmla="*/ 682575 h 1021275"/>
                    <a:gd name="connsiteX24" fmla="*/ 166395 w 1026105"/>
                    <a:gd name="connsiteY24" fmla="*/ 786572 h 1021275"/>
                    <a:gd name="connsiteX25" fmla="*/ 220474 w 1026105"/>
                    <a:gd name="connsiteY25" fmla="*/ 751906 h 1021275"/>
                    <a:gd name="connsiteX26" fmla="*/ 253753 w 1026105"/>
                    <a:gd name="connsiteY26" fmla="*/ 726947 h 1021275"/>
                    <a:gd name="connsiteX27" fmla="*/ 274552 w 1026105"/>
                    <a:gd name="connsiteY27" fmla="*/ 710308 h 1021275"/>
                    <a:gd name="connsiteX28" fmla="*/ 309218 w 1026105"/>
                    <a:gd name="connsiteY28" fmla="*/ 682575 h 1021275"/>
                    <a:gd name="connsiteX29" fmla="*/ 363297 w 1026105"/>
                    <a:gd name="connsiteY29" fmla="*/ 549459 h 1021275"/>
                    <a:gd name="connsiteX30" fmla="*/ 373003 w 1026105"/>
                    <a:gd name="connsiteY30" fmla="*/ 553619 h 1021275"/>
                    <a:gd name="connsiteX31" fmla="*/ 379936 w 1026105"/>
                    <a:gd name="connsiteY31" fmla="*/ 534206 h 1021275"/>
                    <a:gd name="connsiteX32" fmla="*/ 379936 w 1026105"/>
                    <a:gd name="connsiteY32" fmla="*/ 586898 h 1021275"/>
                    <a:gd name="connsiteX33" fmla="*/ 374390 w 1026105"/>
                    <a:gd name="connsiteY33" fmla="*/ 690895 h 1021275"/>
                    <a:gd name="connsiteX34" fmla="*/ 356363 w 1026105"/>
                    <a:gd name="connsiteY34" fmla="*/ 781026 h 1021275"/>
                    <a:gd name="connsiteX35" fmla="*/ 364683 w 1026105"/>
                    <a:gd name="connsiteY35" fmla="*/ 782412 h 1021275"/>
                    <a:gd name="connsiteX36" fmla="*/ 361910 w 1026105"/>
                    <a:gd name="connsiteY36" fmla="*/ 783799 h 1021275"/>
                    <a:gd name="connsiteX37" fmla="*/ 278712 w 1026105"/>
                    <a:gd name="connsiteY37" fmla="*/ 785186 h 1021275"/>
                    <a:gd name="connsiteX38" fmla="*/ 176102 w 1026105"/>
                    <a:gd name="connsiteY38" fmla="*/ 793505 h 1021275"/>
                    <a:gd name="connsiteX39" fmla="*/ 137276 w 1026105"/>
                    <a:gd name="connsiteY39" fmla="*/ 808758 h 1021275"/>
                    <a:gd name="connsiteX40" fmla="*/ 166395 w 1026105"/>
                    <a:gd name="connsiteY40" fmla="*/ 786572 h 1021275"/>
                    <a:gd name="connsiteX41" fmla="*/ 90131 w 1026105"/>
                    <a:gd name="connsiteY41" fmla="*/ 854517 h 1021275"/>
                    <a:gd name="connsiteX42" fmla="*/ 88744 w 1026105"/>
                    <a:gd name="connsiteY42" fmla="*/ 857290 h 1021275"/>
                    <a:gd name="connsiteX43" fmla="*/ 87358 w 1026105"/>
                    <a:gd name="connsiteY43" fmla="*/ 858677 h 1021275"/>
                    <a:gd name="connsiteX44" fmla="*/ 79038 w 1026105"/>
                    <a:gd name="connsiteY44" fmla="*/ 875316 h 1021275"/>
                    <a:gd name="connsiteX45" fmla="*/ 76265 w 1026105"/>
                    <a:gd name="connsiteY45" fmla="*/ 875316 h 1021275"/>
                    <a:gd name="connsiteX46" fmla="*/ 90131 w 1026105"/>
                    <a:gd name="connsiteY46" fmla="*/ 854517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8 h 1021275"/>
                    <a:gd name="connsiteX55" fmla="*/ 1010852 w 1026105"/>
                    <a:gd name="connsiteY55" fmla="*/ 815691 h 1021275"/>
                    <a:gd name="connsiteX56" fmla="*/ 1013626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1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4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8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59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4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8532 w 1026105"/>
                    <a:gd name="connsiteY134" fmla="*/ 868383 h 1021275"/>
                    <a:gd name="connsiteX135" fmla="*/ 67945 w 1026105"/>
                    <a:gd name="connsiteY135" fmla="*/ 844811 h 1021275"/>
                    <a:gd name="connsiteX136" fmla="*/ 73491 w 1026105"/>
                    <a:gd name="connsiteY136" fmla="*/ 847584 h 1021275"/>
                    <a:gd name="connsiteX137" fmla="*/ 65171 w 1026105"/>
                    <a:gd name="connsiteY137" fmla="*/ 864223 h 1021275"/>
                    <a:gd name="connsiteX138" fmla="*/ 56852 w 1026105"/>
                    <a:gd name="connsiteY138" fmla="*/ 880863 h 1021275"/>
                    <a:gd name="connsiteX139" fmla="*/ 33279 w 1026105"/>
                    <a:gd name="connsiteY139" fmla="*/ 887796 h 1021275"/>
                    <a:gd name="connsiteX140" fmla="*/ 48532 w 1026105"/>
                    <a:gd name="connsiteY140" fmla="*/ 868383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3413" y="882250"/>
                      </a:moveTo>
                      <a:cubicBezTo>
                        <a:pt x="970640" y="882250"/>
                        <a:pt x="969253" y="880863"/>
                        <a:pt x="966480" y="880863"/>
                      </a:cubicBezTo>
                      <a:cubicBezTo>
                        <a:pt x="962320" y="872543"/>
                        <a:pt x="958160" y="864223"/>
                        <a:pt x="956774" y="854517"/>
                      </a:cubicBezTo>
                      <a:cubicBezTo>
                        <a:pt x="962320" y="864223"/>
                        <a:pt x="967867" y="873930"/>
                        <a:pt x="973413" y="882250"/>
                      </a:cubicBezTo>
                      <a:close/>
                      <a:moveTo>
                        <a:pt x="937361" y="862837"/>
                      </a:moveTo>
                      <a:cubicBezTo>
                        <a:pt x="940134" y="866997"/>
                        <a:pt x="942907" y="871157"/>
                        <a:pt x="945681" y="875316"/>
                      </a:cubicBezTo>
                      <a:cubicBezTo>
                        <a:pt x="942907" y="873930"/>
                        <a:pt x="938747" y="873930"/>
                        <a:pt x="934588" y="872543"/>
                      </a:cubicBezTo>
                      <a:cubicBezTo>
                        <a:pt x="937361" y="869770"/>
                        <a:pt x="937361" y="866997"/>
                        <a:pt x="937361" y="862837"/>
                      </a:cubicBezTo>
                      <a:close/>
                      <a:moveTo>
                        <a:pt x="736300" y="682575"/>
                      </a:moveTo>
                      <a:cubicBezTo>
                        <a:pt x="746006" y="693668"/>
                        <a:pt x="759872" y="700601"/>
                        <a:pt x="770966" y="710308"/>
                      </a:cubicBezTo>
                      <a:cubicBezTo>
                        <a:pt x="777899" y="715854"/>
                        <a:pt x="784832" y="721401"/>
                        <a:pt x="791765" y="726947"/>
                      </a:cubicBezTo>
                      <a:cubicBezTo>
                        <a:pt x="802858" y="735267"/>
                        <a:pt x="813951" y="743587"/>
                        <a:pt x="825044" y="751906"/>
                      </a:cubicBezTo>
                      <a:cubicBezTo>
                        <a:pt x="841683" y="764386"/>
                        <a:pt x="861096" y="774093"/>
                        <a:pt x="879122" y="786572"/>
                      </a:cubicBezTo>
                      <a:cubicBezTo>
                        <a:pt x="891602" y="794892"/>
                        <a:pt x="906855" y="803212"/>
                        <a:pt x="915175" y="817078"/>
                      </a:cubicBezTo>
                      <a:cubicBezTo>
                        <a:pt x="895762" y="807372"/>
                        <a:pt x="869416" y="801825"/>
                        <a:pt x="850003" y="799052"/>
                      </a:cubicBezTo>
                      <a:cubicBezTo>
                        <a:pt x="813951" y="794892"/>
                        <a:pt x="691928" y="803212"/>
                        <a:pt x="672515" y="783799"/>
                      </a:cubicBezTo>
                      <a:cubicBezTo>
                        <a:pt x="671128" y="782412"/>
                        <a:pt x="671128" y="781026"/>
                        <a:pt x="669742" y="781026"/>
                      </a:cubicBezTo>
                      <a:cubicBezTo>
                        <a:pt x="668355" y="774093"/>
                        <a:pt x="668355" y="765773"/>
                        <a:pt x="666968" y="758840"/>
                      </a:cubicBezTo>
                      <a:cubicBezTo>
                        <a:pt x="661422" y="715854"/>
                        <a:pt x="658649" y="674255"/>
                        <a:pt x="655875" y="631270"/>
                      </a:cubicBezTo>
                      <a:cubicBezTo>
                        <a:pt x="654489" y="610470"/>
                        <a:pt x="653102" y="588284"/>
                        <a:pt x="651715" y="567485"/>
                      </a:cubicBezTo>
                      <a:cubicBezTo>
                        <a:pt x="651715" y="559165"/>
                        <a:pt x="657262" y="530046"/>
                        <a:pt x="651715" y="524499"/>
                      </a:cubicBezTo>
                      <a:cubicBezTo>
                        <a:pt x="661422" y="534206"/>
                        <a:pt x="666968" y="548072"/>
                        <a:pt x="672515" y="559165"/>
                      </a:cubicBezTo>
                      <a:cubicBezTo>
                        <a:pt x="672515" y="559165"/>
                        <a:pt x="673902" y="557778"/>
                        <a:pt x="676675" y="556392"/>
                      </a:cubicBezTo>
                      <a:cubicBezTo>
                        <a:pt x="693314" y="603537"/>
                        <a:pt x="727980" y="672869"/>
                        <a:pt x="736300" y="682575"/>
                      </a:cubicBezTo>
                      <a:close/>
                      <a:moveTo>
                        <a:pt x="166395" y="786572"/>
                      </a:moveTo>
                      <a:cubicBezTo>
                        <a:pt x="184422" y="775479"/>
                        <a:pt x="202448" y="765773"/>
                        <a:pt x="220474" y="751906"/>
                      </a:cubicBezTo>
                      <a:cubicBezTo>
                        <a:pt x="231567" y="743587"/>
                        <a:pt x="242660" y="735267"/>
                        <a:pt x="253753" y="726947"/>
                      </a:cubicBezTo>
                      <a:cubicBezTo>
                        <a:pt x="260686" y="721401"/>
                        <a:pt x="267619" y="715854"/>
                        <a:pt x="274552" y="710308"/>
                      </a:cubicBezTo>
                      <a:cubicBezTo>
                        <a:pt x="285645" y="700601"/>
                        <a:pt x="298125" y="693668"/>
                        <a:pt x="309218" y="682575"/>
                      </a:cubicBezTo>
                      <a:cubicBezTo>
                        <a:pt x="318925" y="672869"/>
                        <a:pt x="349430" y="597991"/>
                        <a:pt x="363297" y="549459"/>
                      </a:cubicBezTo>
                      <a:cubicBezTo>
                        <a:pt x="368843" y="552232"/>
                        <a:pt x="373003" y="553619"/>
                        <a:pt x="373003" y="553619"/>
                      </a:cubicBezTo>
                      <a:cubicBezTo>
                        <a:pt x="374390" y="546686"/>
                        <a:pt x="374390" y="539752"/>
                        <a:pt x="379936" y="534206"/>
                      </a:cubicBezTo>
                      <a:cubicBezTo>
                        <a:pt x="374390" y="539752"/>
                        <a:pt x="379936" y="579965"/>
                        <a:pt x="379936" y="586898"/>
                      </a:cubicBezTo>
                      <a:cubicBezTo>
                        <a:pt x="379936" y="621563"/>
                        <a:pt x="379936" y="656229"/>
                        <a:pt x="374390" y="690895"/>
                      </a:cubicBezTo>
                      <a:cubicBezTo>
                        <a:pt x="368843" y="721401"/>
                        <a:pt x="361910" y="750520"/>
                        <a:pt x="356363" y="781026"/>
                      </a:cubicBezTo>
                      <a:cubicBezTo>
                        <a:pt x="359137" y="781026"/>
                        <a:pt x="361910" y="782412"/>
                        <a:pt x="364683" y="782412"/>
                      </a:cubicBezTo>
                      <a:cubicBezTo>
                        <a:pt x="363297" y="782412"/>
                        <a:pt x="363297" y="783799"/>
                        <a:pt x="361910" y="783799"/>
                      </a:cubicBezTo>
                      <a:cubicBezTo>
                        <a:pt x="338337" y="792119"/>
                        <a:pt x="303672" y="785186"/>
                        <a:pt x="278712" y="785186"/>
                      </a:cubicBezTo>
                      <a:cubicBezTo>
                        <a:pt x="244047" y="785186"/>
                        <a:pt x="209381" y="787959"/>
                        <a:pt x="176102" y="793505"/>
                      </a:cubicBezTo>
                      <a:cubicBezTo>
                        <a:pt x="162235" y="796279"/>
                        <a:pt x="148369" y="801825"/>
                        <a:pt x="137276" y="808758"/>
                      </a:cubicBezTo>
                      <a:cubicBezTo>
                        <a:pt x="144209" y="799052"/>
                        <a:pt x="156689" y="793505"/>
                        <a:pt x="166395"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0424" y="868383"/>
                        <a:pt x="84584" y="861450"/>
                        <a:pt x="90131" y="854517"/>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8" y="890569"/>
                      </a:cubicBezTo>
                      <a:cubicBezTo>
                        <a:pt x="1026105" y="889183"/>
                        <a:pt x="1026105" y="886410"/>
                        <a:pt x="1026105" y="885023"/>
                      </a:cubicBezTo>
                      <a:cubicBezTo>
                        <a:pt x="1026105" y="883636"/>
                        <a:pt x="1024718" y="880863"/>
                        <a:pt x="1023332" y="879476"/>
                      </a:cubicBezTo>
                      <a:cubicBezTo>
                        <a:pt x="1015012" y="865610"/>
                        <a:pt x="1006692" y="853130"/>
                        <a:pt x="996986" y="840651"/>
                      </a:cubicBezTo>
                      <a:cubicBezTo>
                        <a:pt x="995599" y="839264"/>
                        <a:pt x="994213" y="836491"/>
                        <a:pt x="994213" y="833718"/>
                      </a:cubicBezTo>
                      <a:cubicBezTo>
                        <a:pt x="994213" y="826784"/>
                        <a:pt x="1006692" y="821238"/>
                        <a:pt x="1010852" y="815691"/>
                      </a:cubicBezTo>
                      <a:cubicBezTo>
                        <a:pt x="1015012" y="810145"/>
                        <a:pt x="1013626" y="801825"/>
                        <a:pt x="1013626" y="794892"/>
                      </a:cubicBezTo>
                      <a:cubicBezTo>
                        <a:pt x="1013626"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1"/>
                        <a:pt x="976186" y="801825"/>
                      </a:cubicBezTo>
                      <a:cubicBezTo>
                        <a:pt x="976186" y="792119"/>
                        <a:pt x="978960" y="782412"/>
                        <a:pt x="988666" y="779639"/>
                      </a:cubicBezTo>
                      <a:cubicBezTo>
                        <a:pt x="995599" y="778252"/>
                        <a:pt x="1002532" y="779639"/>
                        <a:pt x="1008079" y="774093"/>
                      </a:cubicBezTo>
                      <a:cubicBezTo>
                        <a:pt x="1010852" y="769933"/>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4" y="398316"/>
                        <a:pt x="719660" y="395543"/>
                      </a:cubicBezTo>
                      <a:cubicBezTo>
                        <a:pt x="707181" y="376130"/>
                        <a:pt x="697474" y="366424"/>
                        <a:pt x="676675" y="355331"/>
                      </a:cubicBezTo>
                      <a:cubicBezTo>
                        <a:pt x="673902" y="341464"/>
                        <a:pt x="672515" y="328985"/>
                        <a:pt x="672515" y="326211"/>
                      </a:cubicBezTo>
                      <a:cubicBezTo>
                        <a:pt x="672515" y="298479"/>
                        <a:pt x="662808" y="272133"/>
                        <a:pt x="665582" y="244400"/>
                      </a:cubicBezTo>
                      <a:cubicBezTo>
                        <a:pt x="668355" y="202802"/>
                        <a:pt x="671128" y="155656"/>
                        <a:pt x="662808" y="114057"/>
                      </a:cubicBezTo>
                      <a:cubicBezTo>
                        <a:pt x="655875" y="76618"/>
                        <a:pt x="630916" y="44726"/>
                        <a:pt x="597637" y="23926"/>
                      </a:cubicBezTo>
                      <a:cubicBezTo>
                        <a:pt x="587931" y="16993"/>
                        <a:pt x="576837" y="11447"/>
                        <a:pt x="565744" y="8674"/>
                      </a:cubicBezTo>
                      <a:cubicBezTo>
                        <a:pt x="511666" y="-10739"/>
                        <a:pt x="457587" y="3127"/>
                        <a:pt x="418762" y="43339"/>
                      </a:cubicBezTo>
                      <a:cubicBezTo>
                        <a:pt x="382709" y="80778"/>
                        <a:pt x="378550" y="127923"/>
                        <a:pt x="381323" y="176456"/>
                      </a:cubicBezTo>
                      <a:cubicBezTo>
                        <a:pt x="381323" y="184775"/>
                        <a:pt x="381323" y="193095"/>
                        <a:pt x="382709" y="200028"/>
                      </a:cubicBezTo>
                      <a:cubicBezTo>
                        <a:pt x="382709" y="204188"/>
                        <a:pt x="382709" y="206962"/>
                        <a:pt x="384096" y="211121"/>
                      </a:cubicBezTo>
                      <a:cubicBezTo>
                        <a:pt x="386869" y="254107"/>
                        <a:pt x="392416" y="298479"/>
                        <a:pt x="388256" y="341464"/>
                      </a:cubicBezTo>
                      <a:cubicBezTo>
                        <a:pt x="342497" y="359491"/>
                        <a:pt x="331404" y="366424"/>
                        <a:pt x="313378" y="395543"/>
                      </a:cubicBezTo>
                      <a:cubicBezTo>
                        <a:pt x="311991" y="398316"/>
                        <a:pt x="310605" y="401090"/>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8"/>
                      </a:cubicBezTo>
                      <a:cubicBezTo>
                        <a:pt x="54079" y="836491"/>
                        <a:pt x="52692" y="837878"/>
                        <a:pt x="51305" y="840651"/>
                      </a:cubicBezTo>
                      <a:cubicBezTo>
                        <a:pt x="41599" y="853130"/>
                        <a:pt x="33279" y="866997"/>
                        <a:pt x="23573" y="879476"/>
                      </a:cubicBezTo>
                      <a:cubicBezTo>
                        <a:pt x="22186" y="880863"/>
                        <a:pt x="20799" y="882250"/>
                        <a:pt x="20799" y="885023"/>
                      </a:cubicBezTo>
                      <a:cubicBezTo>
                        <a:pt x="20799" y="886410"/>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1" y="987633"/>
                        <a:pt x="291192" y="1004273"/>
                        <a:pt x="299512" y="1016753"/>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4"/>
                      </a:cubicBezTo>
                      <a:cubicBezTo>
                        <a:pt x="669742" y="983474"/>
                        <a:pt x="683608" y="984860"/>
                        <a:pt x="697474" y="984860"/>
                      </a:cubicBezTo>
                      <a:cubicBezTo>
                        <a:pt x="707181" y="984860"/>
                        <a:pt x="716887" y="984860"/>
                        <a:pt x="726593" y="986247"/>
                      </a:cubicBezTo>
                      <a:cubicBezTo>
                        <a:pt x="736300" y="987633"/>
                        <a:pt x="759872" y="1009819"/>
                        <a:pt x="769579" y="995953"/>
                      </a:cubicBezTo>
                      <a:cubicBezTo>
                        <a:pt x="775125" y="989020"/>
                        <a:pt x="770966" y="980700"/>
                        <a:pt x="764032" y="972380"/>
                      </a:cubicBezTo>
                      <a:cubicBezTo>
                        <a:pt x="916562" y="959901"/>
                        <a:pt x="1019172" y="937715"/>
                        <a:pt x="1019172" y="912755"/>
                      </a:cubicBezTo>
                      <a:cubicBezTo>
                        <a:pt x="1019172" y="904436"/>
                        <a:pt x="1009466" y="897502"/>
                        <a:pt x="991439" y="890569"/>
                      </a:cubicBezTo>
                      <a:cubicBezTo>
                        <a:pt x="988666" y="882250"/>
                        <a:pt x="983120" y="873930"/>
                        <a:pt x="978960" y="865610"/>
                      </a:cubicBezTo>
                      <a:cubicBezTo>
                        <a:pt x="976186" y="860063"/>
                        <a:pt x="972027" y="855904"/>
                        <a:pt x="970640" y="848970"/>
                      </a:cubicBezTo>
                      <a:cubicBezTo>
                        <a:pt x="972027" y="843424"/>
                        <a:pt x="974800" y="842037"/>
                        <a:pt x="978960" y="846197"/>
                      </a:cubicBezTo>
                      <a:close/>
                      <a:moveTo>
                        <a:pt x="48532" y="868383"/>
                      </a:moveTo>
                      <a:cubicBezTo>
                        <a:pt x="54079" y="860063"/>
                        <a:pt x="61012" y="851744"/>
                        <a:pt x="67945" y="844811"/>
                      </a:cubicBezTo>
                      <a:cubicBezTo>
                        <a:pt x="70718" y="840651"/>
                        <a:pt x="73491" y="843424"/>
                        <a:pt x="73491" y="847584"/>
                      </a:cubicBezTo>
                      <a:cubicBezTo>
                        <a:pt x="72105" y="854517"/>
                        <a:pt x="67945" y="858677"/>
                        <a:pt x="65171" y="864223"/>
                      </a:cubicBezTo>
                      <a:cubicBezTo>
                        <a:pt x="62398" y="869770"/>
                        <a:pt x="59625" y="875316"/>
                        <a:pt x="56852" y="880863"/>
                      </a:cubicBezTo>
                      <a:cubicBezTo>
                        <a:pt x="48532" y="883636"/>
                        <a:pt x="40212" y="885023"/>
                        <a:pt x="33279" y="887796"/>
                      </a:cubicBezTo>
                      <a:cubicBezTo>
                        <a:pt x="38826" y="883636"/>
                        <a:pt x="42985" y="875316"/>
                        <a:pt x="48532" y="868383"/>
                      </a:cubicBezTo>
                      <a:close/>
                    </a:path>
                  </a:pathLst>
                </a:custGeom>
                <a:solidFill>
                  <a:srgbClr val="D7E5E4"/>
                </a:solidFill>
                <a:ln w="13829" cap="flat">
                  <a:noFill/>
                  <a:prstDash val="solid"/>
                  <a:miter/>
                </a:ln>
              </p:spPr>
              <p:txBody>
                <a:bodyPr rtlCol="0" anchor="ctr"/>
                <a:lstStyle/>
                <a:p>
                  <a:endParaRPr lang="tr-TR"/>
                </a:p>
              </p:txBody>
            </p:sp>
            <p:sp>
              <p:nvSpPr>
                <p:cNvPr id="723" name="Serbest Form: Şekil 722">
                  <a:extLst>
                    <a:ext uri="{FF2B5EF4-FFF2-40B4-BE49-F238E27FC236}">
                      <a16:creationId xmlns="" xmlns:a16="http://schemas.microsoft.com/office/drawing/2014/main" id="{35E00688-7DE4-46B7-ACF2-31877BB00E3A}"/>
                    </a:ext>
                  </a:extLst>
                </p:cNvPr>
                <p:cNvSpPr/>
                <p:nvPr/>
              </p:nvSpPr>
              <p:spPr>
                <a:xfrm>
                  <a:off x="3900967" y="3825838"/>
                  <a:ext cx="1026105" cy="1021274"/>
                </a:xfrm>
                <a:custGeom>
                  <a:avLst/>
                  <a:gdLst>
                    <a:gd name="connsiteX0" fmla="*/ 974800 w 1026105"/>
                    <a:gd name="connsiteY0" fmla="*/ 883636 h 1021274"/>
                    <a:gd name="connsiteX1" fmla="*/ 967867 w 1026105"/>
                    <a:gd name="connsiteY1" fmla="*/ 882249 h 1021274"/>
                    <a:gd name="connsiteX2" fmla="*/ 958160 w 1026105"/>
                    <a:gd name="connsiteY2" fmla="*/ 855904 h 1021274"/>
                    <a:gd name="connsiteX3" fmla="*/ 974800 w 1026105"/>
                    <a:gd name="connsiteY3" fmla="*/ 883636 h 1021274"/>
                    <a:gd name="connsiteX4" fmla="*/ 938747 w 1026105"/>
                    <a:gd name="connsiteY4" fmla="*/ 864223 h 1021274"/>
                    <a:gd name="connsiteX5" fmla="*/ 947067 w 1026105"/>
                    <a:gd name="connsiteY5" fmla="*/ 876703 h 1021274"/>
                    <a:gd name="connsiteX6" fmla="*/ 935974 w 1026105"/>
                    <a:gd name="connsiteY6" fmla="*/ 873930 h 1021274"/>
                    <a:gd name="connsiteX7" fmla="*/ 938747 w 1026105"/>
                    <a:gd name="connsiteY7" fmla="*/ 864223 h 1021274"/>
                    <a:gd name="connsiteX8" fmla="*/ 737686 w 1026105"/>
                    <a:gd name="connsiteY8" fmla="*/ 683962 h 1021274"/>
                    <a:gd name="connsiteX9" fmla="*/ 772352 w 1026105"/>
                    <a:gd name="connsiteY9" fmla="*/ 711694 h 1021274"/>
                    <a:gd name="connsiteX10" fmla="*/ 793151 w 1026105"/>
                    <a:gd name="connsiteY10" fmla="*/ 728334 h 1021274"/>
                    <a:gd name="connsiteX11" fmla="*/ 826431 w 1026105"/>
                    <a:gd name="connsiteY11" fmla="*/ 753293 h 1021274"/>
                    <a:gd name="connsiteX12" fmla="*/ 880509 w 1026105"/>
                    <a:gd name="connsiteY12" fmla="*/ 787959 h 1021274"/>
                    <a:gd name="connsiteX13" fmla="*/ 916562 w 1026105"/>
                    <a:gd name="connsiteY13" fmla="*/ 818464 h 1021274"/>
                    <a:gd name="connsiteX14" fmla="*/ 851390 w 1026105"/>
                    <a:gd name="connsiteY14" fmla="*/ 800438 h 1021274"/>
                    <a:gd name="connsiteX15" fmla="*/ 673902 w 1026105"/>
                    <a:gd name="connsiteY15" fmla="*/ 785185 h 1021274"/>
                    <a:gd name="connsiteX16" fmla="*/ 671128 w 1026105"/>
                    <a:gd name="connsiteY16" fmla="*/ 782412 h 1021274"/>
                    <a:gd name="connsiteX17" fmla="*/ 668355 w 1026105"/>
                    <a:gd name="connsiteY17" fmla="*/ 760226 h 1021274"/>
                    <a:gd name="connsiteX18" fmla="*/ 657262 w 1026105"/>
                    <a:gd name="connsiteY18" fmla="*/ 632656 h 1021274"/>
                    <a:gd name="connsiteX19" fmla="*/ 653102 w 1026105"/>
                    <a:gd name="connsiteY19" fmla="*/ 568871 h 1021274"/>
                    <a:gd name="connsiteX20" fmla="*/ 653102 w 1026105"/>
                    <a:gd name="connsiteY20" fmla="*/ 525886 h 1021274"/>
                    <a:gd name="connsiteX21" fmla="*/ 673902 w 1026105"/>
                    <a:gd name="connsiteY21" fmla="*/ 560552 h 1021274"/>
                    <a:gd name="connsiteX22" fmla="*/ 678061 w 1026105"/>
                    <a:gd name="connsiteY22" fmla="*/ 557778 h 1021274"/>
                    <a:gd name="connsiteX23" fmla="*/ 737686 w 1026105"/>
                    <a:gd name="connsiteY23" fmla="*/ 683962 h 1021274"/>
                    <a:gd name="connsiteX24" fmla="*/ 167782 w 1026105"/>
                    <a:gd name="connsiteY24" fmla="*/ 786572 h 1021274"/>
                    <a:gd name="connsiteX25" fmla="*/ 221861 w 1026105"/>
                    <a:gd name="connsiteY25" fmla="*/ 751906 h 1021274"/>
                    <a:gd name="connsiteX26" fmla="*/ 255140 w 1026105"/>
                    <a:gd name="connsiteY26" fmla="*/ 726947 h 1021274"/>
                    <a:gd name="connsiteX27" fmla="*/ 275939 w 1026105"/>
                    <a:gd name="connsiteY27" fmla="*/ 710308 h 1021274"/>
                    <a:gd name="connsiteX28" fmla="*/ 310605 w 1026105"/>
                    <a:gd name="connsiteY28" fmla="*/ 682575 h 1021274"/>
                    <a:gd name="connsiteX29" fmla="*/ 364683 w 1026105"/>
                    <a:gd name="connsiteY29" fmla="*/ 549459 h 1021274"/>
                    <a:gd name="connsiteX30" fmla="*/ 374390 w 1026105"/>
                    <a:gd name="connsiteY30" fmla="*/ 553619 h 1021274"/>
                    <a:gd name="connsiteX31" fmla="*/ 381323 w 1026105"/>
                    <a:gd name="connsiteY31" fmla="*/ 534206 h 1021274"/>
                    <a:gd name="connsiteX32" fmla="*/ 381323 w 1026105"/>
                    <a:gd name="connsiteY32" fmla="*/ 586898 h 1021274"/>
                    <a:gd name="connsiteX33" fmla="*/ 375776 w 1026105"/>
                    <a:gd name="connsiteY33" fmla="*/ 690895 h 1021274"/>
                    <a:gd name="connsiteX34" fmla="*/ 357750 w 1026105"/>
                    <a:gd name="connsiteY34" fmla="*/ 781026 h 1021274"/>
                    <a:gd name="connsiteX35" fmla="*/ 366070 w 1026105"/>
                    <a:gd name="connsiteY35" fmla="*/ 782412 h 1021274"/>
                    <a:gd name="connsiteX36" fmla="*/ 363297 w 1026105"/>
                    <a:gd name="connsiteY36" fmla="*/ 783799 h 1021274"/>
                    <a:gd name="connsiteX37" fmla="*/ 280099 w 1026105"/>
                    <a:gd name="connsiteY37" fmla="*/ 785185 h 1021274"/>
                    <a:gd name="connsiteX38" fmla="*/ 177488 w 1026105"/>
                    <a:gd name="connsiteY38" fmla="*/ 793505 h 1021274"/>
                    <a:gd name="connsiteX39" fmla="*/ 138663 w 1026105"/>
                    <a:gd name="connsiteY39" fmla="*/ 808758 h 1021274"/>
                    <a:gd name="connsiteX40" fmla="*/ 167782 w 1026105"/>
                    <a:gd name="connsiteY40" fmla="*/ 786572 h 1021274"/>
                    <a:gd name="connsiteX41" fmla="*/ 90131 w 1026105"/>
                    <a:gd name="connsiteY41" fmla="*/ 854517 h 1021274"/>
                    <a:gd name="connsiteX42" fmla="*/ 88744 w 1026105"/>
                    <a:gd name="connsiteY42" fmla="*/ 857290 h 1021274"/>
                    <a:gd name="connsiteX43" fmla="*/ 87358 w 1026105"/>
                    <a:gd name="connsiteY43" fmla="*/ 858677 h 1021274"/>
                    <a:gd name="connsiteX44" fmla="*/ 79038 w 1026105"/>
                    <a:gd name="connsiteY44" fmla="*/ 875316 h 1021274"/>
                    <a:gd name="connsiteX45" fmla="*/ 76265 w 1026105"/>
                    <a:gd name="connsiteY45" fmla="*/ 875316 h 1021274"/>
                    <a:gd name="connsiteX46" fmla="*/ 90131 w 1026105"/>
                    <a:gd name="connsiteY46" fmla="*/ 854517 h 1021274"/>
                    <a:gd name="connsiteX47" fmla="*/ 978960 w 1026105"/>
                    <a:gd name="connsiteY47" fmla="*/ 846197 h 1021274"/>
                    <a:gd name="connsiteX48" fmla="*/ 998373 w 1026105"/>
                    <a:gd name="connsiteY48" fmla="*/ 869770 h 1021274"/>
                    <a:gd name="connsiteX49" fmla="*/ 1016399 w 1026105"/>
                    <a:gd name="connsiteY49" fmla="*/ 890569 h 1021274"/>
                    <a:gd name="connsiteX50" fmla="*/ 1024719 w 1026105"/>
                    <a:gd name="connsiteY50" fmla="*/ 890569 h 1021274"/>
                    <a:gd name="connsiteX51" fmla="*/ 1026105 w 1026105"/>
                    <a:gd name="connsiteY51" fmla="*/ 885023 h 1021274"/>
                    <a:gd name="connsiteX52" fmla="*/ 1023332 w 1026105"/>
                    <a:gd name="connsiteY52" fmla="*/ 879476 h 1021274"/>
                    <a:gd name="connsiteX53" fmla="*/ 996986 w 1026105"/>
                    <a:gd name="connsiteY53" fmla="*/ 840651 h 1021274"/>
                    <a:gd name="connsiteX54" fmla="*/ 994213 w 1026105"/>
                    <a:gd name="connsiteY54" fmla="*/ 833717 h 1021274"/>
                    <a:gd name="connsiteX55" fmla="*/ 1010852 w 1026105"/>
                    <a:gd name="connsiteY55" fmla="*/ 815691 h 1021274"/>
                    <a:gd name="connsiteX56" fmla="*/ 1013626 w 1026105"/>
                    <a:gd name="connsiteY56" fmla="*/ 794892 h 1021274"/>
                    <a:gd name="connsiteX57" fmla="*/ 1015012 w 1026105"/>
                    <a:gd name="connsiteY57" fmla="*/ 769932 h 1021274"/>
                    <a:gd name="connsiteX58" fmla="*/ 1008079 w 1026105"/>
                    <a:gd name="connsiteY58" fmla="*/ 774092 h 1021274"/>
                    <a:gd name="connsiteX59" fmla="*/ 1003919 w 1026105"/>
                    <a:gd name="connsiteY59" fmla="*/ 781026 h 1021274"/>
                    <a:gd name="connsiteX60" fmla="*/ 999759 w 1026105"/>
                    <a:gd name="connsiteY60" fmla="*/ 801825 h 1021274"/>
                    <a:gd name="connsiteX61" fmla="*/ 998373 w 1026105"/>
                    <a:gd name="connsiteY61" fmla="*/ 804598 h 1021274"/>
                    <a:gd name="connsiteX62" fmla="*/ 996986 w 1026105"/>
                    <a:gd name="connsiteY62" fmla="*/ 805985 h 1021274"/>
                    <a:gd name="connsiteX63" fmla="*/ 976187 w 1026105"/>
                    <a:gd name="connsiteY63" fmla="*/ 801825 h 1021274"/>
                    <a:gd name="connsiteX64" fmla="*/ 988666 w 1026105"/>
                    <a:gd name="connsiteY64" fmla="*/ 779639 h 1021274"/>
                    <a:gd name="connsiteX65" fmla="*/ 1008079 w 1026105"/>
                    <a:gd name="connsiteY65" fmla="*/ 774092 h 1021274"/>
                    <a:gd name="connsiteX66" fmla="*/ 1005306 w 1026105"/>
                    <a:gd name="connsiteY66" fmla="*/ 765773 h 1021274"/>
                    <a:gd name="connsiteX67" fmla="*/ 999759 w 1026105"/>
                    <a:gd name="connsiteY67" fmla="*/ 767159 h 1021274"/>
                    <a:gd name="connsiteX68" fmla="*/ 985893 w 1026105"/>
                    <a:gd name="connsiteY68" fmla="*/ 767159 h 1021274"/>
                    <a:gd name="connsiteX69" fmla="*/ 969253 w 1026105"/>
                    <a:gd name="connsiteY69" fmla="*/ 768546 h 1021274"/>
                    <a:gd name="connsiteX70" fmla="*/ 948454 w 1026105"/>
                    <a:gd name="connsiteY70" fmla="*/ 772706 h 1021274"/>
                    <a:gd name="connsiteX71" fmla="*/ 902695 w 1026105"/>
                    <a:gd name="connsiteY71" fmla="*/ 743587 h 1021274"/>
                    <a:gd name="connsiteX72" fmla="*/ 800085 w 1026105"/>
                    <a:gd name="connsiteY72" fmla="*/ 642363 h 1021274"/>
                    <a:gd name="connsiteX73" fmla="*/ 776512 w 1026105"/>
                    <a:gd name="connsiteY73" fmla="*/ 567485 h 1021274"/>
                    <a:gd name="connsiteX74" fmla="*/ 764032 w 1026105"/>
                    <a:gd name="connsiteY74" fmla="*/ 512020 h 1021274"/>
                    <a:gd name="connsiteX75" fmla="*/ 719660 w 1026105"/>
                    <a:gd name="connsiteY75" fmla="*/ 395543 h 1021274"/>
                    <a:gd name="connsiteX76" fmla="*/ 676675 w 1026105"/>
                    <a:gd name="connsiteY76" fmla="*/ 355331 h 1021274"/>
                    <a:gd name="connsiteX77" fmla="*/ 672515 w 1026105"/>
                    <a:gd name="connsiteY77" fmla="*/ 326211 h 1021274"/>
                    <a:gd name="connsiteX78" fmla="*/ 665582 w 1026105"/>
                    <a:gd name="connsiteY78" fmla="*/ 244400 h 1021274"/>
                    <a:gd name="connsiteX79" fmla="*/ 662808 w 1026105"/>
                    <a:gd name="connsiteY79" fmla="*/ 114057 h 1021274"/>
                    <a:gd name="connsiteX80" fmla="*/ 597637 w 1026105"/>
                    <a:gd name="connsiteY80" fmla="*/ 23926 h 1021274"/>
                    <a:gd name="connsiteX81" fmla="*/ 565744 w 1026105"/>
                    <a:gd name="connsiteY81" fmla="*/ 8673 h 1021274"/>
                    <a:gd name="connsiteX82" fmla="*/ 418762 w 1026105"/>
                    <a:gd name="connsiteY82" fmla="*/ 43339 h 1021274"/>
                    <a:gd name="connsiteX83" fmla="*/ 381323 w 1026105"/>
                    <a:gd name="connsiteY83" fmla="*/ 176456 h 1021274"/>
                    <a:gd name="connsiteX84" fmla="*/ 382710 w 1026105"/>
                    <a:gd name="connsiteY84" fmla="*/ 200028 h 1021274"/>
                    <a:gd name="connsiteX85" fmla="*/ 384096 w 1026105"/>
                    <a:gd name="connsiteY85" fmla="*/ 211121 h 1021274"/>
                    <a:gd name="connsiteX86" fmla="*/ 388256 w 1026105"/>
                    <a:gd name="connsiteY86" fmla="*/ 341464 h 1021274"/>
                    <a:gd name="connsiteX87" fmla="*/ 313378 w 1026105"/>
                    <a:gd name="connsiteY87" fmla="*/ 395543 h 1021274"/>
                    <a:gd name="connsiteX88" fmla="*/ 309218 w 1026105"/>
                    <a:gd name="connsiteY88" fmla="*/ 403863 h 1021274"/>
                    <a:gd name="connsiteX89" fmla="*/ 269006 w 1026105"/>
                    <a:gd name="connsiteY89" fmla="*/ 512020 h 1021274"/>
                    <a:gd name="connsiteX90" fmla="*/ 282872 w 1026105"/>
                    <a:gd name="connsiteY90" fmla="*/ 518953 h 1021274"/>
                    <a:gd name="connsiteX91" fmla="*/ 271779 w 1026105"/>
                    <a:gd name="connsiteY91" fmla="*/ 567485 h 1021274"/>
                    <a:gd name="connsiteX92" fmla="*/ 248207 w 1026105"/>
                    <a:gd name="connsiteY92" fmla="*/ 642363 h 1021274"/>
                    <a:gd name="connsiteX93" fmla="*/ 145596 w 1026105"/>
                    <a:gd name="connsiteY93" fmla="*/ 743587 h 1021274"/>
                    <a:gd name="connsiteX94" fmla="*/ 99837 w 1026105"/>
                    <a:gd name="connsiteY94" fmla="*/ 772706 h 1021274"/>
                    <a:gd name="connsiteX95" fmla="*/ 79038 w 1026105"/>
                    <a:gd name="connsiteY95" fmla="*/ 768546 h 1021274"/>
                    <a:gd name="connsiteX96" fmla="*/ 62398 w 1026105"/>
                    <a:gd name="connsiteY96" fmla="*/ 767159 h 1021274"/>
                    <a:gd name="connsiteX97" fmla="*/ 48532 w 1026105"/>
                    <a:gd name="connsiteY97" fmla="*/ 767159 h 1021274"/>
                    <a:gd name="connsiteX98" fmla="*/ 42986 w 1026105"/>
                    <a:gd name="connsiteY98" fmla="*/ 765773 h 1021274"/>
                    <a:gd name="connsiteX99" fmla="*/ 40212 w 1026105"/>
                    <a:gd name="connsiteY99" fmla="*/ 774092 h 1021274"/>
                    <a:gd name="connsiteX100" fmla="*/ 59625 w 1026105"/>
                    <a:gd name="connsiteY100" fmla="*/ 779639 h 1021274"/>
                    <a:gd name="connsiteX101" fmla="*/ 72105 w 1026105"/>
                    <a:gd name="connsiteY101" fmla="*/ 801825 h 1021274"/>
                    <a:gd name="connsiteX102" fmla="*/ 51305 w 1026105"/>
                    <a:gd name="connsiteY102" fmla="*/ 805985 h 1021274"/>
                    <a:gd name="connsiteX103" fmla="*/ 49919 w 1026105"/>
                    <a:gd name="connsiteY103" fmla="*/ 804598 h 1021274"/>
                    <a:gd name="connsiteX104" fmla="*/ 48532 w 1026105"/>
                    <a:gd name="connsiteY104" fmla="*/ 801825 h 1021274"/>
                    <a:gd name="connsiteX105" fmla="*/ 44372 w 1026105"/>
                    <a:gd name="connsiteY105" fmla="*/ 781026 h 1021274"/>
                    <a:gd name="connsiteX106" fmla="*/ 40212 w 1026105"/>
                    <a:gd name="connsiteY106" fmla="*/ 774092 h 1021274"/>
                    <a:gd name="connsiteX107" fmla="*/ 33279 w 1026105"/>
                    <a:gd name="connsiteY107" fmla="*/ 769932 h 1021274"/>
                    <a:gd name="connsiteX108" fmla="*/ 34666 w 1026105"/>
                    <a:gd name="connsiteY108" fmla="*/ 794892 h 1021274"/>
                    <a:gd name="connsiteX109" fmla="*/ 37439 w 1026105"/>
                    <a:gd name="connsiteY109" fmla="*/ 815691 h 1021274"/>
                    <a:gd name="connsiteX110" fmla="*/ 54079 w 1026105"/>
                    <a:gd name="connsiteY110" fmla="*/ 833717 h 1021274"/>
                    <a:gd name="connsiteX111" fmla="*/ 51305 w 1026105"/>
                    <a:gd name="connsiteY111" fmla="*/ 840651 h 1021274"/>
                    <a:gd name="connsiteX112" fmla="*/ 23573 w 1026105"/>
                    <a:gd name="connsiteY112" fmla="*/ 879476 h 1021274"/>
                    <a:gd name="connsiteX113" fmla="*/ 20799 w 1026105"/>
                    <a:gd name="connsiteY113" fmla="*/ 885023 h 1021274"/>
                    <a:gd name="connsiteX114" fmla="*/ 22186 w 1026105"/>
                    <a:gd name="connsiteY114" fmla="*/ 890569 h 1021274"/>
                    <a:gd name="connsiteX115" fmla="*/ 26346 w 1026105"/>
                    <a:gd name="connsiteY115" fmla="*/ 891956 h 1021274"/>
                    <a:gd name="connsiteX116" fmla="*/ 0 w 1026105"/>
                    <a:gd name="connsiteY116" fmla="*/ 914142 h 1021274"/>
                    <a:gd name="connsiteX117" fmla="*/ 320311 w 1026105"/>
                    <a:gd name="connsiteY117" fmla="*/ 977927 h 1021274"/>
                    <a:gd name="connsiteX118" fmla="*/ 299512 w 1026105"/>
                    <a:gd name="connsiteY118" fmla="*/ 1016752 h 1021274"/>
                    <a:gd name="connsiteX119" fmla="*/ 342497 w 1026105"/>
                    <a:gd name="connsiteY119" fmla="*/ 1005659 h 1021274"/>
                    <a:gd name="connsiteX120" fmla="*/ 371616 w 1026105"/>
                    <a:gd name="connsiteY120" fmla="*/ 1002886 h 1021274"/>
                    <a:gd name="connsiteX121" fmla="*/ 434015 w 1026105"/>
                    <a:gd name="connsiteY121" fmla="*/ 998726 h 1021274"/>
                    <a:gd name="connsiteX122" fmla="*/ 482547 w 1026105"/>
                    <a:gd name="connsiteY122" fmla="*/ 994566 h 1021274"/>
                    <a:gd name="connsiteX123" fmla="*/ 483933 w 1026105"/>
                    <a:gd name="connsiteY123" fmla="*/ 1004273 h 1021274"/>
                    <a:gd name="connsiteX124" fmla="*/ 655875 w 1026105"/>
                    <a:gd name="connsiteY124" fmla="*/ 983473 h 1021274"/>
                    <a:gd name="connsiteX125" fmla="*/ 697474 w 1026105"/>
                    <a:gd name="connsiteY125" fmla="*/ 984860 h 1021274"/>
                    <a:gd name="connsiteX126" fmla="*/ 726593 w 1026105"/>
                    <a:gd name="connsiteY126" fmla="*/ 986247 h 1021274"/>
                    <a:gd name="connsiteX127" fmla="*/ 769579 w 1026105"/>
                    <a:gd name="connsiteY127" fmla="*/ 995953 h 1021274"/>
                    <a:gd name="connsiteX128" fmla="*/ 764032 w 1026105"/>
                    <a:gd name="connsiteY128" fmla="*/ 972380 h 1021274"/>
                    <a:gd name="connsiteX129" fmla="*/ 1019172 w 1026105"/>
                    <a:gd name="connsiteY129" fmla="*/ 912755 h 1021274"/>
                    <a:gd name="connsiteX130" fmla="*/ 991439 w 1026105"/>
                    <a:gd name="connsiteY130" fmla="*/ 890569 h 1021274"/>
                    <a:gd name="connsiteX131" fmla="*/ 978960 w 1026105"/>
                    <a:gd name="connsiteY131" fmla="*/ 865610 h 1021274"/>
                    <a:gd name="connsiteX132" fmla="*/ 970640 w 1026105"/>
                    <a:gd name="connsiteY132" fmla="*/ 848970 h 1021274"/>
                    <a:gd name="connsiteX133" fmla="*/ 978960 w 1026105"/>
                    <a:gd name="connsiteY133" fmla="*/ 846197 h 1021274"/>
                    <a:gd name="connsiteX134" fmla="*/ 49919 w 1026105"/>
                    <a:gd name="connsiteY134" fmla="*/ 869770 h 1021274"/>
                    <a:gd name="connsiteX135" fmla="*/ 69331 w 1026105"/>
                    <a:gd name="connsiteY135" fmla="*/ 846197 h 1021274"/>
                    <a:gd name="connsiteX136" fmla="*/ 74878 w 1026105"/>
                    <a:gd name="connsiteY136" fmla="*/ 848970 h 1021274"/>
                    <a:gd name="connsiteX137" fmla="*/ 66558 w 1026105"/>
                    <a:gd name="connsiteY137" fmla="*/ 865610 h 1021274"/>
                    <a:gd name="connsiteX138" fmla="*/ 58238 w 1026105"/>
                    <a:gd name="connsiteY138" fmla="*/ 882249 h 1021274"/>
                    <a:gd name="connsiteX139" fmla="*/ 34666 w 1026105"/>
                    <a:gd name="connsiteY139" fmla="*/ 889183 h 1021274"/>
                    <a:gd name="connsiteX140" fmla="*/ 49919 w 1026105"/>
                    <a:gd name="connsiteY140" fmla="*/ 869770 h 10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4">
                      <a:moveTo>
                        <a:pt x="974800" y="883636"/>
                      </a:moveTo>
                      <a:cubicBezTo>
                        <a:pt x="972027" y="883636"/>
                        <a:pt x="970640" y="882249"/>
                        <a:pt x="967867" y="882249"/>
                      </a:cubicBezTo>
                      <a:cubicBezTo>
                        <a:pt x="963707" y="873930"/>
                        <a:pt x="959547" y="865610"/>
                        <a:pt x="958160" y="855904"/>
                      </a:cubicBezTo>
                      <a:cubicBezTo>
                        <a:pt x="962320" y="864223"/>
                        <a:pt x="967867" y="873930"/>
                        <a:pt x="974800" y="883636"/>
                      </a:cubicBezTo>
                      <a:close/>
                      <a:moveTo>
                        <a:pt x="938747" y="864223"/>
                      </a:moveTo>
                      <a:cubicBezTo>
                        <a:pt x="941521" y="868383"/>
                        <a:pt x="944294" y="872543"/>
                        <a:pt x="947067" y="876703"/>
                      </a:cubicBezTo>
                      <a:cubicBezTo>
                        <a:pt x="944294" y="875316"/>
                        <a:pt x="940134" y="875316"/>
                        <a:pt x="935974" y="873930"/>
                      </a:cubicBezTo>
                      <a:cubicBezTo>
                        <a:pt x="937361" y="871156"/>
                        <a:pt x="938747" y="866996"/>
                        <a:pt x="938747" y="864223"/>
                      </a:cubicBezTo>
                      <a:close/>
                      <a:moveTo>
                        <a:pt x="737686" y="683962"/>
                      </a:moveTo>
                      <a:cubicBezTo>
                        <a:pt x="747393" y="695055"/>
                        <a:pt x="761259" y="701988"/>
                        <a:pt x="772352" y="711694"/>
                      </a:cubicBezTo>
                      <a:cubicBezTo>
                        <a:pt x="779285" y="717241"/>
                        <a:pt x="786218" y="722787"/>
                        <a:pt x="793151" y="728334"/>
                      </a:cubicBezTo>
                      <a:cubicBezTo>
                        <a:pt x="804245" y="736653"/>
                        <a:pt x="815338" y="744973"/>
                        <a:pt x="826431" y="753293"/>
                      </a:cubicBezTo>
                      <a:cubicBezTo>
                        <a:pt x="843070" y="765773"/>
                        <a:pt x="862483" y="775479"/>
                        <a:pt x="880509" y="787959"/>
                      </a:cubicBezTo>
                      <a:cubicBezTo>
                        <a:pt x="892989" y="796279"/>
                        <a:pt x="908242" y="804598"/>
                        <a:pt x="916562" y="818464"/>
                      </a:cubicBezTo>
                      <a:cubicBezTo>
                        <a:pt x="897149" y="808758"/>
                        <a:pt x="870803" y="803212"/>
                        <a:pt x="851390" y="800438"/>
                      </a:cubicBezTo>
                      <a:cubicBezTo>
                        <a:pt x="815338" y="796279"/>
                        <a:pt x="693314" y="804598"/>
                        <a:pt x="673902" y="785185"/>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1"/>
                      </a:cubicBezTo>
                      <a:cubicBezTo>
                        <a:pt x="653102" y="560552"/>
                        <a:pt x="658649" y="531432"/>
                        <a:pt x="653102" y="525886"/>
                      </a:cubicBezTo>
                      <a:cubicBezTo>
                        <a:pt x="662808" y="535592"/>
                        <a:pt x="668355" y="549459"/>
                        <a:pt x="673902" y="560552"/>
                      </a:cubicBezTo>
                      <a:cubicBezTo>
                        <a:pt x="673902" y="560552"/>
                        <a:pt x="675288" y="559165"/>
                        <a:pt x="678061" y="557778"/>
                      </a:cubicBezTo>
                      <a:cubicBezTo>
                        <a:pt x="693314" y="604924"/>
                        <a:pt x="729367"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0"/>
                        <a:pt x="269006" y="715854"/>
                        <a:pt x="275939" y="710308"/>
                      </a:cubicBezTo>
                      <a:cubicBezTo>
                        <a:pt x="287032" y="700601"/>
                        <a:pt x="299512" y="693668"/>
                        <a:pt x="310605" y="682575"/>
                      </a:cubicBezTo>
                      <a:cubicBezTo>
                        <a:pt x="320311" y="672868"/>
                        <a:pt x="350817" y="597991"/>
                        <a:pt x="364683" y="549459"/>
                      </a:cubicBezTo>
                      <a:cubicBezTo>
                        <a:pt x="370230" y="552232"/>
                        <a:pt x="374390" y="553619"/>
                        <a:pt x="374390" y="553619"/>
                      </a:cubicBezTo>
                      <a:cubicBezTo>
                        <a:pt x="375776" y="546685"/>
                        <a:pt x="375776" y="539752"/>
                        <a:pt x="381323" y="534206"/>
                      </a:cubicBezTo>
                      <a:cubicBezTo>
                        <a:pt x="375776" y="539752"/>
                        <a:pt x="381323" y="579964"/>
                        <a:pt x="381323" y="586898"/>
                      </a:cubicBezTo>
                      <a:cubicBezTo>
                        <a:pt x="381323" y="621563"/>
                        <a:pt x="381323" y="656229"/>
                        <a:pt x="375776" y="690895"/>
                      </a:cubicBezTo>
                      <a:cubicBezTo>
                        <a:pt x="370230" y="721400"/>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8" y="787959"/>
                        <a:pt x="177488" y="793505"/>
                      </a:cubicBezTo>
                      <a:cubicBezTo>
                        <a:pt x="163622" y="796279"/>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9770"/>
                        <a:pt x="85971" y="861450"/>
                        <a:pt x="90131" y="854517"/>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9" y="890569"/>
                      </a:cubicBezTo>
                      <a:cubicBezTo>
                        <a:pt x="1026105" y="889183"/>
                        <a:pt x="1026105" y="886409"/>
                        <a:pt x="1026105" y="885023"/>
                      </a:cubicBezTo>
                      <a:cubicBezTo>
                        <a:pt x="1026105" y="883636"/>
                        <a:pt x="1024719"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6" y="801825"/>
                        <a:pt x="1013626" y="794892"/>
                      </a:cubicBezTo>
                      <a:cubicBezTo>
                        <a:pt x="1013626" y="786572"/>
                        <a:pt x="1015012" y="778252"/>
                        <a:pt x="1015012" y="769932"/>
                      </a:cubicBezTo>
                      <a:cubicBezTo>
                        <a:pt x="1015012" y="769932"/>
                        <a:pt x="1008079" y="772706"/>
                        <a:pt x="1008079" y="774092"/>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7" y="811531"/>
                        <a:pt x="976187" y="801825"/>
                      </a:cubicBezTo>
                      <a:cubicBezTo>
                        <a:pt x="976187" y="792119"/>
                        <a:pt x="978960" y="782412"/>
                        <a:pt x="988666" y="779639"/>
                      </a:cubicBezTo>
                      <a:cubicBezTo>
                        <a:pt x="995599" y="778252"/>
                        <a:pt x="1002532" y="779639"/>
                        <a:pt x="1008079" y="774092"/>
                      </a:cubicBezTo>
                      <a:cubicBezTo>
                        <a:pt x="1010852" y="769932"/>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2"/>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4" y="398316"/>
                        <a:pt x="719660" y="395543"/>
                      </a:cubicBezTo>
                      <a:cubicBezTo>
                        <a:pt x="707181" y="376130"/>
                        <a:pt x="697474" y="366424"/>
                        <a:pt x="676675" y="355331"/>
                      </a:cubicBezTo>
                      <a:cubicBezTo>
                        <a:pt x="673902" y="341464"/>
                        <a:pt x="672515" y="328985"/>
                        <a:pt x="672515" y="326211"/>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8" y="11447"/>
                        <a:pt x="565744" y="8673"/>
                      </a:cubicBezTo>
                      <a:cubicBezTo>
                        <a:pt x="511666" y="-10739"/>
                        <a:pt x="457587" y="3127"/>
                        <a:pt x="418762" y="43339"/>
                      </a:cubicBezTo>
                      <a:cubicBezTo>
                        <a:pt x="382710" y="80778"/>
                        <a:pt x="378550" y="127924"/>
                        <a:pt x="381323" y="176456"/>
                      </a:cubicBezTo>
                      <a:cubicBezTo>
                        <a:pt x="381323" y="184775"/>
                        <a:pt x="381323" y="193095"/>
                        <a:pt x="382710" y="200028"/>
                      </a:cubicBezTo>
                      <a:cubicBezTo>
                        <a:pt x="382710" y="204188"/>
                        <a:pt x="382710"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8" y="772706"/>
                        <a:pt x="85971" y="769932"/>
                        <a:pt x="79038" y="768546"/>
                      </a:cubicBezTo>
                      <a:cubicBezTo>
                        <a:pt x="73491" y="767159"/>
                        <a:pt x="67945" y="767159"/>
                        <a:pt x="62398" y="767159"/>
                      </a:cubicBezTo>
                      <a:cubicBezTo>
                        <a:pt x="58238" y="767159"/>
                        <a:pt x="52692" y="768546"/>
                        <a:pt x="48532" y="767159"/>
                      </a:cubicBezTo>
                      <a:cubicBezTo>
                        <a:pt x="47145" y="767159"/>
                        <a:pt x="45759" y="765773"/>
                        <a:pt x="42986" y="765773"/>
                      </a:cubicBezTo>
                      <a:cubicBezTo>
                        <a:pt x="38826" y="765773"/>
                        <a:pt x="36052" y="769932"/>
                        <a:pt x="40212" y="774092"/>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6" y="778252"/>
                        <a:pt x="41599" y="775479"/>
                        <a:pt x="40212" y="774092"/>
                      </a:cubicBezTo>
                      <a:cubicBezTo>
                        <a:pt x="40212" y="774092"/>
                        <a:pt x="33279" y="769932"/>
                        <a:pt x="33279" y="769932"/>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6"/>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0"/>
                        <a:pt x="320311" y="977927"/>
                      </a:cubicBezTo>
                      <a:cubicBezTo>
                        <a:pt x="307832" y="987633"/>
                        <a:pt x="291192" y="1004273"/>
                        <a:pt x="299512" y="1016752"/>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6" y="980700"/>
                        <a:pt x="764032" y="972380"/>
                      </a:cubicBezTo>
                      <a:cubicBezTo>
                        <a:pt x="916562" y="959901"/>
                        <a:pt x="1019172" y="937715"/>
                        <a:pt x="1019172" y="912755"/>
                      </a:cubicBezTo>
                      <a:cubicBezTo>
                        <a:pt x="1019172" y="904436"/>
                        <a:pt x="1009466" y="897502"/>
                        <a:pt x="991439" y="890569"/>
                      </a:cubicBezTo>
                      <a:cubicBezTo>
                        <a:pt x="988666" y="882249"/>
                        <a:pt x="983120" y="873930"/>
                        <a:pt x="978960" y="865610"/>
                      </a:cubicBezTo>
                      <a:cubicBezTo>
                        <a:pt x="976187" y="860063"/>
                        <a:pt x="972027" y="855904"/>
                        <a:pt x="970640" y="848970"/>
                      </a:cubicBezTo>
                      <a:cubicBezTo>
                        <a:pt x="973413" y="844811"/>
                        <a:pt x="976187" y="842037"/>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3"/>
                        <a:pt x="66558" y="865610"/>
                      </a:cubicBezTo>
                      <a:cubicBezTo>
                        <a:pt x="63785" y="871156"/>
                        <a:pt x="61012" y="876703"/>
                        <a:pt x="58238" y="882249"/>
                      </a:cubicBezTo>
                      <a:cubicBezTo>
                        <a:pt x="49919" y="885023"/>
                        <a:pt x="41599" y="886409"/>
                        <a:pt x="34666" y="889183"/>
                      </a:cubicBezTo>
                      <a:cubicBezTo>
                        <a:pt x="38826" y="883636"/>
                        <a:pt x="44372" y="876703"/>
                        <a:pt x="49919" y="869770"/>
                      </a:cubicBezTo>
                      <a:close/>
                    </a:path>
                  </a:pathLst>
                </a:custGeom>
                <a:solidFill>
                  <a:srgbClr val="D5E4E3"/>
                </a:solidFill>
                <a:ln w="13829" cap="flat">
                  <a:noFill/>
                  <a:prstDash val="solid"/>
                  <a:miter/>
                </a:ln>
              </p:spPr>
              <p:txBody>
                <a:bodyPr rtlCol="0" anchor="ctr"/>
                <a:lstStyle/>
                <a:p>
                  <a:endParaRPr lang="tr-TR"/>
                </a:p>
              </p:txBody>
            </p:sp>
            <p:sp>
              <p:nvSpPr>
                <p:cNvPr id="724" name="Serbest Form: Şekil 723">
                  <a:extLst>
                    <a:ext uri="{FF2B5EF4-FFF2-40B4-BE49-F238E27FC236}">
                      <a16:creationId xmlns="" xmlns:a16="http://schemas.microsoft.com/office/drawing/2014/main" id="{16E2BF05-4B2F-497D-9123-6B75B35CFDF7}"/>
                    </a:ext>
                  </a:extLst>
                </p:cNvPr>
                <p:cNvSpPr/>
                <p:nvPr/>
              </p:nvSpPr>
              <p:spPr>
                <a:xfrm>
                  <a:off x="3898193" y="3823065"/>
                  <a:ext cx="1026105" cy="1021275"/>
                </a:xfrm>
                <a:custGeom>
                  <a:avLst/>
                  <a:gdLst>
                    <a:gd name="connsiteX0" fmla="*/ 973413 w 1026105"/>
                    <a:gd name="connsiteY0" fmla="*/ 882250 h 1021275"/>
                    <a:gd name="connsiteX1" fmla="*/ 966480 w 1026105"/>
                    <a:gd name="connsiteY1" fmla="*/ 880863 h 1021275"/>
                    <a:gd name="connsiteX2" fmla="*/ 956774 w 1026105"/>
                    <a:gd name="connsiteY2" fmla="*/ 854517 h 1021275"/>
                    <a:gd name="connsiteX3" fmla="*/ 973413 w 1026105"/>
                    <a:gd name="connsiteY3" fmla="*/ 882250 h 1021275"/>
                    <a:gd name="connsiteX4" fmla="*/ 937361 w 1026105"/>
                    <a:gd name="connsiteY4" fmla="*/ 862837 h 1021275"/>
                    <a:gd name="connsiteX5" fmla="*/ 945681 w 1026105"/>
                    <a:gd name="connsiteY5" fmla="*/ 875316 h 1021275"/>
                    <a:gd name="connsiteX6" fmla="*/ 934588 w 1026105"/>
                    <a:gd name="connsiteY6" fmla="*/ 872543 h 1021275"/>
                    <a:gd name="connsiteX7" fmla="*/ 937361 w 1026105"/>
                    <a:gd name="connsiteY7" fmla="*/ 862837 h 1021275"/>
                    <a:gd name="connsiteX8" fmla="*/ 737686 w 1026105"/>
                    <a:gd name="connsiteY8" fmla="*/ 682575 h 1021275"/>
                    <a:gd name="connsiteX9" fmla="*/ 772352 w 1026105"/>
                    <a:gd name="connsiteY9" fmla="*/ 710308 h 1021275"/>
                    <a:gd name="connsiteX10" fmla="*/ 793151 w 1026105"/>
                    <a:gd name="connsiteY10" fmla="*/ 726947 h 1021275"/>
                    <a:gd name="connsiteX11" fmla="*/ 826431 w 1026105"/>
                    <a:gd name="connsiteY11" fmla="*/ 751906 h 1021275"/>
                    <a:gd name="connsiteX12" fmla="*/ 880509 w 1026105"/>
                    <a:gd name="connsiteY12" fmla="*/ 786572 h 1021275"/>
                    <a:gd name="connsiteX13" fmla="*/ 916562 w 1026105"/>
                    <a:gd name="connsiteY13" fmla="*/ 817078 h 1021275"/>
                    <a:gd name="connsiteX14" fmla="*/ 851390 w 1026105"/>
                    <a:gd name="connsiteY14" fmla="*/ 799052 h 1021275"/>
                    <a:gd name="connsiteX15" fmla="*/ 673902 w 1026105"/>
                    <a:gd name="connsiteY15" fmla="*/ 783799 h 1021275"/>
                    <a:gd name="connsiteX16" fmla="*/ 671128 w 1026105"/>
                    <a:gd name="connsiteY16" fmla="*/ 781026 h 1021275"/>
                    <a:gd name="connsiteX17" fmla="*/ 668355 w 1026105"/>
                    <a:gd name="connsiteY17" fmla="*/ 758840 h 1021275"/>
                    <a:gd name="connsiteX18" fmla="*/ 657262 w 1026105"/>
                    <a:gd name="connsiteY18" fmla="*/ 631270 h 1021275"/>
                    <a:gd name="connsiteX19" fmla="*/ 653102 w 1026105"/>
                    <a:gd name="connsiteY19" fmla="*/ 567485 h 1021275"/>
                    <a:gd name="connsiteX20" fmla="*/ 653102 w 1026105"/>
                    <a:gd name="connsiteY20" fmla="*/ 524499 h 1021275"/>
                    <a:gd name="connsiteX21" fmla="*/ 673902 w 1026105"/>
                    <a:gd name="connsiteY21" fmla="*/ 559165 h 1021275"/>
                    <a:gd name="connsiteX22" fmla="*/ 678061 w 1026105"/>
                    <a:gd name="connsiteY22" fmla="*/ 556392 h 1021275"/>
                    <a:gd name="connsiteX23" fmla="*/ 737686 w 1026105"/>
                    <a:gd name="connsiteY23" fmla="*/ 682575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9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6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4517 h 1021275"/>
                    <a:gd name="connsiteX42" fmla="*/ 88744 w 1026105"/>
                    <a:gd name="connsiteY42" fmla="*/ 857290 h 1021275"/>
                    <a:gd name="connsiteX43" fmla="*/ 87358 w 1026105"/>
                    <a:gd name="connsiteY43" fmla="*/ 858677 h 1021275"/>
                    <a:gd name="connsiteX44" fmla="*/ 79038 w 1026105"/>
                    <a:gd name="connsiteY44" fmla="*/ 875316 h 1021275"/>
                    <a:gd name="connsiteX45" fmla="*/ 76265 w 1026105"/>
                    <a:gd name="connsiteY45" fmla="*/ 875316 h 1021275"/>
                    <a:gd name="connsiteX46" fmla="*/ 90131 w 1026105"/>
                    <a:gd name="connsiteY46" fmla="*/ 854517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8 h 1021275"/>
                    <a:gd name="connsiteX55" fmla="*/ 1010852 w 1026105"/>
                    <a:gd name="connsiteY55" fmla="*/ 815691 h 1021275"/>
                    <a:gd name="connsiteX56" fmla="*/ 1013626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1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4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8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59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4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8532 w 1026105"/>
                    <a:gd name="connsiteY134" fmla="*/ 868383 h 1021275"/>
                    <a:gd name="connsiteX135" fmla="*/ 67945 w 1026105"/>
                    <a:gd name="connsiteY135" fmla="*/ 844811 h 1021275"/>
                    <a:gd name="connsiteX136" fmla="*/ 73491 w 1026105"/>
                    <a:gd name="connsiteY136" fmla="*/ 847584 h 1021275"/>
                    <a:gd name="connsiteX137" fmla="*/ 65171 w 1026105"/>
                    <a:gd name="connsiteY137" fmla="*/ 864223 h 1021275"/>
                    <a:gd name="connsiteX138" fmla="*/ 56852 w 1026105"/>
                    <a:gd name="connsiteY138" fmla="*/ 880863 h 1021275"/>
                    <a:gd name="connsiteX139" fmla="*/ 33279 w 1026105"/>
                    <a:gd name="connsiteY139" fmla="*/ 887796 h 1021275"/>
                    <a:gd name="connsiteX140" fmla="*/ 48532 w 1026105"/>
                    <a:gd name="connsiteY140" fmla="*/ 868383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3413" y="882250"/>
                      </a:moveTo>
                      <a:cubicBezTo>
                        <a:pt x="970640" y="882250"/>
                        <a:pt x="969253" y="880863"/>
                        <a:pt x="966480" y="880863"/>
                      </a:cubicBezTo>
                      <a:cubicBezTo>
                        <a:pt x="962320" y="872543"/>
                        <a:pt x="958160" y="864223"/>
                        <a:pt x="956774" y="854517"/>
                      </a:cubicBezTo>
                      <a:cubicBezTo>
                        <a:pt x="962320" y="864223"/>
                        <a:pt x="967867" y="873930"/>
                        <a:pt x="973413" y="882250"/>
                      </a:cubicBezTo>
                      <a:close/>
                      <a:moveTo>
                        <a:pt x="937361" y="862837"/>
                      </a:moveTo>
                      <a:cubicBezTo>
                        <a:pt x="940134" y="866997"/>
                        <a:pt x="942907" y="871157"/>
                        <a:pt x="945681" y="875316"/>
                      </a:cubicBezTo>
                      <a:cubicBezTo>
                        <a:pt x="942907" y="873930"/>
                        <a:pt x="938747" y="873930"/>
                        <a:pt x="934588" y="872543"/>
                      </a:cubicBezTo>
                      <a:cubicBezTo>
                        <a:pt x="937361" y="869770"/>
                        <a:pt x="937361" y="866997"/>
                        <a:pt x="937361" y="862837"/>
                      </a:cubicBezTo>
                      <a:close/>
                      <a:moveTo>
                        <a:pt x="737686" y="682575"/>
                      </a:moveTo>
                      <a:cubicBezTo>
                        <a:pt x="747393" y="693668"/>
                        <a:pt x="761259" y="700601"/>
                        <a:pt x="772352" y="710308"/>
                      </a:cubicBezTo>
                      <a:cubicBezTo>
                        <a:pt x="779285" y="715854"/>
                        <a:pt x="786218" y="721401"/>
                        <a:pt x="793151" y="726947"/>
                      </a:cubicBezTo>
                      <a:cubicBezTo>
                        <a:pt x="804245" y="735267"/>
                        <a:pt x="815338" y="743587"/>
                        <a:pt x="826431" y="751906"/>
                      </a:cubicBezTo>
                      <a:cubicBezTo>
                        <a:pt x="843070" y="764386"/>
                        <a:pt x="862483" y="774093"/>
                        <a:pt x="880509" y="786572"/>
                      </a:cubicBezTo>
                      <a:cubicBezTo>
                        <a:pt x="892989" y="794892"/>
                        <a:pt x="908242" y="803212"/>
                        <a:pt x="916562" y="817078"/>
                      </a:cubicBezTo>
                      <a:cubicBezTo>
                        <a:pt x="897149" y="807372"/>
                        <a:pt x="870803" y="801825"/>
                        <a:pt x="851390" y="799052"/>
                      </a:cubicBezTo>
                      <a:cubicBezTo>
                        <a:pt x="815338" y="794892"/>
                        <a:pt x="693314" y="803212"/>
                        <a:pt x="673902" y="783799"/>
                      </a:cubicBezTo>
                      <a:cubicBezTo>
                        <a:pt x="672515" y="782412"/>
                        <a:pt x="672515" y="781026"/>
                        <a:pt x="671128" y="781026"/>
                      </a:cubicBezTo>
                      <a:cubicBezTo>
                        <a:pt x="669742" y="774093"/>
                        <a:pt x="669742" y="765773"/>
                        <a:pt x="668355" y="758840"/>
                      </a:cubicBezTo>
                      <a:cubicBezTo>
                        <a:pt x="662808" y="715854"/>
                        <a:pt x="660035" y="674255"/>
                        <a:pt x="657262" y="631270"/>
                      </a:cubicBezTo>
                      <a:cubicBezTo>
                        <a:pt x="655875" y="610470"/>
                        <a:pt x="654489" y="588284"/>
                        <a:pt x="653102" y="567485"/>
                      </a:cubicBezTo>
                      <a:cubicBezTo>
                        <a:pt x="653102" y="559165"/>
                        <a:pt x="658649" y="530046"/>
                        <a:pt x="653102" y="524499"/>
                      </a:cubicBezTo>
                      <a:cubicBezTo>
                        <a:pt x="662808" y="534206"/>
                        <a:pt x="668355" y="548072"/>
                        <a:pt x="673902" y="559165"/>
                      </a:cubicBezTo>
                      <a:cubicBezTo>
                        <a:pt x="673902" y="559165"/>
                        <a:pt x="675288" y="557778"/>
                        <a:pt x="678061" y="556392"/>
                      </a:cubicBezTo>
                      <a:cubicBezTo>
                        <a:pt x="693314" y="603537"/>
                        <a:pt x="727980" y="672869"/>
                        <a:pt x="737686" y="682575"/>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6"/>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6"/>
                        <a:pt x="280099" y="785186"/>
                      </a:cubicBezTo>
                      <a:cubicBezTo>
                        <a:pt x="245433" y="785186"/>
                        <a:pt x="210767" y="787959"/>
                        <a:pt x="177488" y="793505"/>
                      </a:cubicBezTo>
                      <a:cubicBezTo>
                        <a:pt x="163622" y="796279"/>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8" y="890569"/>
                      </a:cubicBezTo>
                      <a:cubicBezTo>
                        <a:pt x="1026105" y="889183"/>
                        <a:pt x="1026105" y="886410"/>
                        <a:pt x="1026105" y="885023"/>
                      </a:cubicBezTo>
                      <a:cubicBezTo>
                        <a:pt x="1026105" y="883636"/>
                        <a:pt x="1024718" y="880863"/>
                        <a:pt x="1023332" y="879476"/>
                      </a:cubicBezTo>
                      <a:cubicBezTo>
                        <a:pt x="1015012" y="865610"/>
                        <a:pt x="1006692" y="853130"/>
                        <a:pt x="996986" y="840651"/>
                      </a:cubicBezTo>
                      <a:cubicBezTo>
                        <a:pt x="995599" y="839264"/>
                        <a:pt x="994213" y="836491"/>
                        <a:pt x="994213" y="833718"/>
                      </a:cubicBezTo>
                      <a:cubicBezTo>
                        <a:pt x="994213" y="826784"/>
                        <a:pt x="1006692" y="821238"/>
                        <a:pt x="1010852" y="815691"/>
                      </a:cubicBezTo>
                      <a:cubicBezTo>
                        <a:pt x="1015012" y="810145"/>
                        <a:pt x="1013626" y="801825"/>
                        <a:pt x="1013626" y="794892"/>
                      </a:cubicBezTo>
                      <a:cubicBezTo>
                        <a:pt x="1013626"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1"/>
                        <a:pt x="976186" y="801825"/>
                      </a:cubicBezTo>
                      <a:cubicBezTo>
                        <a:pt x="976186" y="792119"/>
                        <a:pt x="978960" y="782412"/>
                        <a:pt x="988666" y="779639"/>
                      </a:cubicBezTo>
                      <a:cubicBezTo>
                        <a:pt x="995599" y="778252"/>
                        <a:pt x="1002532" y="779639"/>
                        <a:pt x="1008079" y="774093"/>
                      </a:cubicBezTo>
                      <a:cubicBezTo>
                        <a:pt x="1010852" y="769933"/>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4" y="398316"/>
                        <a:pt x="719660" y="395543"/>
                      </a:cubicBezTo>
                      <a:cubicBezTo>
                        <a:pt x="707181" y="376130"/>
                        <a:pt x="697474" y="366424"/>
                        <a:pt x="676675" y="355331"/>
                      </a:cubicBezTo>
                      <a:cubicBezTo>
                        <a:pt x="673902" y="341464"/>
                        <a:pt x="672515" y="328985"/>
                        <a:pt x="672515" y="326211"/>
                      </a:cubicBezTo>
                      <a:cubicBezTo>
                        <a:pt x="672515" y="298479"/>
                        <a:pt x="662808" y="272133"/>
                        <a:pt x="665582" y="244400"/>
                      </a:cubicBezTo>
                      <a:cubicBezTo>
                        <a:pt x="668355" y="202802"/>
                        <a:pt x="671128" y="155656"/>
                        <a:pt x="662808" y="114057"/>
                      </a:cubicBezTo>
                      <a:cubicBezTo>
                        <a:pt x="655875" y="76618"/>
                        <a:pt x="630916" y="44726"/>
                        <a:pt x="597637" y="23926"/>
                      </a:cubicBezTo>
                      <a:cubicBezTo>
                        <a:pt x="587931" y="16993"/>
                        <a:pt x="576837" y="11447"/>
                        <a:pt x="565744" y="8674"/>
                      </a:cubicBezTo>
                      <a:cubicBezTo>
                        <a:pt x="511666" y="-10739"/>
                        <a:pt x="457587" y="3127"/>
                        <a:pt x="418762" y="43339"/>
                      </a:cubicBezTo>
                      <a:cubicBezTo>
                        <a:pt x="382709" y="80778"/>
                        <a:pt x="378550" y="127923"/>
                        <a:pt x="381323" y="176456"/>
                      </a:cubicBezTo>
                      <a:cubicBezTo>
                        <a:pt x="381323" y="184775"/>
                        <a:pt x="381323" y="193095"/>
                        <a:pt x="382709" y="200028"/>
                      </a:cubicBezTo>
                      <a:cubicBezTo>
                        <a:pt x="382709" y="204188"/>
                        <a:pt x="382709" y="206962"/>
                        <a:pt x="384096" y="211121"/>
                      </a:cubicBezTo>
                      <a:cubicBezTo>
                        <a:pt x="386869" y="254107"/>
                        <a:pt x="392416" y="298479"/>
                        <a:pt x="388256" y="341464"/>
                      </a:cubicBezTo>
                      <a:cubicBezTo>
                        <a:pt x="342497" y="359491"/>
                        <a:pt x="331404" y="366424"/>
                        <a:pt x="313378" y="395543"/>
                      </a:cubicBezTo>
                      <a:cubicBezTo>
                        <a:pt x="311991" y="398316"/>
                        <a:pt x="310605" y="401090"/>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8"/>
                      </a:cubicBezTo>
                      <a:cubicBezTo>
                        <a:pt x="54079" y="836491"/>
                        <a:pt x="52692" y="837878"/>
                        <a:pt x="51305" y="840651"/>
                      </a:cubicBezTo>
                      <a:cubicBezTo>
                        <a:pt x="41599" y="853130"/>
                        <a:pt x="33279" y="866997"/>
                        <a:pt x="23573" y="879476"/>
                      </a:cubicBezTo>
                      <a:cubicBezTo>
                        <a:pt x="22186" y="880863"/>
                        <a:pt x="20799" y="882250"/>
                        <a:pt x="20799" y="885023"/>
                      </a:cubicBezTo>
                      <a:cubicBezTo>
                        <a:pt x="20799" y="886410"/>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1" y="987633"/>
                        <a:pt x="291192" y="1004273"/>
                        <a:pt x="299512" y="1016753"/>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4"/>
                      </a:cubicBezTo>
                      <a:cubicBezTo>
                        <a:pt x="669742" y="983474"/>
                        <a:pt x="683608" y="984860"/>
                        <a:pt x="697474" y="984860"/>
                      </a:cubicBezTo>
                      <a:cubicBezTo>
                        <a:pt x="707181" y="984860"/>
                        <a:pt x="716887" y="984860"/>
                        <a:pt x="726593" y="986247"/>
                      </a:cubicBezTo>
                      <a:cubicBezTo>
                        <a:pt x="736300" y="987633"/>
                        <a:pt x="759872" y="1009819"/>
                        <a:pt x="769579" y="995953"/>
                      </a:cubicBezTo>
                      <a:cubicBezTo>
                        <a:pt x="775125" y="989020"/>
                        <a:pt x="770966" y="980700"/>
                        <a:pt x="764032" y="972380"/>
                      </a:cubicBezTo>
                      <a:cubicBezTo>
                        <a:pt x="916562" y="959901"/>
                        <a:pt x="1019172" y="937715"/>
                        <a:pt x="1019172" y="912755"/>
                      </a:cubicBezTo>
                      <a:cubicBezTo>
                        <a:pt x="1019172" y="904436"/>
                        <a:pt x="1009466" y="897502"/>
                        <a:pt x="991439" y="890569"/>
                      </a:cubicBezTo>
                      <a:cubicBezTo>
                        <a:pt x="988666" y="882250"/>
                        <a:pt x="983120" y="873930"/>
                        <a:pt x="978960" y="865610"/>
                      </a:cubicBezTo>
                      <a:cubicBezTo>
                        <a:pt x="976186" y="860063"/>
                        <a:pt x="972027" y="855904"/>
                        <a:pt x="970640" y="848970"/>
                      </a:cubicBezTo>
                      <a:cubicBezTo>
                        <a:pt x="973413" y="844811"/>
                        <a:pt x="974800" y="842037"/>
                        <a:pt x="978960" y="846197"/>
                      </a:cubicBezTo>
                      <a:close/>
                      <a:moveTo>
                        <a:pt x="48532" y="868383"/>
                      </a:moveTo>
                      <a:cubicBezTo>
                        <a:pt x="54079" y="860063"/>
                        <a:pt x="61012" y="851744"/>
                        <a:pt x="67945" y="844811"/>
                      </a:cubicBezTo>
                      <a:cubicBezTo>
                        <a:pt x="70718" y="840651"/>
                        <a:pt x="73491" y="843424"/>
                        <a:pt x="73491" y="847584"/>
                      </a:cubicBezTo>
                      <a:cubicBezTo>
                        <a:pt x="72105" y="854517"/>
                        <a:pt x="67945" y="858677"/>
                        <a:pt x="65171" y="864223"/>
                      </a:cubicBezTo>
                      <a:cubicBezTo>
                        <a:pt x="62398" y="869770"/>
                        <a:pt x="59625" y="875316"/>
                        <a:pt x="56852" y="880863"/>
                      </a:cubicBezTo>
                      <a:cubicBezTo>
                        <a:pt x="48532" y="883636"/>
                        <a:pt x="40212" y="885023"/>
                        <a:pt x="33279" y="887796"/>
                      </a:cubicBezTo>
                      <a:cubicBezTo>
                        <a:pt x="38826" y="883636"/>
                        <a:pt x="44372" y="875316"/>
                        <a:pt x="48532" y="868383"/>
                      </a:cubicBezTo>
                      <a:close/>
                    </a:path>
                  </a:pathLst>
                </a:custGeom>
                <a:solidFill>
                  <a:srgbClr val="D4E3E2"/>
                </a:solidFill>
                <a:ln w="13829" cap="flat">
                  <a:noFill/>
                  <a:prstDash val="solid"/>
                  <a:miter/>
                </a:ln>
              </p:spPr>
              <p:txBody>
                <a:bodyPr rtlCol="0" anchor="ctr"/>
                <a:lstStyle/>
                <a:p>
                  <a:endParaRPr lang="tr-TR"/>
                </a:p>
              </p:txBody>
            </p:sp>
            <p:sp>
              <p:nvSpPr>
                <p:cNvPr id="725" name="Serbest Form: Şekil 724">
                  <a:extLst>
                    <a:ext uri="{FF2B5EF4-FFF2-40B4-BE49-F238E27FC236}">
                      <a16:creationId xmlns="" xmlns:a16="http://schemas.microsoft.com/office/drawing/2014/main" id="{16EA9A82-0629-467A-AA22-3DCA5AC0FEE9}"/>
                    </a:ext>
                  </a:extLst>
                </p:cNvPr>
                <p:cNvSpPr/>
                <p:nvPr/>
              </p:nvSpPr>
              <p:spPr>
                <a:xfrm>
                  <a:off x="3894033" y="3818905"/>
                  <a:ext cx="1026105" cy="1021274"/>
                </a:xfrm>
                <a:custGeom>
                  <a:avLst/>
                  <a:gdLst>
                    <a:gd name="connsiteX0" fmla="*/ 974800 w 1026105"/>
                    <a:gd name="connsiteY0" fmla="*/ 883636 h 1021274"/>
                    <a:gd name="connsiteX1" fmla="*/ 967867 w 1026105"/>
                    <a:gd name="connsiteY1" fmla="*/ 882249 h 1021274"/>
                    <a:gd name="connsiteX2" fmla="*/ 958160 w 1026105"/>
                    <a:gd name="connsiteY2" fmla="*/ 855904 h 1021274"/>
                    <a:gd name="connsiteX3" fmla="*/ 974800 w 1026105"/>
                    <a:gd name="connsiteY3" fmla="*/ 883636 h 1021274"/>
                    <a:gd name="connsiteX4" fmla="*/ 938747 w 1026105"/>
                    <a:gd name="connsiteY4" fmla="*/ 864223 h 1021274"/>
                    <a:gd name="connsiteX5" fmla="*/ 947067 w 1026105"/>
                    <a:gd name="connsiteY5" fmla="*/ 876703 h 1021274"/>
                    <a:gd name="connsiteX6" fmla="*/ 935974 w 1026105"/>
                    <a:gd name="connsiteY6" fmla="*/ 873930 h 1021274"/>
                    <a:gd name="connsiteX7" fmla="*/ 938747 w 1026105"/>
                    <a:gd name="connsiteY7" fmla="*/ 864223 h 1021274"/>
                    <a:gd name="connsiteX8" fmla="*/ 737686 w 1026105"/>
                    <a:gd name="connsiteY8" fmla="*/ 683962 h 1021274"/>
                    <a:gd name="connsiteX9" fmla="*/ 772352 w 1026105"/>
                    <a:gd name="connsiteY9" fmla="*/ 711694 h 1021274"/>
                    <a:gd name="connsiteX10" fmla="*/ 793151 w 1026105"/>
                    <a:gd name="connsiteY10" fmla="*/ 728334 h 1021274"/>
                    <a:gd name="connsiteX11" fmla="*/ 826431 w 1026105"/>
                    <a:gd name="connsiteY11" fmla="*/ 753293 h 1021274"/>
                    <a:gd name="connsiteX12" fmla="*/ 880509 w 1026105"/>
                    <a:gd name="connsiteY12" fmla="*/ 787959 h 1021274"/>
                    <a:gd name="connsiteX13" fmla="*/ 916562 w 1026105"/>
                    <a:gd name="connsiteY13" fmla="*/ 818464 h 1021274"/>
                    <a:gd name="connsiteX14" fmla="*/ 851390 w 1026105"/>
                    <a:gd name="connsiteY14" fmla="*/ 800438 h 1021274"/>
                    <a:gd name="connsiteX15" fmla="*/ 673902 w 1026105"/>
                    <a:gd name="connsiteY15" fmla="*/ 785185 h 1021274"/>
                    <a:gd name="connsiteX16" fmla="*/ 671128 w 1026105"/>
                    <a:gd name="connsiteY16" fmla="*/ 782412 h 1021274"/>
                    <a:gd name="connsiteX17" fmla="*/ 668355 w 1026105"/>
                    <a:gd name="connsiteY17" fmla="*/ 760226 h 1021274"/>
                    <a:gd name="connsiteX18" fmla="*/ 657262 w 1026105"/>
                    <a:gd name="connsiteY18" fmla="*/ 632656 h 1021274"/>
                    <a:gd name="connsiteX19" fmla="*/ 653102 w 1026105"/>
                    <a:gd name="connsiteY19" fmla="*/ 568871 h 1021274"/>
                    <a:gd name="connsiteX20" fmla="*/ 653102 w 1026105"/>
                    <a:gd name="connsiteY20" fmla="*/ 525886 h 1021274"/>
                    <a:gd name="connsiteX21" fmla="*/ 673902 w 1026105"/>
                    <a:gd name="connsiteY21" fmla="*/ 560552 h 1021274"/>
                    <a:gd name="connsiteX22" fmla="*/ 678061 w 1026105"/>
                    <a:gd name="connsiteY22" fmla="*/ 557778 h 1021274"/>
                    <a:gd name="connsiteX23" fmla="*/ 737686 w 1026105"/>
                    <a:gd name="connsiteY23" fmla="*/ 683962 h 1021274"/>
                    <a:gd name="connsiteX24" fmla="*/ 167782 w 1026105"/>
                    <a:gd name="connsiteY24" fmla="*/ 786572 h 1021274"/>
                    <a:gd name="connsiteX25" fmla="*/ 221861 w 1026105"/>
                    <a:gd name="connsiteY25" fmla="*/ 751906 h 1021274"/>
                    <a:gd name="connsiteX26" fmla="*/ 255140 w 1026105"/>
                    <a:gd name="connsiteY26" fmla="*/ 726947 h 1021274"/>
                    <a:gd name="connsiteX27" fmla="*/ 275939 w 1026105"/>
                    <a:gd name="connsiteY27" fmla="*/ 710308 h 1021274"/>
                    <a:gd name="connsiteX28" fmla="*/ 310605 w 1026105"/>
                    <a:gd name="connsiteY28" fmla="*/ 682575 h 1021274"/>
                    <a:gd name="connsiteX29" fmla="*/ 364683 w 1026105"/>
                    <a:gd name="connsiteY29" fmla="*/ 549459 h 1021274"/>
                    <a:gd name="connsiteX30" fmla="*/ 374390 w 1026105"/>
                    <a:gd name="connsiteY30" fmla="*/ 553619 h 1021274"/>
                    <a:gd name="connsiteX31" fmla="*/ 381323 w 1026105"/>
                    <a:gd name="connsiteY31" fmla="*/ 534206 h 1021274"/>
                    <a:gd name="connsiteX32" fmla="*/ 381323 w 1026105"/>
                    <a:gd name="connsiteY32" fmla="*/ 586898 h 1021274"/>
                    <a:gd name="connsiteX33" fmla="*/ 375776 w 1026105"/>
                    <a:gd name="connsiteY33" fmla="*/ 690895 h 1021274"/>
                    <a:gd name="connsiteX34" fmla="*/ 357750 w 1026105"/>
                    <a:gd name="connsiteY34" fmla="*/ 781026 h 1021274"/>
                    <a:gd name="connsiteX35" fmla="*/ 366070 w 1026105"/>
                    <a:gd name="connsiteY35" fmla="*/ 782412 h 1021274"/>
                    <a:gd name="connsiteX36" fmla="*/ 363297 w 1026105"/>
                    <a:gd name="connsiteY36" fmla="*/ 783799 h 1021274"/>
                    <a:gd name="connsiteX37" fmla="*/ 280099 w 1026105"/>
                    <a:gd name="connsiteY37" fmla="*/ 785185 h 1021274"/>
                    <a:gd name="connsiteX38" fmla="*/ 177488 w 1026105"/>
                    <a:gd name="connsiteY38" fmla="*/ 793505 h 1021274"/>
                    <a:gd name="connsiteX39" fmla="*/ 138663 w 1026105"/>
                    <a:gd name="connsiteY39" fmla="*/ 808758 h 1021274"/>
                    <a:gd name="connsiteX40" fmla="*/ 167782 w 1026105"/>
                    <a:gd name="connsiteY40" fmla="*/ 786572 h 1021274"/>
                    <a:gd name="connsiteX41" fmla="*/ 90131 w 1026105"/>
                    <a:gd name="connsiteY41" fmla="*/ 855904 h 1021274"/>
                    <a:gd name="connsiteX42" fmla="*/ 88744 w 1026105"/>
                    <a:gd name="connsiteY42" fmla="*/ 858677 h 1021274"/>
                    <a:gd name="connsiteX43" fmla="*/ 87358 w 1026105"/>
                    <a:gd name="connsiteY43" fmla="*/ 860063 h 1021274"/>
                    <a:gd name="connsiteX44" fmla="*/ 79038 w 1026105"/>
                    <a:gd name="connsiteY44" fmla="*/ 876703 h 1021274"/>
                    <a:gd name="connsiteX45" fmla="*/ 76265 w 1026105"/>
                    <a:gd name="connsiteY45" fmla="*/ 876703 h 1021274"/>
                    <a:gd name="connsiteX46" fmla="*/ 90131 w 1026105"/>
                    <a:gd name="connsiteY46" fmla="*/ 855904 h 1021274"/>
                    <a:gd name="connsiteX47" fmla="*/ 978960 w 1026105"/>
                    <a:gd name="connsiteY47" fmla="*/ 846197 h 1021274"/>
                    <a:gd name="connsiteX48" fmla="*/ 998373 w 1026105"/>
                    <a:gd name="connsiteY48" fmla="*/ 869770 h 1021274"/>
                    <a:gd name="connsiteX49" fmla="*/ 1016399 w 1026105"/>
                    <a:gd name="connsiteY49" fmla="*/ 890569 h 1021274"/>
                    <a:gd name="connsiteX50" fmla="*/ 1024719 w 1026105"/>
                    <a:gd name="connsiteY50" fmla="*/ 890569 h 1021274"/>
                    <a:gd name="connsiteX51" fmla="*/ 1026105 w 1026105"/>
                    <a:gd name="connsiteY51" fmla="*/ 885023 h 1021274"/>
                    <a:gd name="connsiteX52" fmla="*/ 1023332 w 1026105"/>
                    <a:gd name="connsiteY52" fmla="*/ 879476 h 1021274"/>
                    <a:gd name="connsiteX53" fmla="*/ 996986 w 1026105"/>
                    <a:gd name="connsiteY53" fmla="*/ 840651 h 1021274"/>
                    <a:gd name="connsiteX54" fmla="*/ 994213 w 1026105"/>
                    <a:gd name="connsiteY54" fmla="*/ 833717 h 1021274"/>
                    <a:gd name="connsiteX55" fmla="*/ 1010852 w 1026105"/>
                    <a:gd name="connsiteY55" fmla="*/ 815691 h 1021274"/>
                    <a:gd name="connsiteX56" fmla="*/ 1013626 w 1026105"/>
                    <a:gd name="connsiteY56" fmla="*/ 794892 h 1021274"/>
                    <a:gd name="connsiteX57" fmla="*/ 1015012 w 1026105"/>
                    <a:gd name="connsiteY57" fmla="*/ 769932 h 1021274"/>
                    <a:gd name="connsiteX58" fmla="*/ 1008079 w 1026105"/>
                    <a:gd name="connsiteY58" fmla="*/ 774092 h 1021274"/>
                    <a:gd name="connsiteX59" fmla="*/ 1003919 w 1026105"/>
                    <a:gd name="connsiteY59" fmla="*/ 781026 h 1021274"/>
                    <a:gd name="connsiteX60" fmla="*/ 999759 w 1026105"/>
                    <a:gd name="connsiteY60" fmla="*/ 801825 h 1021274"/>
                    <a:gd name="connsiteX61" fmla="*/ 998373 w 1026105"/>
                    <a:gd name="connsiteY61" fmla="*/ 804598 h 1021274"/>
                    <a:gd name="connsiteX62" fmla="*/ 996986 w 1026105"/>
                    <a:gd name="connsiteY62" fmla="*/ 805985 h 1021274"/>
                    <a:gd name="connsiteX63" fmla="*/ 976187 w 1026105"/>
                    <a:gd name="connsiteY63" fmla="*/ 801825 h 1021274"/>
                    <a:gd name="connsiteX64" fmla="*/ 988666 w 1026105"/>
                    <a:gd name="connsiteY64" fmla="*/ 779639 h 1021274"/>
                    <a:gd name="connsiteX65" fmla="*/ 1008079 w 1026105"/>
                    <a:gd name="connsiteY65" fmla="*/ 774092 h 1021274"/>
                    <a:gd name="connsiteX66" fmla="*/ 1005306 w 1026105"/>
                    <a:gd name="connsiteY66" fmla="*/ 765773 h 1021274"/>
                    <a:gd name="connsiteX67" fmla="*/ 999759 w 1026105"/>
                    <a:gd name="connsiteY67" fmla="*/ 767159 h 1021274"/>
                    <a:gd name="connsiteX68" fmla="*/ 985893 w 1026105"/>
                    <a:gd name="connsiteY68" fmla="*/ 767159 h 1021274"/>
                    <a:gd name="connsiteX69" fmla="*/ 969253 w 1026105"/>
                    <a:gd name="connsiteY69" fmla="*/ 768546 h 1021274"/>
                    <a:gd name="connsiteX70" fmla="*/ 948454 w 1026105"/>
                    <a:gd name="connsiteY70" fmla="*/ 772706 h 1021274"/>
                    <a:gd name="connsiteX71" fmla="*/ 902695 w 1026105"/>
                    <a:gd name="connsiteY71" fmla="*/ 743587 h 1021274"/>
                    <a:gd name="connsiteX72" fmla="*/ 800085 w 1026105"/>
                    <a:gd name="connsiteY72" fmla="*/ 642363 h 1021274"/>
                    <a:gd name="connsiteX73" fmla="*/ 776512 w 1026105"/>
                    <a:gd name="connsiteY73" fmla="*/ 567485 h 1021274"/>
                    <a:gd name="connsiteX74" fmla="*/ 764032 w 1026105"/>
                    <a:gd name="connsiteY74" fmla="*/ 512020 h 1021274"/>
                    <a:gd name="connsiteX75" fmla="*/ 719660 w 1026105"/>
                    <a:gd name="connsiteY75" fmla="*/ 395543 h 1021274"/>
                    <a:gd name="connsiteX76" fmla="*/ 676675 w 1026105"/>
                    <a:gd name="connsiteY76" fmla="*/ 355331 h 1021274"/>
                    <a:gd name="connsiteX77" fmla="*/ 672515 w 1026105"/>
                    <a:gd name="connsiteY77" fmla="*/ 326211 h 1021274"/>
                    <a:gd name="connsiteX78" fmla="*/ 665582 w 1026105"/>
                    <a:gd name="connsiteY78" fmla="*/ 244400 h 1021274"/>
                    <a:gd name="connsiteX79" fmla="*/ 662808 w 1026105"/>
                    <a:gd name="connsiteY79" fmla="*/ 114057 h 1021274"/>
                    <a:gd name="connsiteX80" fmla="*/ 597637 w 1026105"/>
                    <a:gd name="connsiteY80" fmla="*/ 23926 h 1021274"/>
                    <a:gd name="connsiteX81" fmla="*/ 565744 w 1026105"/>
                    <a:gd name="connsiteY81" fmla="*/ 8673 h 1021274"/>
                    <a:gd name="connsiteX82" fmla="*/ 418762 w 1026105"/>
                    <a:gd name="connsiteY82" fmla="*/ 43339 h 1021274"/>
                    <a:gd name="connsiteX83" fmla="*/ 381323 w 1026105"/>
                    <a:gd name="connsiteY83" fmla="*/ 176456 h 1021274"/>
                    <a:gd name="connsiteX84" fmla="*/ 382710 w 1026105"/>
                    <a:gd name="connsiteY84" fmla="*/ 200028 h 1021274"/>
                    <a:gd name="connsiteX85" fmla="*/ 384096 w 1026105"/>
                    <a:gd name="connsiteY85" fmla="*/ 211121 h 1021274"/>
                    <a:gd name="connsiteX86" fmla="*/ 388256 w 1026105"/>
                    <a:gd name="connsiteY86" fmla="*/ 341464 h 1021274"/>
                    <a:gd name="connsiteX87" fmla="*/ 313378 w 1026105"/>
                    <a:gd name="connsiteY87" fmla="*/ 395543 h 1021274"/>
                    <a:gd name="connsiteX88" fmla="*/ 309218 w 1026105"/>
                    <a:gd name="connsiteY88" fmla="*/ 403863 h 1021274"/>
                    <a:gd name="connsiteX89" fmla="*/ 269006 w 1026105"/>
                    <a:gd name="connsiteY89" fmla="*/ 512020 h 1021274"/>
                    <a:gd name="connsiteX90" fmla="*/ 282872 w 1026105"/>
                    <a:gd name="connsiteY90" fmla="*/ 518953 h 1021274"/>
                    <a:gd name="connsiteX91" fmla="*/ 271779 w 1026105"/>
                    <a:gd name="connsiteY91" fmla="*/ 567485 h 1021274"/>
                    <a:gd name="connsiteX92" fmla="*/ 248207 w 1026105"/>
                    <a:gd name="connsiteY92" fmla="*/ 642363 h 1021274"/>
                    <a:gd name="connsiteX93" fmla="*/ 145596 w 1026105"/>
                    <a:gd name="connsiteY93" fmla="*/ 743587 h 1021274"/>
                    <a:gd name="connsiteX94" fmla="*/ 99837 w 1026105"/>
                    <a:gd name="connsiteY94" fmla="*/ 772706 h 1021274"/>
                    <a:gd name="connsiteX95" fmla="*/ 79038 w 1026105"/>
                    <a:gd name="connsiteY95" fmla="*/ 768546 h 1021274"/>
                    <a:gd name="connsiteX96" fmla="*/ 62398 w 1026105"/>
                    <a:gd name="connsiteY96" fmla="*/ 767159 h 1021274"/>
                    <a:gd name="connsiteX97" fmla="*/ 48532 w 1026105"/>
                    <a:gd name="connsiteY97" fmla="*/ 767159 h 1021274"/>
                    <a:gd name="connsiteX98" fmla="*/ 42986 w 1026105"/>
                    <a:gd name="connsiteY98" fmla="*/ 765773 h 1021274"/>
                    <a:gd name="connsiteX99" fmla="*/ 40212 w 1026105"/>
                    <a:gd name="connsiteY99" fmla="*/ 774092 h 1021274"/>
                    <a:gd name="connsiteX100" fmla="*/ 59625 w 1026105"/>
                    <a:gd name="connsiteY100" fmla="*/ 779639 h 1021274"/>
                    <a:gd name="connsiteX101" fmla="*/ 72105 w 1026105"/>
                    <a:gd name="connsiteY101" fmla="*/ 801825 h 1021274"/>
                    <a:gd name="connsiteX102" fmla="*/ 51305 w 1026105"/>
                    <a:gd name="connsiteY102" fmla="*/ 805985 h 1021274"/>
                    <a:gd name="connsiteX103" fmla="*/ 49919 w 1026105"/>
                    <a:gd name="connsiteY103" fmla="*/ 804598 h 1021274"/>
                    <a:gd name="connsiteX104" fmla="*/ 48532 w 1026105"/>
                    <a:gd name="connsiteY104" fmla="*/ 801825 h 1021274"/>
                    <a:gd name="connsiteX105" fmla="*/ 44372 w 1026105"/>
                    <a:gd name="connsiteY105" fmla="*/ 781026 h 1021274"/>
                    <a:gd name="connsiteX106" fmla="*/ 40212 w 1026105"/>
                    <a:gd name="connsiteY106" fmla="*/ 774092 h 1021274"/>
                    <a:gd name="connsiteX107" fmla="*/ 33279 w 1026105"/>
                    <a:gd name="connsiteY107" fmla="*/ 769932 h 1021274"/>
                    <a:gd name="connsiteX108" fmla="*/ 34666 w 1026105"/>
                    <a:gd name="connsiteY108" fmla="*/ 794892 h 1021274"/>
                    <a:gd name="connsiteX109" fmla="*/ 37439 w 1026105"/>
                    <a:gd name="connsiteY109" fmla="*/ 815691 h 1021274"/>
                    <a:gd name="connsiteX110" fmla="*/ 54079 w 1026105"/>
                    <a:gd name="connsiteY110" fmla="*/ 833717 h 1021274"/>
                    <a:gd name="connsiteX111" fmla="*/ 51305 w 1026105"/>
                    <a:gd name="connsiteY111" fmla="*/ 840651 h 1021274"/>
                    <a:gd name="connsiteX112" fmla="*/ 23573 w 1026105"/>
                    <a:gd name="connsiteY112" fmla="*/ 879476 h 1021274"/>
                    <a:gd name="connsiteX113" fmla="*/ 20799 w 1026105"/>
                    <a:gd name="connsiteY113" fmla="*/ 885023 h 1021274"/>
                    <a:gd name="connsiteX114" fmla="*/ 22186 w 1026105"/>
                    <a:gd name="connsiteY114" fmla="*/ 890569 h 1021274"/>
                    <a:gd name="connsiteX115" fmla="*/ 26346 w 1026105"/>
                    <a:gd name="connsiteY115" fmla="*/ 891956 h 1021274"/>
                    <a:gd name="connsiteX116" fmla="*/ 0 w 1026105"/>
                    <a:gd name="connsiteY116" fmla="*/ 914142 h 1021274"/>
                    <a:gd name="connsiteX117" fmla="*/ 320311 w 1026105"/>
                    <a:gd name="connsiteY117" fmla="*/ 977927 h 1021274"/>
                    <a:gd name="connsiteX118" fmla="*/ 299512 w 1026105"/>
                    <a:gd name="connsiteY118" fmla="*/ 1016752 h 1021274"/>
                    <a:gd name="connsiteX119" fmla="*/ 342497 w 1026105"/>
                    <a:gd name="connsiteY119" fmla="*/ 1005659 h 1021274"/>
                    <a:gd name="connsiteX120" fmla="*/ 371616 w 1026105"/>
                    <a:gd name="connsiteY120" fmla="*/ 1002886 h 1021274"/>
                    <a:gd name="connsiteX121" fmla="*/ 434015 w 1026105"/>
                    <a:gd name="connsiteY121" fmla="*/ 998726 h 1021274"/>
                    <a:gd name="connsiteX122" fmla="*/ 482547 w 1026105"/>
                    <a:gd name="connsiteY122" fmla="*/ 994566 h 1021274"/>
                    <a:gd name="connsiteX123" fmla="*/ 483933 w 1026105"/>
                    <a:gd name="connsiteY123" fmla="*/ 1004273 h 1021274"/>
                    <a:gd name="connsiteX124" fmla="*/ 655875 w 1026105"/>
                    <a:gd name="connsiteY124" fmla="*/ 983473 h 1021274"/>
                    <a:gd name="connsiteX125" fmla="*/ 697474 w 1026105"/>
                    <a:gd name="connsiteY125" fmla="*/ 984860 h 1021274"/>
                    <a:gd name="connsiteX126" fmla="*/ 726593 w 1026105"/>
                    <a:gd name="connsiteY126" fmla="*/ 986247 h 1021274"/>
                    <a:gd name="connsiteX127" fmla="*/ 769579 w 1026105"/>
                    <a:gd name="connsiteY127" fmla="*/ 995953 h 1021274"/>
                    <a:gd name="connsiteX128" fmla="*/ 764032 w 1026105"/>
                    <a:gd name="connsiteY128" fmla="*/ 972380 h 1021274"/>
                    <a:gd name="connsiteX129" fmla="*/ 1019172 w 1026105"/>
                    <a:gd name="connsiteY129" fmla="*/ 912755 h 1021274"/>
                    <a:gd name="connsiteX130" fmla="*/ 991439 w 1026105"/>
                    <a:gd name="connsiteY130" fmla="*/ 890569 h 1021274"/>
                    <a:gd name="connsiteX131" fmla="*/ 978960 w 1026105"/>
                    <a:gd name="connsiteY131" fmla="*/ 865610 h 1021274"/>
                    <a:gd name="connsiteX132" fmla="*/ 970640 w 1026105"/>
                    <a:gd name="connsiteY132" fmla="*/ 848970 h 1021274"/>
                    <a:gd name="connsiteX133" fmla="*/ 978960 w 1026105"/>
                    <a:gd name="connsiteY133" fmla="*/ 846197 h 1021274"/>
                    <a:gd name="connsiteX134" fmla="*/ 49919 w 1026105"/>
                    <a:gd name="connsiteY134" fmla="*/ 869770 h 1021274"/>
                    <a:gd name="connsiteX135" fmla="*/ 69331 w 1026105"/>
                    <a:gd name="connsiteY135" fmla="*/ 846197 h 1021274"/>
                    <a:gd name="connsiteX136" fmla="*/ 74878 w 1026105"/>
                    <a:gd name="connsiteY136" fmla="*/ 848970 h 1021274"/>
                    <a:gd name="connsiteX137" fmla="*/ 66558 w 1026105"/>
                    <a:gd name="connsiteY137" fmla="*/ 865610 h 1021274"/>
                    <a:gd name="connsiteX138" fmla="*/ 58238 w 1026105"/>
                    <a:gd name="connsiteY138" fmla="*/ 882249 h 1021274"/>
                    <a:gd name="connsiteX139" fmla="*/ 34666 w 1026105"/>
                    <a:gd name="connsiteY139" fmla="*/ 889183 h 1021274"/>
                    <a:gd name="connsiteX140" fmla="*/ 49919 w 1026105"/>
                    <a:gd name="connsiteY140" fmla="*/ 869770 h 10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4">
                      <a:moveTo>
                        <a:pt x="974800" y="883636"/>
                      </a:moveTo>
                      <a:cubicBezTo>
                        <a:pt x="972027" y="883636"/>
                        <a:pt x="970640" y="882249"/>
                        <a:pt x="967867" y="882249"/>
                      </a:cubicBezTo>
                      <a:cubicBezTo>
                        <a:pt x="963707" y="873930"/>
                        <a:pt x="959547" y="865610"/>
                        <a:pt x="958160" y="855904"/>
                      </a:cubicBezTo>
                      <a:cubicBezTo>
                        <a:pt x="963707" y="864223"/>
                        <a:pt x="967867" y="873930"/>
                        <a:pt x="974800" y="883636"/>
                      </a:cubicBezTo>
                      <a:close/>
                      <a:moveTo>
                        <a:pt x="938747" y="864223"/>
                      </a:moveTo>
                      <a:cubicBezTo>
                        <a:pt x="941521" y="868383"/>
                        <a:pt x="944294" y="872543"/>
                        <a:pt x="947067" y="876703"/>
                      </a:cubicBezTo>
                      <a:cubicBezTo>
                        <a:pt x="944294" y="875316"/>
                        <a:pt x="940134" y="875316"/>
                        <a:pt x="935974" y="873930"/>
                      </a:cubicBezTo>
                      <a:cubicBezTo>
                        <a:pt x="937361" y="871156"/>
                        <a:pt x="938747" y="866996"/>
                        <a:pt x="938747" y="864223"/>
                      </a:cubicBezTo>
                      <a:close/>
                      <a:moveTo>
                        <a:pt x="737686" y="683962"/>
                      </a:moveTo>
                      <a:cubicBezTo>
                        <a:pt x="747393" y="695055"/>
                        <a:pt x="761259" y="701988"/>
                        <a:pt x="772352" y="711694"/>
                      </a:cubicBezTo>
                      <a:cubicBezTo>
                        <a:pt x="779285" y="717241"/>
                        <a:pt x="786218" y="722787"/>
                        <a:pt x="793151" y="728334"/>
                      </a:cubicBezTo>
                      <a:cubicBezTo>
                        <a:pt x="804245" y="736653"/>
                        <a:pt x="815338" y="744973"/>
                        <a:pt x="826431" y="753293"/>
                      </a:cubicBezTo>
                      <a:cubicBezTo>
                        <a:pt x="843070" y="765773"/>
                        <a:pt x="862483" y="775479"/>
                        <a:pt x="880509" y="787959"/>
                      </a:cubicBezTo>
                      <a:cubicBezTo>
                        <a:pt x="892989" y="796279"/>
                        <a:pt x="908242" y="804598"/>
                        <a:pt x="916562" y="818464"/>
                      </a:cubicBezTo>
                      <a:cubicBezTo>
                        <a:pt x="897149" y="808758"/>
                        <a:pt x="870803" y="803212"/>
                        <a:pt x="851390" y="800438"/>
                      </a:cubicBezTo>
                      <a:cubicBezTo>
                        <a:pt x="815338" y="796279"/>
                        <a:pt x="693314" y="804598"/>
                        <a:pt x="673902" y="785185"/>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1"/>
                      </a:cubicBezTo>
                      <a:cubicBezTo>
                        <a:pt x="653102" y="560552"/>
                        <a:pt x="658649" y="531432"/>
                        <a:pt x="653102" y="525886"/>
                      </a:cubicBezTo>
                      <a:cubicBezTo>
                        <a:pt x="662808" y="535592"/>
                        <a:pt x="668355" y="549459"/>
                        <a:pt x="673902" y="560552"/>
                      </a:cubicBezTo>
                      <a:cubicBezTo>
                        <a:pt x="673902" y="560552"/>
                        <a:pt x="675288" y="559165"/>
                        <a:pt x="678061" y="557778"/>
                      </a:cubicBezTo>
                      <a:cubicBezTo>
                        <a:pt x="694701" y="604924"/>
                        <a:pt x="729367"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0"/>
                        <a:pt x="269006" y="715854"/>
                        <a:pt x="275939" y="710308"/>
                      </a:cubicBezTo>
                      <a:cubicBezTo>
                        <a:pt x="287032" y="700601"/>
                        <a:pt x="299512" y="693668"/>
                        <a:pt x="310605" y="682575"/>
                      </a:cubicBezTo>
                      <a:cubicBezTo>
                        <a:pt x="320311" y="672868"/>
                        <a:pt x="350817" y="597991"/>
                        <a:pt x="364683" y="549459"/>
                      </a:cubicBezTo>
                      <a:cubicBezTo>
                        <a:pt x="370230" y="552232"/>
                        <a:pt x="374390" y="553619"/>
                        <a:pt x="374390" y="553619"/>
                      </a:cubicBezTo>
                      <a:cubicBezTo>
                        <a:pt x="375776" y="546685"/>
                        <a:pt x="375776" y="539752"/>
                        <a:pt x="381323" y="534206"/>
                      </a:cubicBezTo>
                      <a:cubicBezTo>
                        <a:pt x="375776" y="539752"/>
                        <a:pt x="381323" y="579964"/>
                        <a:pt x="381323" y="586898"/>
                      </a:cubicBezTo>
                      <a:cubicBezTo>
                        <a:pt x="381323" y="621563"/>
                        <a:pt x="381323" y="656229"/>
                        <a:pt x="375776" y="690895"/>
                      </a:cubicBezTo>
                      <a:cubicBezTo>
                        <a:pt x="370230" y="721400"/>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8" y="787959"/>
                        <a:pt x="177488" y="793505"/>
                      </a:cubicBezTo>
                      <a:cubicBezTo>
                        <a:pt x="163622" y="796279"/>
                        <a:pt x="149756" y="801825"/>
                        <a:pt x="138663" y="808758"/>
                      </a:cubicBezTo>
                      <a:cubicBezTo>
                        <a:pt x="145596" y="800438"/>
                        <a:pt x="158076" y="793505"/>
                        <a:pt x="167782" y="786572"/>
                      </a:cubicBezTo>
                      <a:close/>
                      <a:moveTo>
                        <a:pt x="90131" y="855904"/>
                      </a:moveTo>
                      <a:cubicBezTo>
                        <a:pt x="90131" y="857290"/>
                        <a:pt x="90131" y="857290"/>
                        <a:pt x="88744" y="858677"/>
                      </a:cubicBezTo>
                      <a:cubicBezTo>
                        <a:pt x="88744" y="858677"/>
                        <a:pt x="87358" y="860063"/>
                        <a:pt x="87358" y="860063"/>
                      </a:cubicBezTo>
                      <a:cubicBezTo>
                        <a:pt x="83198" y="865610"/>
                        <a:pt x="80424" y="871156"/>
                        <a:pt x="79038" y="876703"/>
                      </a:cubicBezTo>
                      <a:cubicBezTo>
                        <a:pt x="77651" y="876703"/>
                        <a:pt x="77651" y="876703"/>
                        <a:pt x="76265" y="876703"/>
                      </a:cubicBezTo>
                      <a:cubicBezTo>
                        <a:pt x="81811" y="869770"/>
                        <a:pt x="85971" y="862837"/>
                        <a:pt x="90131" y="855904"/>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9" y="890569"/>
                      </a:cubicBezTo>
                      <a:cubicBezTo>
                        <a:pt x="1026105" y="889183"/>
                        <a:pt x="1026105" y="886409"/>
                        <a:pt x="1026105" y="885023"/>
                      </a:cubicBezTo>
                      <a:cubicBezTo>
                        <a:pt x="1026105" y="883636"/>
                        <a:pt x="1024719"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6" y="801825"/>
                        <a:pt x="1013626" y="794892"/>
                      </a:cubicBezTo>
                      <a:cubicBezTo>
                        <a:pt x="1013626" y="786572"/>
                        <a:pt x="1015012" y="778252"/>
                        <a:pt x="1015012" y="769932"/>
                      </a:cubicBezTo>
                      <a:cubicBezTo>
                        <a:pt x="1015012" y="769932"/>
                        <a:pt x="1008079" y="772706"/>
                        <a:pt x="1008079" y="774092"/>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7" y="811531"/>
                        <a:pt x="976187" y="801825"/>
                      </a:cubicBezTo>
                      <a:cubicBezTo>
                        <a:pt x="976187" y="792119"/>
                        <a:pt x="978960" y="782412"/>
                        <a:pt x="988666" y="779639"/>
                      </a:cubicBezTo>
                      <a:cubicBezTo>
                        <a:pt x="995599" y="778252"/>
                        <a:pt x="1002532" y="779639"/>
                        <a:pt x="1008079" y="774092"/>
                      </a:cubicBezTo>
                      <a:cubicBezTo>
                        <a:pt x="1010852" y="769932"/>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2"/>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4" y="398316"/>
                        <a:pt x="719660" y="395543"/>
                      </a:cubicBezTo>
                      <a:cubicBezTo>
                        <a:pt x="707181" y="376130"/>
                        <a:pt x="697474" y="366424"/>
                        <a:pt x="676675" y="355331"/>
                      </a:cubicBezTo>
                      <a:cubicBezTo>
                        <a:pt x="673902" y="341464"/>
                        <a:pt x="672515" y="328985"/>
                        <a:pt x="672515" y="326211"/>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8" y="11447"/>
                        <a:pt x="565744" y="8673"/>
                      </a:cubicBezTo>
                      <a:cubicBezTo>
                        <a:pt x="511666" y="-10739"/>
                        <a:pt x="457587" y="3127"/>
                        <a:pt x="418762" y="43339"/>
                      </a:cubicBezTo>
                      <a:cubicBezTo>
                        <a:pt x="382710" y="80778"/>
                        <a:pt x="378550" y="127924"/>
                        <a:pt x="381323" y="176456"/>
                      </a:cubicBezTo>
                      <a:cubicBezTo>
                        <a:pt x="381323" y="184775"/>
                        <a:pt x="381323" y="193095"/>
                        <a:pt x="382710" y="200028"/>
                      </a:cubicBezTo>
                      <a:cubicBezTo>
                        <a:pt x="382710" y="204188"/>
                        <a:pt x="382710"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8" y="772706"/>
                        <a:pt x="85971" y="769932"/>
                        <a:pt x="79038" y="768546"/>
                      </a:cubicBezTo>
                      <a:cubicBezTo>
                        <a:pt x="73491" y="767159"/>
                        <a:pt x="67945" y="767159"/>
                        <a:pt x="62398" y="767159"/>
                      </a:cubicBezTo>
                      <a:cubicBezTo>
                        <a:pt x="58238" y="767159"/>
                        <a:pt x="52692" y="768546"/>
                        <a:pt x="48532" y="767159"/>
                      </a:cubicBezTo>
                      <a:cubicBezTo>
                        <a:pt x="47145" y="767159"/>
                        <a:pt x="45759" y="765773"/>
                        <a:pt x="42986" y="765773"/>
                      </a:cubicBezTo>
                      <a:cubicBezTo>
                        <a:pt x="38826" y="765773"/>
                        <a:pt x="36052" y="769932"/>
                        <a:pt x="40212" y="774092"/>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6" y="778252"/>
                        <a:pt x="41599" y="775479"/>
                        <a:pt x="40212" y="774092"/>
                      </a:cubicBezTo>
                      <a:cubicBezTo>
                        <a:pt x="40212" y="774092"/>
                        <a:pt x="33279" y="769932"/>
                        <a:pt x="33279" y="769932"/>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6"/>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0"/>
                        <a:pt x="320311" y="977927"/>
                      </a:cubicBezTo>
                      <a:cubicBezTo>
                        <a:pt x="307832" y="987633"/>
                        <a:pt x="291192" y="1004273"/>
                        <a:pt x="299512" y="1016752"/>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6" y="980700"/>
                        <a:pt x="764032" y="972380"/>
                      </a:cubicBezTo>
                      <a:cubicBezTo>
                        <a:pt x="916562" y="959901"/>
                        <a:pt x="1019172" y="937715"/>
                        <a:pt x="1019172" y="912755"/>
                      </a:cubicBezTo>
                      <a:cubicBezTo>
                        <a:pt x="1019172" y="904436"/>
                        <a:pt x="1009466" y="897502"/>
                        <a:pt x="991439" y="890569"/>
                      </a:cubicBezTo>
                      <a:cubicBezTo>
                        <a:pt x="988666" y="882249"/>
                        <a:pt x="983120" y="873930"/>
                        <a:pt x="978960" y="865610"/>
                      </a:cubicBezTo>
                      <a:cubicBezTo>
                        <a:pt x="976187" y="860063"/>
                        <a:pt x="972027" y="855904"/>
                        <a:pt x="970640" y="848970"/>
                      </a:cubicBezTo>
                      <a:cubicBezTo>
                        <a:pt x="973413" y="844811"/>
                        <a:pt x="976187" y="843424"/>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3"/>
                        <a:pt x="66558" y="865610"/>
                      </a:cubicBezTo>
                      <a:cubicBezTo>
                        <a:pt x="63785" y="871156"/>
                        <a:pt x="61012" y="876703"/>
                        <a:pt x="58238" y="882249"/>
                      </a:cubicBezTo>
                      <a:cubicBezTo>
                        <a:pt x="49919" y="885023"/>
                        <a:pt x="41599" y="886409"/>
                        <a:pt x="34666" y="889183"/>
                      </a:cubicBezTo>
                      <a:cubicBezTo>
                        <a:pt x="40212" y="883636"/>
                        <a:pt x="44372" y="876703"/>
                        <a:pt x="49919" y="869770"/>
                      </a:cubicBezTo>
                      <a:close/>
                    </a:path>
                  </a:pathLst>
                </a:custGeom>
                <a:solidFill>
                  <a:srgbClr val="D2E2E1"/>
                </a:solidFill>
                <a:ln w="13829" cap="flat">
                  <a:noFill/>
                  <a:prstDash val="solid"/>
                  <a:miter/>
                </a:ln>
              </p:spPr>
              <p:txBody>
                <a:bodyPr rtlCol="0" anchor="ctr"/>
                <a:lstStyle/>
                <a:p>
                  <a:endParaRPr lang="tr-TR"/>
                </a:p>
              </p:txBody>
            </p:sp>
            <p:sp>
              <p:nvSpPr>
                <p:cNvPr id="726" name="Serbest Form: Şekil 725">
                  <a:extLst>
                    <a:ext uri="{FF2B5EF4-FFF2-40B4-BE49-F238E27FC236}">
                      <a16:creationId xmlns="" xmlns:a16="http://schemas.microsoft.com/office/drawing/2014/main" id="{6AA8655C-94A9-4FAE-A457-A488DEA0AFAC}"/>
                    </a:ext>
                  </a:extLst>
                </p:cNvPr>
                <p:cNvSpPr/>
                <p:nvPr/>
              </p:nvSpPr>
              <p:spPr>
                <a:xfrm>
                  <a:off x="3891260" y="3816131"/>
                  <a:ext cx="1026105" cy="1021275"/>
                </a:xfrm>
                <a:custGeom>
                  <a:avLst/>
                  <a:gdLst>
                    <a:gd name="connsiteX0" fmla="*/ 973413 w 1026105"/>
                    <a:gd name="connsiteY0" fmla="*/ 882250 h 1021275"/>
                    <a:gd name="connsiteX1" fmla="*/ 966480 w 1026105"/>
                    <a:gd name="connsiteY1" fmla="*/ 880863 h 1021275"/>
                    <a:gd name="connsiteX2" fmla="*/ 956774 w 1026105"/>
                    <a:gd name="connsiteY2" fmla="*/ 854517 h 1021275"/>
                    <a:gd name="connsiteX3" fmla="*/ 973413 w 1026105"/>
                    <a:gd name="connsiteY3" fmla="*/ 882250 h 1021275"/>
                    <a:gd name="connsiteX4" fmla="*/ 938747 w 1026105"/>
                    <a:gd name="connsiteY4" fmla="*/ 862837 h 1021275"/>
                    <a:gd name="connsiteX5" fmla="*/ 947067 w 1026105"/>
                    <a:gd name="connsiteY5" fmla="*/ 875316 h 1021275"/>
                    <a:gd name="connsiteX6" fmla="*/ 935974 w 1026105"/>
                    <a:gd name="connsiteY6" fmla="*/ 872543 h 1021275"/>
                    <a:gd name="connsiteX7" fmla="*/ 938747 w 1026105"/>
                    <a:gd name="connsiteY7" fmla="*/ 862837 h 1021275"/>
                    <a:gd name="connsiteX8" fmla="*/ 737686 w 1026105"/>
                    <a:gd name="connsiteY8" fmla="*/ 682575 h 1021275"/>
                    <a:gd name="connsiteX9" fmla="*/ 772352 w 1026105"/>
                    <a:gd name="connsiteY9" fmla="*/ 710308 h 1021275"/>
                    <a:gd name="connsiteX10" fmla="*/ 793151 w 1026105"/>
                    <a:gd name="connsiteY10" fmla="*/ 726947 h 1021275"/>
                    <a:gd name="connsiteX11" fmla="*/ 826431 w 1026105"/>
                    <a:gd name="connsiteY11" fmla="*/ 751906 h 1021275"/>
                    <a:gd name="connsiteX12" fmla="*/ 880509 w 1026105"/>
                    <a:gd name="connsiteY12" fmla="*/ 786572 h 1021275"/>
                    <a:gd name="connsiteX13" fmla="*/ 916562 w 1026105"/>
                    <a:gd name="connsiteY13" fmla="*/ 817078 h 1021275"/>
                    <a:gd name="connsiteX14" fmla="*/ 851390 w 1026105"/>
                    <a:gd name="connsiteY14" fmla="*/ 799052 h 1021275"/>
                    <a:gd name="connsiteX15" fmla="*/ 673902 w 1026105"/>
                    <a:gd name="connsiteY15" fmla="*/ 783799 h 1021275"/>
                    <a:gd name="connsiteX16" fmla="*/ 671128 w 1026105"/>
                    <a:gd name="connsiteY16" fmla="*/ 781026 h 1021275"/>
                    <a:gd name="connsiteX17" fmla="*/ 668355 w 1026105"/>
                    <a:gd name="connsiteY17" fmla="*/ 758840 h 1021275"/>
                    <a:gd name="connsiteX18" fmla="*/ 657262 w 1026105"/>
                    <a:gd name="connsiteY18" fmla="*/ 631270 h 1021275"/>
                    <a:gd name="connsiteX19" fmla="*/ 653102 w 1026105"/>
                    <a:gd name="connsiteY19" fmla="*/ 567485 h 1021275"/>
                    <a:gd name="connsiteX20" fmla="*/ 653102 w 1026105"/>
                    <a:gd name="connsiteY20" fmla="*/ 524499 h 1021275"/>
                    <a:gd name="connsiteX21" fmla="*/ 673902 w 1026105"/>
                    <a:gd name="connsiteY21" fmla="*/ 559165 h 1021275"/>
                    <a:gd name="connsiteX22" fmla="*/ 678061 w 1026105"/>
                    <a:gd name="connsiteY22" fmla="*/ 556392 h 1021275"/>
                    <a:gd name="connsiteX23" fmla="*/ 737686 w 1026105"/>
                    <a:gd name="connsiteY23" fmla="*/ 682575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9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6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4517 h 1021275"/>
                    <a:gd name="connsiteX42" fmla="*/ 88744 w 1026105"/>
                    <a:gd name="connsiteY42" fmla="*/ 857290 h 1021275"/>
                    <a:gd name="connsiteX43" fmla="*/ 87358 w 1026105"/>
                    <a:gd name="connsiteY43" fmla="*/ 858677 h 1021275"/>
                    <a:gd name="connsiteX44" fmla="*/ 79038 w 1026105"/>
                    <a:gd name="connsiteY44" fmla="*/ 875316 h 1021275"/>
                    <a:gd name="connsiteX45" fmla="*/ 76265 w 1026105"/>
                    <a:gd name="connsiteY45" fmla="*/ 875316 h 1021275"/>
                    <a:gd name="connsiteX46" fmla="*/ 90131 w 1026105"/>
                    <a:gd name="connsiteY46" fmla="*/ 854517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8 h 1021275"/>
                    <a:gd name="connsiteX55" fmla="*/ 1010852 w 1026105"/>
                    <a:gd name="connsiteY55" fmla="*/ 815691 h 1021275"/>
                    <a:gd name="connsiteX56" fmla="*/ 1013626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1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4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8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59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4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8532 w 1026105"/>
                    <a:gd name="connsiteY134" fmla="*/ 869770 h 1021275"/>
                    <a:gd name="connsiteX135" fmla="*/ 67945 w 1026105"/>
                    <a:gd name="connsiteY135" fmla="*/ 846197 h 1021275"/>
                    <a:gd name="connsiteX136" fmla="*/ 73491 w 1026105"/>
                    <a:gd name="connsiteY136" fmla="*/ 848970 h 1021275"/>
                    <a:gd name="connsiteX137" fmla="*/ 65171 w 1026105"/>
                    <a:gd name="connsiteY137" fmla="*/ 865610 h 1021275"/>
                    <a:gd name="connsiteX138" fmla="*/ 56852 w 1026105"/>
                    <a:gd name="connsiteY138" fmla="*/ 882250 h 1021275"/>
                    <a:gd name="connsiteX139" fmla="*/ 33279 w 1026105"/>
                    <a:gd name="connsiteY139" fmla="*/ 889183 h 1021275"/>
                    <a:gd name="connsiteX140" fmla="*/ 48532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3413" y="882250"/>
                      </a:moveTo>
                      <a:cubicBezTo>
                        <a:pt x="970640" y="882250"/>
                        <a:pt x="969253" y="880863"/>
                        <a:pt x="966480" y="880863"/>
                      </a:cubicBezTo>
                      <a:cubicBezTo>
                        <a:pt x="962320" y="872543"/>
                        <a:pt x="958160" y="864223"/>
                        <a:pt x="956774" y="854517"/>
                      </a:cubicBezTo>
                      <a:cubicBezTo>
                        <a:pt x="962320" y="864223"/>
                        <a:pt x="967867" y="873930"/>
                        <a:pt x="973413" y="882250"/>
                      </a:cubicBezTo>
                      <a:close/>
                      <a:moveTo>
                        <a:pt x="938747" y="862837"/>
                      </a:moveTo>
                      <a:cubicBezTo>
                        <a:pt x="941521" y="866997"/>
                        <a:pt x="944294" y="871157"/>
                        <a:pt x="947067" y="875316"/>
                      </a:cubicBezTo>
                      <a:cubicBezTo>
                        <a:pt x="944294" y="873930"/>
                        <a:pt x="940134" y="873930"/>
                        <a:pt x="935974" y="872543"/>
                      </a:cubicBezTo>
                      <a:cubicBezTo>
                        <a:pt x="937361" y="869770"/>
                        <a:pt x="937361" y="866997"/>
                        <a:pt x="938747" y="862837"/>
                      </a:cubicBezTo>
                      <a:close/>
                      <a:moveTo>
                        <a:pt x="737686" y="682575"/>
                      </a:moveTo>
                      <a:cubicBezTo>
                        <a:pt x="747393" y="693668"/>
                        <a:pt x="761259" y="700601"/>
                        <a:pt x="772352" y="710308"/>
                      </a:cubicBezTo>
                      <a:cubicBezTo>
                        <a:pt x="779285" y="715854"/>
                        <a:pt x="786218" y="721401"/>
                        <a:pt x="793151" y="726947"/>
                      </a:cubicBezTo>
                      <a:cubicBezTo>
                        <a:pt x="804245" y="735267"/>
                        <a:pt x="815338" y="743587"/>
                        <a:pt x="826431" y="751906"/>
                      </a:cubicBezTo>
                      <a:cubicBezTo>
                        <a:pt x="843070" y="764386"/>
                        <a:pt x="862483" y="774093"/>
                        <a:pt x="880509" y="786572"/>
                      </a:cubicBezTo>
                      <a:cubicBezTo>
                        <a:pt x="892989" y="794892"/>
                        <a:pt x="908242" y="803212"/>
                        <a:pt x="916562" y="817078"/>
                      </a:cubicBezTo>
                      <a:cubicBezTo>
                        <a:pt x="897149" y="807372"/>
                        <a:pt x="870803" y="801825"/>
                        <a:pt x="851390" y="799052"/>
                      </a:cubicBezTo>
                      <a:cubicBezTo>
                        <a:pt x="815338" y="794892"/>
                        <a:pt x="693314" y="803212"/>
                        <a:pt x="673902" y="783799"/>
                      </a:cubicBezTo>
                      <a:cubicBezTo>
                        <a:pt x="672515" y="782412"/>
                        <a:pt x="672515" y="781026"/>
                        <a:pt x="671128" y="781026"/>
                      </a:cubicBezTo>
                      <a:cubicBezTo>
                        <a:pt x="669742" y="774093"/>
                        <a:pt x="669742" y="765773"/>
                        <a:pt x="668355" y="758840"/>
                      </a:cubicBezTo>
                      <a:cubicBezTo>
                        <a:pt x="662808" y="715854"/>
                        <a:pt x="660035" y="674255"/>
                        <a:pt x="657262" y="631270"/>
                      </a:cubicBezTo>
                      <a:cubicBezTo>
                        <a:pt x="655875" y="610470"/>
                        <a:pt x="654489" y="588284"/>
                        <a:pt x="653102" y="567485"/>
                      </a:cubicBezTo>
                      <a:cubicBezTo>
                        <a:pt x="653102" y="559165"/>
                        <a:pt x="658649" y="530046"/>
                        <a:pt x="653102" y="524499"/>
                      </a:cubicBezTo>
                      <a:cubicBezTo>
                        <a:pt x="662808" y="534206"/>
                        <a:pt x="668355" y="548072"/>
                        <a:pt x="673902" y="559165"/>
                      </a:cubicBezTo>
                      <a:cubicBezTo>
                        <a:pt x="673902" y="559165"/>
                        <a:pt x="675288" y="557778"/>
                        <a:pt x="678061" y="556392"/>
                      </a:cubicBezTo>
                      <a:cubicBezTo>
                        <a:pt x="693314" y="603537"/>
                        <a:pt x="727980" y="672869"/>
                        <a:pt x="737686" y="682575"/>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6"/>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6"/>
                        <a:pt x="280099" y="785186"/>
                      </a:cubicBezTo>
                      <a:cubicBezTo>
                        <a:pt x="245433" y="785186"/>
                        <a:pt x="210767" y="787959"/>
                        <a:pt x="177488" y="793505"/>
                      </a:cubicBezTo>
                      <a:cubicBezTo>
                        <a:pt x="163622" y="796279"/>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8" y="890569"/>
                      </a:cubicBezTo>
                      <a:cubicBezTo>
                        <a:pt x="1026105" y="889183"/>
                        <a:pt x="1026105" y="886410"/>
                        <a:pt x="1026105" y="885023"/>
                      </a:cubicBezTo>
                      <a:cubicBezTo>
                        <a:pt x="1026105" y="883636"/>
                        <a:pt x="1024718" y="880863"/>
                        <a:pt x="1023332" y="879476"/>
                      </a:cubicBezTo>
                      <a:cubicBezTo>
                        <a:pt x="1015012" y="865610"/>
                        <a:pt x="1006692" y="853130"/>
                        <a:pt x="996986" y="840651"/>
                      </a:cubicBezTo>
                      <a:cubicBezTo>
                        <a:pt x="995599" y="839264"/>
                        <a:pt x="994213" y="836491"/>
                        <a:pt x="994213" y="833718"/>
                      </a:cubicBezTo>
                      <a:cubicBezTo>
                        <a:pt x="994213" y="826784"/>
                        <a:pt x="1006692" y="821238"/>
                        <a:pt x="1010852" y="815691"/>
                      </a:cubicBezTo>
                      <a:cubicBezTo>
                        <a:pt x="1015012" y="810145"/>
                        <a:pt x="1013626" y="801825"/>
                        <a:pt x="1013626" y="794892"/>
                      </a:cubicBezTo>
                      <a:cubicBezTo>
                        <a:pt x="1013626"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1"/>
                        <a:pt x="976186" y="801825"/>
                      </a:cubicBezTo>
                      <a:cubicBezTo>
                        <a:pt x="976186" y="792119"/>
                        <a:pt x="978960" y="782412"/>
                        <a:pt x="988666" y="779639"/>
                      </a:cubicBezTo>
                      <a:cubicBezTo>
                        <a:pt x="995599" y="778252"/>
                        <a:pt x="1002532" y="779639"/>
                        <a:pt x="1008079" y="774093"/>
                      </a:cubicBezTo>
                      <a:cubicBezTo>
                        <a:pt x="1010852" y="769933"/>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4" y="398316"/>
                        <a:pt x="719660" y="395543"/>
                      </a:cubicBezTo>
                      <a:cubicBezTo>
                        <a:pt x="707181" y="376130"/>
                        <a:pt x="697474" y="366424"/>
                        <a:pt x="676675" y="355331"/>
                      </a:cubicBezTo>
                      <a:cubicBezTo>
                        <a:pt x="673902" y="341464"/>
                        <a:pt x="672515" y="328985"/>
                        <a:pt x="672515" y="326211"/>
                      </a:cubicBezTo>
                      <a:cubicBezTo>
                        <a:pt x="672515" y="298479"/>
                        <a:pt x="662808" y="272133"/>
                        <a:pt x="665582" y="244400"/>
                      </a:cubicBezTo>
                      <a:cubicBezTo>
                        <a:pt x="668355" y="202802"/>
                        <a:pt x="671128" y="155656"/>
                        <a:pt x="662808" y="114057"/>
                      </a:cubicBezTo>
                      <a:cubicBezTo>
                        <a:pt x="655875" y="76618"/>
                        <a:pt x="630916" y="44726"/>
                        <a:pt x="597637" y="23926"/>
                      </a:cubicBezTo>
                      <a:cubicBezTo>
                        <a:pt x="587931" y="16993"/>
                        <a:pt x="576837" y="11447"/>
                        <a:pt x="565744" y="8674"/>
                      </a:cubicBezTo>
                      <a:cubicBezTo>
                        <a:pt x="511666" y="-10739"/>
                        <a:pt x="457587" y="3127"/>
                        <a:pt x="418762" y="43339"/>
                      </a:cubicBezTo>
                      <a:cubicBezTo>
                        <a:pt x="382709" y="80778"/>
                        <a:pt x="378550" y="127923"/>
                        <a:pt x="381323" y="176456"/>
                      </a:cubicBezTo>
                      <a:cubicBezTo>
                        <a:pt x="381323" y="184775"/>
                        <a:pt x="381323" y="193095"/>
                        <a:pt x="382709" y="200028"/>
                      </a:cubicBezTo>
                      <a:cubicBezTo>
                        <a:pt x="382709" y="204188"/>
                        <a:pt x="382709" y="206962"/>
                        <a:pt x="384096" y="211121"/>
                      </a:cubicBezTo>
                      <a:cubicBezTo>
                        <a:pt x="386869" y="254107"/>
                        <a:pt x="392416" y="298479"/>
                        <a:pt x="388256" y="341464"/>
                      </a:cubicBezTo>
                      <a:cubicBezTo>
                        <a:pt x="342497" y="359491"/>
                        <a:pt x="331404" y="366424"/>
                        <a:pt x="313378" y="395543"/>
                      </a:cubicBezTo>
                      <a:cubicBezTo>
                        <a:pt x="311991" y="398316"/>
                        <a:pt x="310605" y="401090"/>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8"/>
                      </a:cubicBezTo>
                      <a:cubicBezTo>
                        <a:pt x="54079" y="836491"/>
                        <a:pt x="52692" y="837878"/>
                        <a:pt x="51305" y="840651"/>
                      </a:cubicBezTo>
                      <a:cubicBezTo>
                        <a:pt x="41599" y="853130"/>
                        <a:pt x="33279" y="866997"/>
                        <a:pt x="23573" y="879476"/>
                      </a:cubicBezTo>
                      <a:cubicBezTo>
                        <a:pt x="22186" y="880863"/>
                        <a:pt x="20799" y="882250"/>
                        <a:pt x="20799" y="885023"/>
                      </a:cubicBezTo>
                      <a:cubicBezTo>
                        <a:pt x="20799" y="886410"/>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1" y="987633"/>
                        <a:pt x="291192" y="1004273"/>
                        <a:pt x="299512" y="1016753"/>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4"/>
                      </a:cubicBezTo>
                      <a:cubicBezTo>
                        <a:pt x="669742" y="983474"/>
                        <a:pt x="683608" y="984860"/>
                        <a:pt x="697474" y="984860"/>
                      </a:cubicBezTo>
                      <a:cubicBezTo>
                        <a:pt x="707181" y="984860"/>
                        <a:pt x="716887" y="984860"/>
                        <a:pt x="726593" y="986247"/>
                      </a:cubicBezTo>
                      <a:cubicBezTo>
                        <a:pt x="736300" y="987633"/>
                        <a:pt x="759872" y="1009819"/>
                        <a:pt x="769579" y="995953"/>
                      </a:cubicBezTo>
                      <a:cubicBezTo>
                        <a:pt x="775125" y="989020"/>
                        <a:pt x="770966" y="980700"/>
                        <a:pt x="764032" y="972380"/>
                      </a:cubicBezTo>
                      <a:cubicBezTo>
                        <a:pt x="916562" y="959901"/>
                        <a:pt x="1019172" y="937715"/>
                        <a:pt x="1019172" y="912755"/>
                      </a:cubicBezTo>
                      <a:cubicBezTo>
                        <a:pt x="1019172" y="904436"/>
                        <a:pt x="1009466" y="897502"/>
                        <a:pt x="991439" y="890569"/>
                      </a:cubicBezTo>
                      <a:cubicBezTo>
                        <a:pt x="988666" y="882250"/>
                        <a:pt x="983120" y="873930"/>
                        <a:pt x="978960" y="865610"/>
                      </a:cubicBezTo>
                      <a:cubicBezTo>
                        <a:pt x="976186" y="860063"/>
                        <a:pt x="972027" y="855904"/>
                        <a:pt x="970640" y="848970"/>
                      </a:cubicBezTo>
                      <a:cubicBezTo>
                        <a:pt x="973413" y="844811"/>
                        <a:pt x="974800" y="842037"/>
                        <a:pt x="978960" y="846197"/>
                      </a:cubicBezTo>
                      <a:close/>
                      <a:moveTo>
                        <a:pt x="48532" y="869770"/>
                      </a:moveTo>
                      <a:cubicBezTo>
                        <a:pt x="54079" y="861450"/>
                        <a:pt x="61012" y="853130"/>
                        <a:pt x="67945" y="846197"/>
                      </a:cubicBezTo>
                      <a:cubicBezTo>
                        <a:pt x="70718" y="842037"/>
                        <a:pt x="73491" y="844811"/>
                        <a:pt x="73491" y="848970"/>
                      </a:cubicBezTo>
                      <a:cubicBezTo>
                        <a:pt x="72105" y="855904"/>
                        <a:pt x="67945" y="860063"/>
                        <a:pt x="65171" y="865610"/>
                      </a:cubicBezTo>
                      <a:cubicBezTo>
                        <a:pt x="62398" y="871157"/>
                        <a:pt x="59625" y="876703"/>
                        <a:pt x="56852" y="882250"/>
                      </a:cubicBezTo>
                      <a:cubicBezTo>
                        <a:pt x="48532" y="885023"/>
                        <a:pt x="40212" y="886410"/>
                        <a:pt x="33279" y="889183"/>
                      </a:cubicBezTo>
                      <a:cubicBezTo>
                        <a:pt x="38826" y="883636"/>
                        <a:pt x="44372" y="875316"/>
                        <a:pt x="48532" y="869770"/>
                      </a:cubicBezTo>
                      <a:close/>
                    </a:path>
                  </a:pathLst>
                </a:custGeom>
                <a:solidFill>
                  <a:srgbClr val="D1E1E0"/>
                </a:solidFill>
                <a:ln w="13829" cap="flat">
                  <a:noFill/>
                  <a:prstDash val="solid"/>
                  <a:miter/>
                </a:ln>
              </p:spPr>
              <p:txBody>
                <a:bodyPr rtlCol="0" anchor="ctr"/>
                <a:lstStyle/>
                <a:p>
                  <a:endParaRPr lang="tr-TR"/>
                </a:p>
              </p:txBody>
            </p:sp>
            <p:sp>
              <p:nvSpPr>
                <p:cNvPr id="727" name="Serbest Form: Şekil 726">
                  <a:extLst>
                    <a:ext uri="{FF2B5EF4-FFF2-40B4-BE49-F238E27FC236}">
                      <a16:creationId xmlns="" xmlns:a16="http://schemas.microsoft.com/office/drawing/2014/main" id="{A477FE3C-6F86-471B-8B8D-ED1C2FEB0E19}"/>
                    </a:ext>
                  </a:extLst>
                </p:cNvPr>
                <p:cNvSpPr/>
                <p:nvPr/>
              </p:nvSpPr>
              <p:spPr>
                <a:xfrm>
                  <a:off x="3887100" y="3811972"/>
                  <a:ext cx="1026105" cy="1021274"/>
                </a:xfrm>
                <a:custGeom>
                  <a:avLst/>
                  <a:gdLst>
                    <a:gd name="connsiteX0" fmla="*/ 974800 w 1026105"/>
                    <a:gd name="connsiteY0" fmla="*/ 883636 h 1021274"/>
                    <a:gd name="connsiteX1" fmla="*/ 967867 w 1026105"/>
                    <a:gd name="connsiteY1" fmla="*/ 882249 h 1021274"/>
                    <a:gd name="connsiteX2" fmla="*/ 958160 w 1026105"/>
                    <a:gd name="connsiteY2" fmla="*/ 855904 h 1021274"/>
                    <a:gd name="connsiteX3" fmla="*/ 974800 w 1026105"/>
                    <a:gd name="connsiteY3" fmla="*/ 883636 h 1021274"/>
                    <a:gd name="connsiteX4" fmla="*/ 938747 w 1026105"/>
                    <a:gd name="connsiteY4" fmla="*/ 864223 h 1021274"/>
                    <a:gd name="connsiteX5" fmla="*/ 947067 w 1026105"/>
                    <a:gd name="connsiteY5" fmla="*/ 876703 h 1021274"/>
                    <a:gd name="connsiteX6" fmla="*/ 935974 w 1026105"/>
                    <a:gd name="connsiteY6" fmla="*/ 873930 h 1021274"/>
                    <a:gd name="connsiteX7" fmla="*/ 938747 w 1026105"/>
                    <a:gd name="connsiteY7" fmla="*/ 864223 h 1021274"/>
                    <a:gd name="connsiteX8" fmla="*/ 737686 w 1026105"/>
                    <a:gd name="connsiteY8" fmla="*/ 683962 h 1021274"/>
                    <a:gd name="connsiteX9" fmla="*/ 772352 w 1026105"/>
                    <a:gd name="connsiteY9" fmla="*/ 711694 h 1021274"/>
                    <a:gd name="connsiteX10" fmla="*/ 793151 w 1026105"/>
                    <a:gd name="connsiteY10" fmla="*/ 728334 h 1021274"/>
                    <a:gd name="connsiteX11" fmla="*/ 826431 w 1026105"/>
                    <a:gd name="connsiteY11" fmla="*/ 753293 h 1021274"/>
                    <a:gd name="connsiteX12" fmla="*/ 880509 w 1026105"/>
                    <a:gd name="connsiteY12" fmla="*/ 787959 h 1021274"/>
                    <a:gd name="connsiteX13" fmla="*/ 916562 w 1026105"/>
                    <a:gd name="connsiteY13" fmla="*/ 818464 h 1021274"/>
                    <a:gd name="connsiteX14" fmla="*/ 851390 w 1026105"/>
                    <a:gd name="connsiteY14" fmla="*/ 800438 h 1021274"/>
                    <a:gd name="connsiteX15" fmla="*/ 673902 w 1026105"/>
                    <a:gd name="connsiteY15" fmla="*/ 785185 h 1021274"/>
                    <a:gd name="connsiteX16" fmla="*/ 671128 w 1026105"/>
                    <a:gd name="connsiteY16" fmla="*/ 782412 h 1021274"/>
                    <a:gd name="connsiteX17" fmla="*/ 668355 w 1026105"/>
                    <a:gd name="connsiteY17" fmla="*/ 760226 h 1021274"/>
                    <a:gd name="connsiteX18" fmla="*/ 657262 w 1026105"/>
                    <a:gd name="connsiteY18" fmla="*/ 632656 h 1021274"/>
                    <a:gd name="connsiteX19" fmla="*/ 653102 w 1026105"/>
                    <a:gd name="connsiteY19" fmla="*/ 568871 h 1021274"/>
                    <a:gd name="connsiteX20" fmla="*/ 653102 w 1026105"/>
                    <a:gd name="connsiteY20" fmla="*/ 525886 h 1021274"/>
                    <a:gd name="connsiteX21" fmla="*/ 673902 w 1026105"/>
                    <a:gd name="connsiteY21" fmla="*/ 560552 h 1021274"/>
                    <a:gd name="connsiteX22" fmla="*/ 678061 w 1026105"/>
                    <a:gd name="connsiteY22" fmla="*/ 557778 h 1021274"/>
                    <a:gd name="connsiteX23" fmla="*/ 737686 w 1026105"/>
                    <a:gd name="connsiteY23" fmla="*/ 683962 h 1021274"/>
                    <a:gd name="connsiteX24" fmla="*/ 167782 w 1026105"/>
                    <a:gd name="connsiteY24" fmla="*/ 786572 h 1021274"/>
                    <a:gd name="connsiteX25" fmla="*/ 221861 w 1026105"/>
                    <a:gd name="connsiteY25" fmla="*/ 751906 h 1021274"/>
                    <a:gd name="connsiteX26" fmla="*/ 255140 w 1026105"/>
                    <a:gd name="connsiteY26" fmla="*/ 726947 h 1021274"/>
                    <a:gd name="connsiteX27" fmla="*/ 275939 w 1026105"/>
                    <a:gd name="connsiteY27" fmla="*/ 710308 h 1021274"/>
                    <a:gd name="connsiteX28" fmla="*/ 310605 w 1026105"/>
                    <a:gd name="connsiteY28" fmla="*/ 682575 h 1021274"/>
                    <a:gd name="connsiteX29" fmla="*/ 364683 w 1026105"/>
                    <a:gd name="connsiteY29" fmla="*/ 549459 h 1021274"/>
                    <a:gd name="connsiteX30" fmla="*/ 374390 w 1026105"/>
                    <a:gd name="connsiteY30" fmla="*/ 553619 h 1021274"/>
                    <a:gd name="connsiteX31" fmla="*/ 381323 w 1026105"/>
                    <a:gd name="connsiteY31" fmla="*/ 534206 h 1021274"/>
                    <a:gd name="connsiteX32" fmla="*/ 381323 w 1026105"/>
                    <a:gd name="connsiteY32" fmla="*/ 586898 h 1021274"/>
                    <a:gd name="connsiteX33" fmla="*/ 375776 w 1026105"/>
                    <a:gd name="connsiteY33" fmla="*/ 690895 h 1021274"/>
                    <a:gd name="connsiteX34" fmla="*/ 357750 w 1026105"/>
                    <a:gd name="connsiteY34" fmla="*/ 781026 h 1021274"/>
                    <a:gd name="connsiteX35" fmla="*/ 366070 w 1026105"/>
                    <a:gd name="connsiteY35" fmla="*/ 782412 h 1021274"/>
                    <a:gd name="connsiteX36" fmla="*/ 363297 w 1026105"/>
                    <a:gd name="connsiteY36" fmla="*/ 783799 h 1021274"/>
                    <a:gd name="connsiteX37" fmla="*/ 280099 w 1026105"/>
                    <a:gd name="connsiteY37" fmla="*/ 785185 h 1021274"/>
                    <a:gd name="connsiteX38" fmla="*/ 177488 w 1026105"/>
                    <a:gd name="connsiteY38" fmla="*/ 793505 h 1021274"/>
                    <a:gd name="connsiteX39" fmla="*/ 138663 w 1026105"/>
                    <a:gd name="connsiteY39" fmla="*/ 808758 h 1021274"/>
                    <a:gd name="connsiteX40" fmla="*/ 167782 w 1026105"/>
                    <a:gd name="connsiteY40" fmla="*/ 786572 h 1021274"/>
                    <a:gd name="connsiteX41" fmla="*/ 91518 w 1026105"/>
                    <a:gd name="connsiteY41" fmla="*/ 855904 h 1021274"/>
                    <a:gd name="connsiteX42" fmla="*/ 90131 w 1026105"/>
                    <a:gd name="connsiteY42" fmla="*/ 858677 h 1021274"/>
                    <a:gd name="connsiteX43" fmla="*/ 88744 w 1026105"/>
                    <a:gd name="connsiteY43" fmla="*/ 860063 h 1021274"/>
                    <a:gd name="connsiteX44" fmla="*/ 80424 w 1026105"/>
                    <a:gd name="connsiteY44" fmla="*/ 876703 h 1021274"/>
                    <a:gd name="connsiteX45" fmla="*/ 77651 w 1026105"/>
                    <a:gd name="connsiteY45" fmla="*/ 876703 h 1021274"/>
                    <a:gd name="connsiteX46" fmla="*/ 91518 w 1026105"/>
                    <a:gd name="connsiteY46" fmla="*/ 855904 h 1021274"/>
                    <a:gd name="connsiteX47" fmla="*/ 978960 w 1026105"/>
                    <a:gd name="connsiteY47" fmla="*/ 846197 h 1021274"/>
                    <a:gd name="connsiteX48" fmla="*/ 998373 w 1026105"/>
                    <a:gd name="connsiteY48" fmla="*/ 869770 h 1021274"/>
                    <a:gd name="connsiteX49" fmla="*/ 1016399 w 1026105"/>
                    <a:gd name="connsiteY49" fmla="*/ 890569 h 1021274"/>
                    <a:gd name="connsiteX50" fmla="*/ 1024719 w 1026105"/>
                    <a:gd name="connsiteY50" fmla="*/ 890569 h 1021274"/>
                    <a:gd name="connsiteX51" fmla="*/ 1026105 w 1026105"/>
                    <a:gd name="connsiteY51" fmla="*/ 885023 h 1021274"/>
                    <a:gd name="connsiteX52" fmla="*/ 1023332 w 1026105"/>
                    <a:gd name="connsiteY52" fmla="*/ 879476 h 1021274"/>
                    <a:gd name="connsiteX53" fmla="*/ 996986 w 1026105"/>
                    <a:gd name="connsiteY53" fmla="*/ 840651 h 1021274"/>
                    <a:gd name="connsiteX54" fmla="*/ 994213 w 1026105"/>
                    <a:gd name="connsiteY54" fmla="*/ 833717 h 1021274"/>
                    <a:gd name="connsiteX55" fmla="*/ 1010852 w 1026105"/>
                    <a:gd name="connsiteY55" fmla="*/ 815691 h 1021274"/>
                    <a:gd name="connsiteX56" fmla="*/ 1013626 w 1026105"/>
                    <a:gd name="connsiteY56" fmla="*/ 794892 h 1021274"/>
                    <a:gd name="connsiteX57" fmla="*/ 1015012 w 1026105"/>
                    <a:gd name="connsiteY57" fmla="*/ 769932 h 1021274"/>
                    <a:gd name="connsiteX58" fmla="*/ 1008079 w 1026105"/>
                    <a:gd name="connsiteY58" fmla="*/ 774092 h 1021274"/>
                    <a:gd name="connsiteX59" fmla="*/ 1003919 w 1026105"/>
                    <a:gd name="connsiteY59" fmla="*/ 781026 h 1021274"/>
                    <a:gd name="connsiteX60" fmla="*/ 999759 w 1026105"/>
                    <a:gd name="connsiteY60" fmla="*/ 801825 h 1021274"/>
                    <a:gd name="connsiteX61" fmla="*/ 998373 w 1026105"/>
                    <a:gd name="connsiteY61" fmla="*/ 804598 h 1021274"/>
                    <a:gd name="connsiteX62" fmla="*/ 996986 w 1026105"/>
                    <a:gd name="connsiteY62" fmla="*/ 805985 h 1021274"/>
                    <a:gd name="connsiteX63" fmla="*/ 976187 w 1026105"/>
                    <a:gd name="connsiteY63" fmla="*/ 801825 h 1021274"/>
                    <a:gd name="connsiteX64" fmla="*/ 988666 w 1026105"/>
                    <a:gd name="connsiteY64" fmla="*/ 779639 h 1021274"/>
                    <a:gd name="connsiteX65" fmla="*/ 1008079 w 1026105"/>
                    <a:gd name="connsiteY65" fmla="*/ 774092 h 1021274"/>
                    <a:gd name="connsiteX66" fmla="*/ 1005306 w 1026105"/>
                    <a:gd name="connsiteY66" fmla="*/ 765773 h 1021274"/>
                    <a:gd name="connsiteX67" fmla="*/ 999759 w 1026105"/>
                    <a:gd name="connsiteY67" fmla="*/ 767159 h 1021274"/>
                    <a:gd name="connsiteX68" fmla="*/ 985893 w 1026105"/>
                    <a:gd name="connsiteY68" fmla="*/ 767159 h 1021274"/>
                    <a:gd name="connsiteX69" fmla="*/ 969253 w 1026105"/>
                    <a:gd name="connsiteY69" fmla="*/ 768546 h 1021274"/>
                    <a:gd name="connsiteX70" fmla="*/ 948454 w 1026105"/>
                    <a:gd name="connsiteY70" fmla="*/ 772706 h 1021274"/>
                    <a:gd name="connsiteX71" fmla="*/ 902695 w 1026105"/>
                    <a:gd name="connsiteY71" fmla="*/ 743587 h 1021274"/>
                    <a:gd name="connsiteX72" fmla="*/ 800085 w 1026105"/>
                    <a:gd name="connsiteY72" fmla="*/ 642363 h 1021274"/>
                    <a:gd name="connsiteX73" fmla="*/ 776512 w 1026105"/>
                    <a:gd name="connsiteY73" fmla="*/ 567485 h 1021274"/>
                    <a:gd name="connsiteX74" fmla="*/ 764032 w 1026105"/>
                    <a:gd name="connsiteY74" fmla="*/ 512020 h 1021274"/>
                    <a:gd name="connsiteX75" fmla="*/ 719660 w 1026105"/>
                    <a:gd name="connsiteY75" fmla="*/ 395543 h 1021274"/>
                    <a:gd name="connsiteX76" fmla="*/ 676675 w 1026105"/>
                    <a:gd name="connsiteY76" fmla="*/ 355331 h 1021274"/>
                    <a:gd name="connsiteX77" fmla="*/ 672515 w 1026105"/>
                    <a:gd name="connsiteY77" fmla="*/ 326211 h 1021274"/>
                    <a:gd name="connsiteX78" fmla="*/ 665582 w 1026105"/>
                    <a:gd name="connsiteY78" fmla="*/ 244400 h 1021274"/>
                    <a:gd name="connsiteX79" fmla="*/ 662808 w 1026105"/>
                    <a:gd name="connsiteY79" fmla="*/ 114057 h 1021274"/>
                    <a:gd name="connsiteX80" fmla="*/ 597637 w 1026105"/>
                    <a:gd name="connsiteY80" fmla="*/ 23926 h 1021274"/>
                    <a:gd name="connsiteX81" fmla="*/ 565744 w 1026105"/>
                    <a:gd name="connsiteY81" fmla="*/ 8673 h 1021274"/>
                    <a:gd name="connsiteX82" fmla="*/ 418762 w 1026105"/>
                    <a:gd name="connsiteY82" fmla="*/ 43339 h 1021274"/>
                    <a:gd name="connsiteX83" fmla="*/ 381323 w 1026105"/>
                    <a:gd name="connsiteY83" fmla="*/ 176456 h 1021274"/>
                    <a:gd name="connsiteX84" fmla="*/ 382710 w 1026105"/>
                    <a:gd name="connsiteY84" fmla="*/ 200028 h 1021274"/>
                    <a:gd name="connsiteX85" fmla="*/ 384096 w 1026105"/>
                    <a:gd name="connsiteY85" fmla="*/ 211121 h 1021274"/>
                    <a:gd name="connsiteX86" fmla="*/ 388256 w 1026105"/>
                    <a:gd name="connsiteY86" fmla="*/ 341464 h 1021274"/>
                    <a:gd name="connsiteX87" fmla="*/ 313378 w 1026105"/>
                    <a:gd name="connsiteY87" fmla="*/ 395543 h 1021274"/>
                    <a:gd name="connsiteX88" fmla="*/ 309218 w 1026105"/>
                    <a:gd name="connsiteY88" fmla="*/ 403863 h 1021274"/>
                    <a:gd name="connsiteX89" fmla="*/ 269006 w 1026105"/>
                    <a:gd name="connsiteY89" fmla="*/ 512020 h 1021274"/>
                    <a:gd name="connsiteX90" fmla="*/ 282872 w 1026105"/>
                    <a:gd name="connsiteY90" fmla="*/ 518953 h 1021274"/>
                    <a:gd name="connsiteX91" fmla="*/ 271779 w 1026105"/>
                    <a:gd name="connsiteY91" fmla="*/ 567485 h 1021274"/>
                    <a:gd name="connsiteX92" fmla="*/ 248207 w 1026105"/>
                    <a:gd name="connsiteY92" fmla="*/ 642363 h 1021274"/>
                    <a:gd name="connsiteX93" fmla="*/ 145596 w 1026105"/>
                    <a:gd name="connsiteY93" fmla="*/ 743587 h 1021274"/>
                    <a:gd name="connsiteX94" fmla="*/ 99837 w 1026105"/>
                    <a:gd name="connsiteY94" fmla="*/ 772706 h 1021274"/>
                    <a:gd name="connsiteX95" fmla="*/ 79038 w 1026105"/>
                    <a:gd name="connsiteY95" fmla="*/ 768546 h 1021274"/>
                    <a:gd name="connsiteX96" fmla="*/ 62398 w 1026105"/>
                    <a:gd name="connsiteY96" fmla="*/ 767159 h 1021274"/>
                    <a:gd name="connsiteX97" fmla="*/ 48532 w 1026105"/>
                    <a:gd name="connsiteY97" fmla="*/ 767159 h 1021274"/>
                    <a:gd name="connsiteX98" fmla="*/ 42986 w 1026105"/>
                    <a:gd name="connsiteY98" fmla="*/ 765773 h 1021274"/>
                    <a:gd name="connsiteX99" fmla="*/ 40212 w 1026105"/>
                    <a:gd name="connsiteY99" fmla="*/ 774092 h 1021274"/>
                    <a:gd name="connsiteX100" fmla="*/ 59625 w 1026105"/>
                    <a:gd name="connsiteY100" fmla="*/ 779639 h 1021274"/>
                    <a:gd name="connsiteX101" fmla="*/ 72105 w 1026105"/>
                    <a:gd name="connsiteY101" fmla="*/ 801825 h 1021274"/>
                    <a:gd name="connsiteX102" fmla="*/ 51305 w 1026105"/>
                    <a:gd name="connsiteY102" fmla="*/ 805985 h 1021274"/>
                    <a:gd name="connsiteX103" fmla="*/ 49919 w 1026105"/>
                    <a:gd name="connsiteY103" fmla="*/ 804598 h 1021274"/>
                    <a:gd name="connsiteX104" fmla="*/ 48532 w 1026105"/>
                    <a:gd name="connsiteY104" fmla="*/ 801825 h 1021274"/>
                    <a:gd name="connsiteX105" fmla="*/ 44372 w 1026105"/>
                    <a:gd name="connsiteY105" fmla="*/ 781026 h 1021274"/>
                    <a:gd name="connsiteX106" fmla="*/ 40212 w 1026105"/>
                    <a:gd name="connsiteY106" fmla="*/ 774092 h 1021274"/>
                    <a:gd name="connsiteX107" fmla="*/ 33279 w 1026105"/>
                    <a:gd name="connsiteY107" fmla="*/ 769932 h 1021274"/>
                    <a:gd name="connsiteX108" fmla="*/ 34666 w 1026105"/>
                    <a:gd name="connsiteY108" fmla="*/ 794892 h 1021274"/>
                    <a:gd name="connsiteX109" fmla="*/ 37439 w 1026105"/>
                    <a:gd name="connsiteY109" fmla="*/ 815691 h 1021274"/>
                    <a:gd name="connsiteX110" fmla="*/ 54079 w 1026105"/>
                    <a:gd name="connsiteY110" fmla="*/ 833717 h 1021274"/>
                    <a:gd name="connsiteX111" fmla="*/ 51305 w 1026105"/>
                    <a:gd name="connsiteY111" fmla="*/ 840651 h 1021274"/>
                    <a:gd name="connsiteX112" fmla="*/ 23573 w 1026105"/>
                    <a:gd name="connsiteY112" fmla="*/ 879476 h 1021274"/>
                    <a:gd name="connsiteX113" fmla="*/ 20799 w 1026105"/>
                    <a:gd name="connsiteY113" fmla="*/ 885023 h 1021274"/>
                    <a:gd name="connsiteX114" fmla="*/ 22186 w 1026105"/>
                    <a:gd name="connsiteY114" fmla="*/ 890569 h 1021274"/>
                    <a:gd name="connsiteX115" fmla="*/ 26346 w 1026105"/>
                    <a:gd name="connsiteY115" fmla="*/ 891956 h 1021274"/>
                    <a:gd name="connsiteX116" fmla="*/ 0 w 1026105"/>
                    <a:gd name="connsiteY116" fmla="*/ 914142 h 1021274"/>
                    <a:gd name="connsiteX117" fmla="*/ 320311 w 1026105"/>
                    <a:gd name="connsiteY117" fmla="*/ 977927 h 1021274"/>
                    <a:gd name="connsiteX118" fmla="*/ 299512 w 1026105"/>
                    <a:gd name="connsiteY118" fmla="*/ 1016752 h 1021274"/>
                    <a:gd name="connsiteX119" fmla="*/ 342497 w 1026105"/>
                    <a:gd name="connsiteY119" fmla="*/ 1005659 h 1021274"/>
                    <a:gd name="connsiteX120" fmla="*/ 371616 w 1026105"/>
                    <a:gd name="connsiteY120" fmla="*/ 1002886 h 1021274"/>
                    <a:gd name="connsiteX121" fmla="*/ 434015 w 1026105"/>
                    <a:gd name="connsiteY121" fmla="*/ 998726 h 1021274"/>
                    <a:gd name="connsiteX122" fmla="*/ 482547 w 1026105"/>
                    <a:gd name="connsiteY122" fmla="*/ 994566 h 1021274"/>
                    <a:gd name="connsiteX123" fmla="*/ 483933 w 1026105"/>
                    <a:gd name="connsiteY123" fmla="*/ 1004273 h 1021274"/>
                    <a:gd name="connsiteX124" fmla="*/ 655875 w 1026105"/>
                    <a:gd name="connsiteY124" fmla="*/ 983473 h 1021274"/>
                    <a:gd name="connsiteX125" fmla="*/ 697474 w 1026105"/>
                    <a:gd name="connsiteY125" fmla="*/ 984860 h 1021274"/>
                    <a:gd name="connsiteX126" fmla="*/ 726593 w 1026105"/>
                    <a:gd name="connsiteY126" fmla="*/ 986247 h 1021274"/>
                    <a:gd name="connsiteX127" fmla="*/ 769579 w 1026105"/>
                    <a:gd name="connsiteY127" fmla="*/ 995953 h 1021274"/>
                    <a:gd name="connsiteX128" fmla="*/ 764032 w 1026105"/>
                    <a:gd name="connsiteY128" fmla="*/ 972380 h 1021274"/>
                    <a:gd name="connsiteX129" fmla="*/ 1019172 w 1026105"/>
                    <a:gd name="connsiteY129" fmla="*/ 912755 h 1021274"/>
                    <a:gd name="connsiteX130" fmla="*/ 991439 w 1026105"/>
                    <a:gd name="connsiteY130" fmla="*/ 890569 h 1021274"/>
                    <a:gd name="connsiteX131" fmla="*/ 978960 w 1026105"/>
                    <a:gd name="connsiteY131" fmla="*/ 865610 h 1021274"/>
                    <a:gd name="connsiteX132" fmla="*/ 970640 w 1026105"/>
                    <a:gd name="connsiteY132" fmla="*/ 848970 h 1021274"/>
                    <a:gd name="connsiteX133" fmla="*/ 978960 w 1026105"/>
                    <a:gd name="connsiteY133" fmla="*/ 846197 h 1021274"/>
                    <a:gd name="connsiteX134" fmla="*/ 49919 w 1026105"/>
                    <a:gd name="connsiteY134" fmla="*/ 869770 h 1021274"/>
                    <a:gd name="connsiteX135" fmla="*/ 69331 w 1026105"/>
                    <a:gd name="connsiteY135" fmla="*/ 846197 h 1021274"/>
                    <a:gd name="connsiteX136" fmla="*/ 74878 w 1026105"/>
                    <a:gd name="connsiteY136" fmla="*/ 848970 h 1021274"/>
                    <a:gd name="connsiteX137" fmla="*/ 66558 w 1026105"/>
                    <a:gd name="connsiteY137" fmla="*/ 865610 h 1021274"/>
                    <a:gd name="connsiteX138" fmla="*/ 58238 w 1026105"/>
                    <a:gd name="connsiteY138" fmla="*/ 882249 h 1021274"/>
                    <a:gd name="connsiteX139" fmla="*/ 34666 w 1026105"/>
                    <a:gd name="connsiteY139" fmla="*/ 889183 h 1021274"/>
                    <a:gd name="connsiteX140" fmla="*/ 49919 w 1026105"/>
                    <a:gd name="connsiteY140" fmla="*/ 869770 h 10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4">
                      <a:moveTo>
                        <a:pt x="974800" y="883636"/>
                      </a:moveTo>
                      <a:cubicBezTo>
                        <a:pt x="972027" y="883636"/>
                        <a:pt x="970640" y="882249"/>
                        <a:pt x="967867" y="882249"/>
                      </a:cubicBezTo>
                      <a:cubicBezTo>
                        <a:pt x="963707" y="873930"/>
                        <a:pt x="959547" y="865610"/>
                        <a:pt x="958160" y="855904"/>
                      </a:cubicBezTo>
                      <a:cubicBezTo>
                        <a:pt x="963707" y="864223"/>
                        <a:pt x="969253" y="873930"/>
                        <a:pt x="974800" y="883636"/>
                      </a:cubicBezTo>
                      <a:close/>
                      <a:moveTo>
                        <a:pt x="938747" y="864223"/>
                      </a:moveTo>
                      <a:cubicBezTo>
                        <a:pt x="941521" y="868383"/>
                        <a:pt x="944294" y="872543"/>
                        <a:pt x="947067" y="876703"/>
                      </a:cubicBezTo>
                      <a:cubicBezTo>
                        <a:pt x="944294" y="875316"/>
                        <a:pt x="940134" y="875316"/>
                        <a:pt x="935974" y="873930"/>
                      </a:cubicBezTo>
                      <a:cubicBezTo>
                        <a:pt x="937361" y="871156"/>
                        <a:pt x="938747" y="868383"/>
                        <a:pt x="938747" y="864223"/>
                      </a:cubicBezTo>
                      <a:close/>
                      <a:moveTo>
                        <a:pt x="737686" y="683962"/>
                      </a:moveTo>
                      <a:cubicBezTo>
                        <a:pt x="747393" y="695055"/>
                        <a:pt x="761259" y="701988"/>
                        <a:pt x="772352" y="711694"/>
                      </a:cubicBezTo>
                      <a:cubicBezTo>
                        <a:pt x="779285" y="717241"/>
                        <a:pt x="786218" y="722787"/>
                        <a:pt x="793151" y="728334"/>
                      </a:cubicBezTo>
                      <a:cubicBezTo>
                        <a:pt x="804245" y="736653"/>
                        <a:pt x="815338" y="744973"/>
                        <a:pt x="826431" y="753293"/>
                      </a:cubicBezTo>
                      <a:cubicBezTo>
                        <a:pt x="843070" y="765773"/>
                        <a:pt x="862483" y="775479"/>
                        <a:pt x="880509" y="787959"/>
                      </a:cubicBezTo>
                      <a:cubicBezTo>
                        <a:pt x="892989" y="796279"/>
                        <a:pt x="908242" y="804598"/>
                        <a:pt x="916562" y="818464"/>
                      </a:cubicBezTo>
                      <a:cubicBezTo>
                        <a:pt x="897149" y="808758"/>
                        <a:pt x="870803" y="803212"/>
                        <a:pt x="851390" y="800438"/>
                      </a:cubicBezTo>
                      <a:cubicBezTo>
                        <a:pt x="815338" y="796279"/>
                        <a:pt x="693314" y="804598"/>
                        <a:pt x="673902" y="785185"/>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1"/>
                      </a:cubicBezTo>
                      <a:cubicBezTo>
                        <a:pt x="653102" y="560552"/>
                        <a:pt x="658649" y="531432"/>
                        <a:pt x="653102" y="525886"/>
                      </a:cubicBezTo>
                      <a:cubicBezTo>
                        <a:pt x="662808" y="535592"/>
                        <a:pt x="668355" y="549459"/>
                        <a:pt x="673902" y="560552"/>
                      </a:cubicBezTo>
                      <a:cubicBezTo>
                        <a:pt x="673902" y="560552"/>
                        <a:pt x="675288" y="559165"/>
                        <a:pt x="678061" y="557778"/>
                      </a:cubicBezTo>
                      <a:cubicBezTo>
                        <a:pt x="694701" y="604924"/>
                        <a:pt x="729367"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0"/>
                        <a:pt x="269006" y="715854"/>
                        <a:pt x="275939" y="710308"/>
                      </a:cubicBezTo>
                      <a:cubicBezTo>
                        <a:pt x="287032" y="700601"/>
                        <a:pt x="299512" y="693668"/>
                        <a:pt x="310605" y="682575"/>
                      </a:cubicBezTo>
                      <a:cubicBezTo>
                        <a:pt x="320311" y="672868"/>
                        <a:pt x="350817" y="597991"/>
                        <a:pt x="364683" y="549459"/>
                      </a:cubicBezTo>
                      <a:cubicBezTo>
                        <a:pt x="370230" y="552232"/>
                        <a:pt x="374390" y="553619"/>
                        <a:pt x="374390" y="553619"/>
                      </a:cubicBezTo>
                      <a:cubicBezTo>
                        <a:pt x="375776" y="546685"/>
                        <a:pt x="375776" y="539752"/>
                        <a:pt x="381323" y="534206"/>
                      </a:cubicBezTo>
                      <a:cubicBezTo>
                        <a:pt x="375776" y="539752"/>
                        <a:pt x="381323" y="579964"/>
                        <a:pt x="381323" y="586898"/>
                      </a:cubicBezTo>
                      <a:cubicBezTo>
                        <a:pt x="381323" y="621563"/>
                        <a:pt x="381323" y="656229"/>
                        <a:pt x="375776" y="690895"/>
                      </a:cubicBezTo>
                      <a:cubicBezTo>
                        <a:pt x="370230" y="721400"/>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8" y="787959"/>
                        <a:pt x="177488" y="793505"/>
                      </a:cubicBezTo>
                      <a:cubicBezTo>
                        <a:pt x="163622" y="796279"/>
                        <a:pt x="149756" y="801825"/>
                        <a:pt x="138663" y="808758"/>
                      </a:cubicBezTo>
                      <a:cubicBezTo>
                        <a:pt x="145596" y="800438"/>
                        <a:pt x="158076" y="793505"/>
                        <a:pt x="167782" y="786572"/>
                      </a:cubicBezTo>
                      <a:close/>
                      <a:moveTo>
                        <a:pt x="91518" y="855904"/>
                      </a:moveTo>
                      <a:cubicBezTo>
                        <a:pt x="91518" y="857290"/>
                        <a:pt x="91518" y="857290"/>
                        <a:pt x="90131" y="858677"/>
                      </a:cubicBezTo>
                      <a:cubicBezTo>
                        <a:pt x="90131" y="858677"/>
                        <a:pt x="88744" y="860063"/>
                        <a:pt x="88744" y="860063"/>
                      </a:cubicBezTo>
                      <a:cubicBezTo>
                        <a:pt x="84584" y="865610"/>
                        <a:pt x="81811" y="871156"/>
                        <a:pt x="80424" y="876703"/>
                      </a:cubicBezTo>
                      <a:cubicBezTo>
                        <a:pt x="79038" y="876703"/>
                        <a:pt x="79038" y="876703"/>
                        <a:pt x="77651" y="876703"/>
                      </a:cubicBezTo>
                      <a:cubicBezTo>
                        <a:pt x="81811" y="869770"/>
                        <a:pt x="85971" y="862837"/>
                        <a:pt x="91518" y="855904"/>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9" y="890569"/>
                      </a:cubicBezTo>
                      <a:cubicBezTo>
                        <a:pt x="1026105" y="889183"/>
                        <a:pt x="1026105" y="886409"/>
                        <a:pt x="1026105" y="885023"/>
                      </a:cubicBezTo>
                      <a:cubicBezTo>
                        <a:pt x="1026105" y="883636"/>
                        <a:pt x="1024719"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6" y="801825"/>
                        <a:pt x="1013626" y="794892"/>
                      </a:cubicBezTo>
                      <a:cubicBezTo>
                        <a:pt x="1013626" y="786572"/>
                        <a:pt x="1015012" y="778252"/>
                        <a:pt x="1015012" y="769932"/>
                      </a:cubicBezTo>
                      <a:cubicBezTo>
                        <a:pt x="1015012" y="769932"/>
                        <a:pt x="1008079" y="772706"/>
                        <a:pt x="1008079" y="774092"/>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7" y="811531"/>
                        <a:pt x="976187" y="801825"/>
                      </a:cubicBezTo>
                      <a:cubicBezTo>
                        <a:pt x="976187" y="792119"/>
                        <a:pt x="978960" y="782412"/>
                        <a:pt x="988666" y="779639"/>
                      </a:cubicBezTo>
                      <a:cubicBezTo>
                        <a:pt x="995599" y="778252"/>
                        <a:pt x="1002532" y="779639"/>
                        <a:pt x="1008079" y="774092"/>
                      </a:cubicBezTo>
                      <a:cubicBezTo>
                        <a:pt x="1010852" y="769932"/>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2"/>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4" y="398316"/>
                        <a:pt x="719660" y="395543"/>
                      </a:cubicBezTo>
                      <a:cubicBezTo>
                        <a:pt x="707181" y="376130"/>
                        <a:pt x="697474" y="366424"/>
                        <a:pt x="676675" y="355331"/>
                      </a:cubicBezTo>
                      <a:cubicBezTo>
                        <a:pt x="673902" y="341464"/>
                        <a:pt x="672515" y="328985"/>
                        <a:pt x="672515" y="326211"/>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8" y="11447"/>
                        <a:pt x="565744" y="8673"/>
                      </a:cubicBezTo>
                      <a:cubicBezTo>
                        <a:pt x="511666" y="-10739"/>
                        <a:pt x="457587" y="3127"/>
                        <a:pt x="418762" y="43339"/>
                      </a:cubicBezTo>
                      <a:cubicBezTo>
                        <a:pt x="382710" y="80778"/>
                        <a:pt x="378550" y="127924"/>
                        <a:pt x="381323" y="176456"/>
                      </a:cubicBezTo>
                      <a:cubicBezTo>
                        <a:pt x="381323" y="184775"/>
                        <a:pt x="381323" y="193095"/>
                        <a:pt x="382710" y="200028"/>
                      </a:cubicBezTo>
                      <a:cubicBezTo>
                        <a:pt x="382710" y="204188"/>
                        <a:pt x="382710"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8" y="772706"/>
                        <a:pt x="85971" y="769932"/>
                        <a:pt x="79038" y="768546"/>
                      </a:cubicBezTo>
                      <a:cubicBezTo>
                        <a:pt x="73491" y="767159"/>
                        <a:pt x="67945" y="767159"/>
                        <a:pt x="62398" y="767159"/>
                      </a:cubicBezTo>
                      <a:cubicBezTo>
                        <a:pt x="58238" y="767159"/>
                        <a:pt x="52692" y="768546"/>
                        <a:pt x="48532" y="767159"/>
                      </a:cubicBezTo>
                      <a:cubicBezTo>
                        <a:pt x="47145" y="767159"/>
                        <a:pt x="45759" y="765773"/>
                        <a:pt x="42986" y="765773"/>
                      </a:cubicBezTo>
                      <a:cubicBezTo>
                        <a:pt x="38826" y="765773"/>
                        <a:pt x="36052" y="769932"/>
                        <a:pt x="40212" y="774092"/>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6" y="778252"/>
                        <a:pt x="41599" y="775479"/>
                        <a:pt x="40212" y="774092"/>
                      </a:cubicBezTo>
                      <a:cubicBezTo>
                        <a:pt x="40212" y="774092"/>
                        <a:pt x="33279" y="769932"/>
                        <a:pt x="33279" y="769932"/>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6"/>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0"/>
                        <a:pt x="320311" y="977927"/>
                      </a:cubicBezTo>
                      <a:cubicBezTo>
                        <a:pt x="307832" y="987633"/>
                        <a:pt x="291192" y="1004273"/>
                        <a:pt x="299512" y="1016752"/>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6" y="980700"/>
                        <a:pt x="764032" y="972380"/>
                      </a:cubicBezTo>
                      <a:cubicBezTo>
                        <a:pt x="916562" y="959901"/>
                        <a:pt x="1019172" y="937715"/>
                        <a:pt x="1019172" y="912755"/>
                      </a:cubicBezTo>
                      <a:cubicBezTo>
                        <a:pt x="1019172" y="904436"/>
                        <a:pt x="1009466" y="897502"/>
                        <a:pt x="991439" y="890569"/>
                      </a:cubicBezTo>
                      <a:cubicBezTo>
                        <a:pt x="988666" y="882249"/>
                        <a:pt x="983120" y="873930"/>
                        <a:pt x="978960" y="865610"/>
                      </a:cubicBezTo>
                      <a:cubicBezTo>
                        <a:pt x="976187" y="860063"/>
                        <a:pt x="972027" y="855904"/>
                        <a:pt x="970640" y="848970"/>
                      </a:cubicBezTo>
                      <a:cubicBezTo>
                        <a:pt x="973413" y="844811"/>
                        <a:pt x="976187" y="843424"/>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3"/>
                        <a:pt x="66558" y="865610"/>
                      </a:cubicBezTo>
                      <a:cubicBezTo>
                        <a:pt x="63785" y="871156"/>
                        <a:pt x="61012" y="876703"/>
                        <a:pt x="58238" y="882249"/>
                      </a:cubicBezTo>
                      <a:cubicBezTo>
                        <a:pt x="49919" y="885023"/>
                        <a:pt x="41599" y="886409"/>
                        <a:pt x="34666" y="889183"/>
                      </a:cubicBezTo>
                      <a:cubicBezTo>
                        <a:pt x="40212" y="883636"/>
                        <a:pt x="44372" y="876703"/>
                        <a:pt x="49919" y="869770"/>
                      </a:cubicBezTo>
                      <a:close/>
                    </a:path>
                  </a:pathLst>
                </a:custGeom>
                <a:solidFill>
                  <a:srgbClr val="CFE0DF"/>
                </a:solidFill>
                <a:ln w="13829" cap="flat">
                  <a:noFill/>
                  <a:prstDash val="solid"/>
                  <a:miter/>
                </a:ln>
              </p:spPr>
              <p:txBody>
                <a:bodyPr rtlCol="0" anchor="ctr"/>
                <a:lstStyle/>
                <a:p>
                  <a:endParaRPr lang="tr-TR"/>
                </a:p>
              </p:txBody>
            </p:sp>
            <p:sp>
              <p:nvSpPr>
                <p:cNvPr id="728" name="Serbest Form: Şekil 727">
                  <a:extLst>
                    <a:ext uri="{FF2B5EF4-FFF2-40B4-BE49-F238E27FC236}">
                      <a16:creationId xmlns="" xmlns:a16="http://schemas.microsoft.com/office/drawing/2014/main" id="{31BE18F0-672B-4806-AEC9-1A704C642CC4}"/>
                    </a:ext>
                  </a:extLst>
                </p:cNvPr>
                <p:cNvSpPr/>
                <p:nvPr/>
              </p:nvSpPr>
              <p:spPr>
                <a:xfrm>
                  <a:off x="3884327" y="3809198"/>
                  <a:ext cx="1026105" cy="1021275"/>
                </a:xfrm>
                <a:custGeom>
                  <a:avLst/>
                  <a:gdLst>
                    <a:gd name="connsiteX0" fmla="*/ 973413 w 1026105"/>
                    <a:gd name="connsiteY0" fmla="*/ 883636 h 1021275"/>
                    <a:gd name="connsiteX1" fmla="*/ 966480 w 1026105"/>
                    <a:gd name="connsiteY1" fmla="*/ 882250 h 1021275"/>
                    <a:gd name="connsiteX2" fmla="*/ 956774 w 1026105"/>
                    <a:gd name="connsiteY2" fmla="*/ 855904 h 1021275"/>
                    <a:gd name="connsiteX3" fmla="*/ 973413 w 1026105"/>
                    <a:gd name="connsiteY3" fmla="*/ 883636 h 1021275"/>
                    <a:gd name="connsiteX4" fmla="*/ 938747 w 1026105"/>
                    <a:gd name="connsiteY4" fmla="*/ 864223 h 1021275"/>
                    <a:gd name="connsiteX5" fmla="*/ 947067 w 1026105"/>
                    <a:gd name="connsiteY5" fmla="*/ 876703 h 1021275"/>
                    <a:gd name="connsiteX6" fmla="*/ 935974 w 1026105"/>
                    <a:gd name="connsiteY6" fmla="*/ 873930 h 1021275"/>
                    <a:gd name="connsiteX7" fmla="*/ 938747 w 1026105"/>
                    <a:gd name="connsiteY7" fmla="*/ 864223 h 1021275"/>
                    <a:gd name="connsiteX8" fmla="*/ 737686 w 1026105"/>
                    <a:gd name="connsiteY8" fmla="*/ 682575 h 1021275"/>
                    <a:gd name="connsiteX9" fmla="*/ 772352 w 1026105"/>
                    <a:gd name="connsiteY9" fmla="*/ 710308 h 1021275"/>
                    <a:gd name="connsiteX10" fmla="*/ 793151 w 1026105"/>
                    <a:gd name="connsiteY10" fmla="*/ 726947 h 1021275"/>
                    <a:gd name="connsiteX11" fmla="*/ 826431 w 1026105"/>
                    <a:gd name="connsiteY11" fmla="*/ 751906 h 1021275"/>
                    <a:gd name="connsiteX12" fmla="*/ 880509 w 1026105"/>
                    <a:gd name="connsiteY12" fmla="*/ 786572 h 1021275"/>
                    <a:gd name="connsiteX13" fmla="*/ 916562 w 1026105"/>
                    <a:gd name="connsiteY13" fmla="*/ 817078 h 1021275"/>
                    <a:gd name="connsiteX14" fmla="*/ 851390 w 1026105"/>
                    <a:gd name="connsiteY14" fmla="*/ 799052 h 1021275"/>
                    <a:gd name="connsiteX15" fmla="*/ 673902 w 1026105"/>
                    <a:gd name="connsiteY15" fmla="*/ 783799 h 1021275"/>
                    <a:gd name="connsiteX16" fmla="*/ 671128 w 1026105"/>
                    <a:gd name="connsiteY16" fmla="*/ 781026 h 1021275"/>
                    <a:gd name="connsiteX17" fmla="*/ 668355 w 1026105"/>
                    <a:gd name="connsiteY17" fmla="*/ 758840 h 1021275"/>
                    <a:gd name="connsiteX18" fmla="*/ 657262 w 1026105"/>
                    <a:gd name="connsiteY18" fmla="*/ 631270 h 1021275"/>
                    <a:gd name="connsiteX19" fmla="*/ 653102 w 1026105"/>
                    <a:gd name="connsiteY19" fmla="*/ 567485 h 1021275"/>
                    <a:gd name="connsiteX20" fmla="*/ 653102 w 1026105"/>
                    <a:gd name="connsiteY20" fmla="*/ 524499 h 1021275"/>
                    <a:gd name="connsiteX21" fmla="*/ 673902 w 1026105"/>
                    <a:gd name="connsiteY21" fmla="*/ 559165 h 1021275"/>
                    <a:gd name="connsiteX22" fmla="*/ 678061 w 1026105"/>
                    <a:gd name="connsiteY22" fmla="*/ 556392 h 1021275"/>
                    <a:gd name="connsiteX23" fmla="*/ 737686 w 1026105"/>
                    <a:gd name="connsiteY23" fmla="*/ 682575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9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6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4517 h 1021275"/>
                    <a:gd name="connsiteX42" fmla="*/ 88744 w 1026105"/>
                    <a:gd name="connsiteY42" fmla="*/ 857290 h 1021275"/>
                    <a:gd name="connsiteX43" fmla="*/ 87358 w 1026105"/>
                    <a:gd name="connsiteY43" fmla="*/ 858677 h 1021275"/>
                    <a:gd name="connsiteX44" fmla="*/ 79038 w 1026105"/>
                    <a:gd name="connsiteY44" fmla="*/ 875316 h 1021275"/>
                    <a:gd name="connsiteX45" fmla="*/ 76265 w 1026105"/>
                    <a:gd name="connsiteY45" fmla="*/ 875316 h 1021275"/>
                    <a:gd name="connsiteX46" fmla="*/ 90131 w 1026105"/>
                    <a:gd name="connsiteY46" fmla="*/ 854517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8 h 1021275"/>
                    <a:gd name="connsiteX55" fmla="*/ 1010852 w 1026105"/>
                    <a:gd name="connsiteY55" fmla="*/ 815691 h 1021275"/>
                    <a:gd name="connsiteX56" fmla="*/ 1013626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1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4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8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59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4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9919 w 1026105"/>
                    <a:gd name="connsiteY134" fmla="*/ 869770 h 1021275"/>
                    <a:gd name="connsiteX135" fmla="*/ 69331 w 1026105"/>
                    <a:gd name="connsiteY135" fmla="*/ 846197 h 1021275"/>
                    <a:gd name="connsiteX136" fmla="*/ 74878 w 1026105"/>
                    <a:gd name="connsiteY136" fmla="*/ 848970 h 1021275"/>
                    <a:gd name="connsiteX137" fmla="*/ 66558 w 1026105"/>
                    <a:gd name="connsiteY137" fmla="*/ 865610 h 1021275"/>
                    <a:gd name="connsiteX138" fmla="*/ 58238 w 1026105"/>
                    <a:gd name="connsiteY138" fmla="*/ 882250 h 1021275"/>
                    <a:gd name="connsiteX139" fmla="*/ 34666 w 1026105"/>
                    <a:gd name="connsiteY139" fmla="*/ 889183 h 1021275"/>
                    <a:gd name="connsiteX140" fmla="*/ 49919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3413" y="883636"/>
                      </a:moveTo>
                      <a:cubicBezTo>
                        <a:pt x="970640" y="883636"/>
                        <a:pt x="969253" y="882250"/>
                        <a:pt x="966480" y="882250"/>
                      </a:cubicBezTo>
                      <a:cubicBezTo>
                        <a:pt x="962320" y="873930"/>
                        <a:pt x="958160" y="865610"/>
                        <a:pt x="956774" y="855904"/>
                      </a:cubicBezTo>
                      <a:cubicBezTo>
                        <a:pt x="962320" y="864223"/>
                        <a:pt x="967867" y="873930"/>
                        <a:pt x="973413" y="883636"/>
                      </a:cubicBezTo>
                      <a:close/>
                      <a:moveTo>
                        <a:pt x="938747" y="864223"/>
                      </a:moveTo>
                      <a:cubicBezTo>
                        <a:pt x="941521" y="868383"/>
                        <a:pt x="944294" y="872543"/>
                        <a:pt x="947067" y="876703"/>
                      </a:cubicBezTo>
                      <a:cubicBezTo>
                        <a:pt x="944294" y="875316"/>
                        <a:pt x="940134" y="875316"/>
                        <a:pt x="935974" y="873930"/>
                      </a:cubicBezTo>
                      <a:cubicBezTo>
                        <a:pt x="937361" y="871157"/>
                        <a:pt x="937361" y="866997"/>
                        <a:pt x="938747" y="864223"/>
                      </a:cubicBezTo>
                      <a:close/>
                      <a:moveTo>
                        <a:pt x="737686" y="682575"/>
                      </a:moveTo>
                      <a:cubicBezTo>
                        <a:pt x="747393" y="693668"/>
                        <a:pt x="761259" y="700601"/>
                        <a:pt x="772352" y="710308"/>
                      </a:cubicBezTo>
                      <a:cubicBezTo>
                        <a:pt x="779285" y="715854"/>
                        <a:pt x="786218" y="721401"/>
                        <a:pt x="793151" y="726947"/>
                      </a:cubicBezTo>
                      <a:cubicBezTo>
                        <a:pt x="804245" y="735267"/>
                        <a:pt x="815338" y="743587"/>
                        <a:pt x="826431" y="751906"/>
                      </a:cubicBezTo>
                      <a:cubicBezTo>
                        <a:pt x="843070" y="764386"/>
                        <a:pt x="862483" y="774093"/>
                        <a:pt x="880509" y="786572"/>
                      </a:cubicBezTo>
                      <a:cubicBezTo>
                        <a:pt x="892989" y="794892"/>
                        <a:pt x="908242" y="803212"/>
                        <a:pt x="916562" y="817078"/>
                      </a:cubicBezTo>
                      <a:cubicBezTo>
                        <a:pt x="897149" y="807372"/>
                        <a:pt x="870803" y="801825"/>
                        <a:pt x="851390" y="799052"/>
                      </a:cubicBezTo>
                      <a:cubicBezTo>
                        <a:pt x="815338" y="794892"/>
                        <a:pt x="693314" y="803212"/>
                        <a:pt x="673902" y="783799"/>
                      </a:cubicBezTo>
                      <a:cubicBezTo>
                        <a:pt x="672515" y="782412"/>
                        <a:pt x="672515" y="781026"/>
                        <a:pt x="671128" y="781026"/>
                      </a:cubicBezTo>
                      <a:cubicBezTo>
                        <a:pt x="669742" y="774093"/>
                        <a:pt x="669742" y="765773"/>
                        <a:pt x="668355" y="758840"/>
                      </a:cubicBezTo>
                      <a:cubicBezTo>
                        <a:pt x="662808" y="715854"/>
                        <a:pt x="660035" y="674255"/>
                        <a:pt x="657262" y="631270"/>
                      </a:cubicBezTo>
                      <a:cubicBezTo>
                        <a:pt x="655875" y="610470"/>
                        <a:pt x="654489" y="588284"/>
                        <a:pt x="653102" y="567485"/>
                      </a:cubicBezTo>
                      <a:cubicBezTo>
                        <a:pt x="653102" y="559165"/>
                        <a:pt x="658649" y="530046"/>
                        <a:pt x="653102" y="524499"/>
                      </a:cubicBezTo>
                      <a:cubicBezTo>
                        <a:pt x="662808" y="534206"/>
                        <a:pt x="668355" y="548072"/>
                        <a:pt x="673902" y="559165"/>
                      </a:cubicBezTo>
                      <a:cubicBezTo>
                        <a:pt x="673902" y="559165"/>
                        <a:pt x="675288" y="557778"/>
                        <a:pt x="678061" y="556392"/>
                      </a:cubicBezTo>
                      <a:cubicBezTo>
                        <a:pt x="693314" y="603537"/>
                        <a:pt x="727980" y="672869"/>
                        <a:pt x="737686" y="682575"/>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6"/>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6"/>
                        <a:pt x="280099" y="785186"/>
                      </a:cubicBezTo>
                      <a:cubicBezTo>
                        <a:pt x="245433" y="785186"/>
                        <a:pt x="210767" y="787959"/>
                        <a:pt x="177488" y="793505"/>
                      </a:cubicBezTo>
                      <a:cubicBezTo>
                        <a:pt x="163622" y="796279"/>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8" y="890569"/>
                      </a:cubicBezTo>
                      <a:cubicBezTo>
                        <a:pt x="1026105" y="889183"/>
                        <a:pt x="1026105" y="886410"/>
                        <a:pt x="1026105" y="885023"/>
                      </a:cubicBezTo>
                      <a:cubicBezTo>
                        <a:pt x="1026105" y="883636"/>
                        <a:pt x="1024718" y="880863"/>
                        <a:pt x="1023332" y="879476"/>
                      </a:cubicBezTo>
                      <a:cubicBezTo>
                        <a:pt x="1015012" y="865610"/>
                        <a:pt x="1006692" y="853130"/>
                        <a:pt x="996986" y="840651"/>
                      </a:cubicBezTo>
                      <a:cubicBezTo>
                        <a:pt x="995599" y="839264"/>
                        <a:pt x="994213" y="836491"/>
                        <a:pt x="994213" y="833718"/>
                      </a:cubicBezTo>
                      <a:cubicBezTo>
                        <a:pt x="994213" y="826784"/>
                        <a:pt x="1006692" y="821238"/>
                        <a:pt x="1010852" y="815691"/>
                      </a:cubicBezTo>
                      <a:cubicBezTo>
                        <a:pt x="1015012" y="810145"/>
                        <a:pt x="1013626" y="801825"/>
                        <a:pt x="1013626" y="794892"/>
                      </a:cubicBezTo>
                      <a:cubicBezTo>
                        <a:pt x="1013626"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1"/>
                        <a:pt x="976186" y="801825"/>
                      </a:cubicBezTo>
                      <a:cubicBezTo>
                        <a:pt x="976186" y="792119"/>
                        <a:pt x="978960" y="782412"/>
                        <a:pt x="988666" y="779639"/>
                      </a:cubicBezTo>
                      <a:cubicBezTo>
                        <a:pt x="995599" y="778252"/>
                        <a:pt x="1002532" y="779639"/>
                        <a:pt x="1008079" y="774093"/>
                      </a:cubicBezTo>
                      <a:cubicBezTo>
                        <a:pt x="1010852" y="769933"/>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4" y="398316"/>
                        <a:pt x="719660" y="395543"/>
                      </a:cubicBezTo>
                      <a:cubicBezTo>
                        <a:pt x="707181" y="376130"/>
                        <a:pt x="697474" y="366424"/>
                        <a:pt x="676675" y="355331"/>
                      </a:cubicBezTo>
                      <a:cubicBezTo>
                        <a:pt x="673902" y="341464"/>
                        <a:pt x="672515" y="328985"/>
                        <a:pt x="672515" y="326211"/>
                      </a:cubicBezTo>
                      <a:cubicBezTo>
                        <a:pt x="672515" y="298479"/>
                        <a:pt x="662808" y="272133"/>
                        <a:pt x="665582" y="244400"/>
                      </a:cubicBezTo>
                      <a:cubicBezTo>
                        <a:pt x="668355" y="202802"/>
                        <a:pt x="671128" y="155656"/>
                        <a:pt x="662808" y="114057"/>
                      </a:cubicBezTo>
                      <a:cubicBezTo>
                        <a:pt x="655875" y="76618"/>
                        <a:pt x="630916" y="44726"/>
                        <a:pt x="597637" y="23926"/>
                      </a:cubicBezTo>
                      <a:cubicBezTo>
                        <a:pt x="587931" y="16993"/>
                        <a:pt x="576837" y="11447"/>
                        <a:pt x="565744" y="8674"/>
                      </a:cubicBezTo>
                      <a:cubicBezTo>
                        <a:pt x="511666" y="-10739"/>
                        <a:pt x="457587" y="3127"/>
                        <a:pt x="418762" y="43339"/>
                      </a:cubicBezTo>
                      <a:cubicBezTo>
                        <a:pt x="382709" y="80778"/>
                        <a:pt x="378550" y="127923"/>
                        <a:pt x="381323" y="176456"/>
                      </a:cubicBezTo>
                      <a:cubicBezTo>
                        <a:pt x="381323" y="184775"/>
                        <a:pt x="381323" y="193095"/>
                        <a:pt x="382709" y="200028"/>
                      </a:cubicBezTo>
                      <a:cubicBezTo>
                        <a:pt x="382709" y="204188"/>
                        <a:pt x="382709" y="206962"/>
                        <a:pt x="384096" y="211121"/>
                      </a:cubicBezTo>
                      <a:cubicBezTo>
                        <a:pt x="386869" y="254107"/>
                        <a:pt x="392416" y="298479"/>
                        <a:pt x="388256" y="341464"/>
                      </a:cubicBezTo>
                      <a:cubicBezTo>
                        <a:pt x="342497" y="359491"/>
                        <a:pt x="331404" y="366424"/>
                        <a:pt x="313378" y="395543"/>
                      </a:cubicBezTo>
                      <a:cubicBezTo>
                        <a:pt x="311991" y="398316"/>
                        <a:pt x="310605" y="401090"/>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8"/>
                      </a:cubicBezTo>
                      <a:cubicBezTo>
                        <a:pt x="54079" y="836491"/>
                        <a:pt x="52692" y="837878"/>
                        <a:pt x="51305" y="840651"/>
                      </a:cubicBezTo>
                      <a:cubicBezTo>
                        <a:pt x="41599" y="853130"/>
                        <a:pt x="33279" y="866997"/>
                        <a:pt x="23573" y="879476"/>
                      </a:cubicBezTo>
                      <a:cubicBezTo>
                        <a:pt x="22186" y="880863"/>
                        <a:pt x="20799" y="882250"/>
                        <a:pt x="20799" y="885023"/>
                      </a:cubicBezTo>
                      <a:cubicBezTo>
                        <a:pt x="20799" y="886410"/>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1" y="987633"/>
                        <a:pt x="291192" y="1004273"/>
                        <a:pt x="299512" y="1016753"/>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4"/>
                      </a:cubicBezTo>
                      <a:cubicBezTo>
                        <a:pt x="669742" y="983474"/>
                        <a:pt x="683608" y="984860"/>
                        <a:pt x="697474" y="984860"/>
                      </a:cubicBezTo>
                      <a:cubicBezTo>
                        <a:pt x="707181" y="984860"/>
                        <a:pt x="716887" y="984860"/>
                        <a:pt x="726593" y="986247"/>
                      </a:cubicBezTo>
                      <a:cubicBezTo>
                        <a:pt x="736300" y="987633"/>
                        <a:pt x="759872" y="1009819"/>
                        <a:pt x="769579" y="995953"/>
                      </a:cubicBezTo>
                      <a:cubicBezTo>
                        <a:pt x="775125" y="989020"/>
                        <a:pt x="770966" y="980700"/>
                        <a:pt x="764032" y="972380"/>
                      </a:cubicBezTo>
                      <a:cubicBezTo>
                        <a:pt x="916562" y="959901"/>
                        <a:pt x="1019172" y="937715"/>
                        <a:pt x="1019172" y="912755"/>
                      </a:cubicBezTo>
                      <a:cubicBezTo>
                        <a:pt x="1019172" y="904436"/>
                        <a:pt x="1009466" y="897502"/>
                        <a:pt x="991439" y="890569"/>
                      </a:cubicBezTo>
                      <a:cubicBezTo>
                        <a:pt x="988666" y="882250"/>
                        <a:pt x="983120" y="873930"/>
                        <a:pt x="978960" y="865610"/>
                      </a:cubicBezTo>
                      <a:cubicBezTo>
                        <a:pt x="976186" y="860063"/>
                        <a:pt x="972027" y="855904"/>
                        <a:pt x="970640" y="848970"/>
                      </a:cubicBezTo>
                      <a:cubicBezTo>
                        <a:pt x="973413" y="844811"/>
                        <a:pt x="974800" y="842037"/>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3"/>
                        <a:pt x="66558" y="865610"/>
                      </a:cubicBezTo>
                      <a:cubicBezTo>
                        <a:pt x="63785" y="871157"/>
                        <a:pt x="61012" y="876703"/>
                        <a:pt x="58238" y="882250"/>
                      </a:cubicBezTo>
                      <a:cubicBezTo>
                        <a:pt x="49919" y="885023"/>
                        <a:pt x="41599" y="886410"/>
                        <a:pt x="34666" y="889183"/>
                      </a:cubicBezTo>
                      <a:cubicBezTo>
                        <a:pt x="38826" y="883636"/>
                        <a:pt x="44372" y="875316"/>
                        <a:pt x="49919" y="869770"/>
                      </a:cubicBezTo>
                      <a:close/>
                    </a:path>
                  </a:pathLst>
                </a:custGeom>
                <a:solidFill>
                  <a:srgbClr val="CDDFDE"/>
                </a:solidFill>
                <a:ln w="13829" cap="flat">
                  <a:noFill/>
                  <a:prstDash val="solid"/>
                  <a:miter/>
                </a:ln>
              </p:spPr>
              <p:txBody>
                <a:bodyPr rtlCol="0" anchor="ctr"/>
                <a:lstStyle/>
                <a:p>
                  <a:endParaRPr lang="tr-TR"/>
                </a:p>
              </p:txBody>
            </p:sp>
            <p:sp>
              <p:nvSpPr>
                <p:cNvPr id="729" name="Serbest Form: Şekil 728">
                  <a:extLst>
                    <a:ext uri="{FF2B5EF4-FFF2-40B4-BE49-F238E27FC236}">
                      <a16:creationId xmlns="" xmlns:a16="http://schemas.microsoft.com/office/drawing/2014/main" id="{EB88ECCD-84F6-49E4-B8C5-A6CFAD18555F}"/>
                    </a:ext>
                  </a:extLst>
                </p:cNvPr>
                <p:cNvSpPr/>
                <p:nvPr/>
              </p:nvSpPr>
              <p:spPr>
                <a:xfrm>
                  <a:off x="3880167" y="3805038"/>
                  <a:ext cx="1026105" cy="1021274"/>
                </a:xfrm>
                <a:custGeom>
                  <a:avLst/>
                  <a:gdLst>
                    <a:gd name="connsiteX0" fmla="*/ 974800 w 1026105"/>
                    <a:gd name="connsiteY0" fmla="*/ 883636 h 1021274"/>
                    <a:gd name="connsiteX1" fmla="*/ 967867 w 1026105"/>
                    <a:gd name="connsiteY1" fmla="*/ 882249 h 1021274"/>
                    <a:gd name="connsiteX2" fmla="*/ 958160 w 1026105"/>
                    <a:gd name="connsiteY2" fmla="*/ 855904 h 1021274"/>
                    <a:gd name="connsiteX3" fmla="*/ 974800 w 1026105"/>
                    <a:gd name="connsiteY3" fmla="*/ 883636 h 1021274"/>
                    <a:gd name="connsiteX4" fmla="*/ 938747 w 1026105"/>
                    <a:gd name="connsiteY4" fmla="*/ 864223 h 1021274"/>
                    <a:gd name="connsiteX5" fmla="*/ 947067 w 1026105"/>
                    <a:gd name="connsiteY5" fmla="*/ 876703 h 1021274"/>
                    <a:gd name="connsiteX6" fmla="*/ 935974 w 1026105"/>
                    <a:gd name="connsiteY6" fmla="*/ 873930 h 1021274"/>
                    <a:gd name="connsiteX7" fmla="*/ 938747 w 1026105"/>
                    <a:gd name="connsiteY7" fmla="*/ 864223 h 1021274"/>
                    <a:gd name="connsiteX8" fmla="*/ 737686 w 1026105"/>
                    <a:gd name="connsiteY8" fmla="*/ 683962 h 1021274"/>
                    <a:gd name="connsiteX9" fmla="*/ 772352 w 1026105"/>
                    <a:gd name="connsiteY9" fmla="*/ 711694 h 1021274"/>
                    <a:gd name="connsiteX10" fmla="*/ 793151 w 1026105"/>
                    <a:gd name="connsiteY10" fmla="*/ 728334 h 1021274"/>
                    <a:gd name="connsiteX11" fmla="*/ 826431 w 1026105"/>
                    <a:gd name="connsiteY11" fmla="*/ 753293 h 1021274"/>
                    <a:gd name="connsiteX12" fmla="*/ 880509 w 1026105"/>
                    <a:gd name="connsiteY12" fmla="*/ 787959 h 1021274"/>
                    <a:gd name="connsiteX13" fmla="*/ 916562 w 1026105"/>
                    <a:gd name="connsiteY13" fmla="*/ 818464 h 1021274"/>
                    <a:gd name="connsiteX14" fmla="*/ 851390 w 1026105"/>
                    <a:gd name="connsiteY14" fmla="*/ 800438 h 1021274"/>
                    <a:gd name="connsiteX15" fmla="*/ 673902 w 1026105"/>
                    <a:gd name="connsiteY15" fmla="*/ 785185 h 1021274"/>
                    <a:gd name="connsiteX16" fmla="*/ 671128 w 1026105"/>
                    <a:gd name="connsiteY16" fmla="*/ 782412 h 1021274"/>
                    <a:gd name="connsiteX17" fmla="*/ 668355 w 1026105"/>
                    <a:gd name="connsiteY17" fmla="*/ 760226 h 1021274"/>
                    <a:gd name="connsiteX18" fmla="*/ 657262 w 1026105"/>
                    <a:gd name="connsiteY18" fmla="*/ 632656 h 1021274"/>
                    <a:gd name="connsiteX19" fmla="*/ 653102 w 1026105"/>
                    <a:gd name="connsiteY19" fmla="*/ 568871 h 1021274"/>
                    <a:gd name="connsiteX20" fmla="*/ 653102 w 1026105"/>
                    <a:gd name="connsiteY20" fmla="*/ 525886 h 1021274"/>
                    <a:gd name="connsiteX21" fmla="*/ 673902 w 1026105"/>
                    <a:gd name="connsiteY21" fmla="*/ 560552 h 1021274"/>
                    <a:gd name="connsiteX22" fmla="*/ 678061 w 1026105"/>
                    <a:gd name="connsiteY22" fmla="*/ 557778 h 1021274"/>
                    <a:gd name="connsiteX23" fmla="*/ 737686 w 1026105"/>
                    <a:gd name="connsiteY23" fmla="*/ 683962 h 1021274"/>
                    <a:gd name="connsiteX24" fmla="*/ 167782 w 1026105"/>
                    <a:gd name="connsiteY24" fmla="*/ 787959 h 1021274"/>
                    <a:gd name="connsiteX25" fmla="*/ 221861 w 1026105"/>
                    <a:gd name="connsiteY25" fmla="*/ 753293 h 1021274"/>
                    <a:gd name="connsiteX26" fmla="*/ 255140 w 1026105"/>
                    <a:gd name="connsiteY26" fmla="*/ 728334 h 1021274"/>
                    <a:gd name="connsiteX27" fmla="*/ 275939 w 1026105"/>
                    <a:gd name="connsiteY27" fmla="*/ 711694 h 1021274"/>
                    <a:gd name="connsiteX28" fmla="*/ 310605 w 1026105"/>
                    <a:gd name="connsiteY28" fmla="*/ 683962 h 1021274"/>
                    <a:gd name="connsiteX29" fmla="*/ 364683 w 1026105"/>
                    <a:gd name="connsiteY29" fmla="*/ 550845 h 1021274"/>
                    <a:gd name="connsiteX30" fmla="*/ 374390 w 1026105"/>
                    <a:gd name="connsiteY30" fmla="*/ 555005 h 1021274"/>
                    <a:gd name="connsiteX31" fmla="*/ 381323 w 1026105"/>
                    <a:gd name="connsiteY31" fmla="*/ 535592 h 1021274"/>
                    <a:gd name="connsiteX32" fmla="*/ 381323 w 1026105"/>
                    <a:gd name="connsiteY32" fmla="*/ 588284 h 1021274"/>
                    <a:gd name="connsiteX33" fmla="*/ 375776 w 1026105"/>
                    <a:gd name="connsiteY33" fmla="*/ 692281 h 1021274"/>
                    <a:gd name="connsiteX34" fmla="*/ 357750 w 1026105"/>
                    <a:gd name="connsiteY34" fmla="*/ 782412 h 1021274"/>
                    <a:gd name="connsiteX35" fmla="*/ 366070 w 1026105"/>
                    <a:gd name="connsiteY35" fmla="*/ 783799 h 1021274"/>
                    <a:gd name="connsiteX36" fmla="*/ 363297 w 1026105"/>
                    <a:gd name="connsiteY36" fmla="*/ 785185 h 1021274"/>
                    <a:gd name="connsiteX37" fmla="*/ 280099 w 1026105"/>
                    <a:gd name="connsiteY37" fmla="*/ 786572 h 1021274"/>
                    <a:gd name="connsiteX38" fmla="*/ 177488 w 1026105"/>
                    <a:gd name="connsiteY38" fmla="*/ 794892 h 1021274"/>
                    <a:gd name="connsiteX39" fmla="*/ 138663 w 1026105"/>
                    <a:gd name="connsiteY39" fmla="*/ 810145 h 1021274"/>
                    <a:gd name="connsiteX40" fmla="*/ 167782 w 1026105"/>
                    <a:gd name="connsiteY40" fmla="*/ 787959 h 1021274"/>
                    <a:gd name="connsiteX41" fmla="*/ 91518 w 1026105"/>
                    <a:gd name="connsiteY41" fmla="*/ 855904 h 1021274"/>
                    <a:gd name="connsiteX42" fmla="*/ 90131 w 1026105"/>
                    <a:gd name="connsiteY42" fmla="*/ 858677 h 1021274"/>
                    <a:gd name="connsiteX43" fmla="*/ 88744 w 1026105"/>
                    <a:gd name="connsiteY43" fmla="*/ 860063 h 1021274"/>
                    <a:gd name="connsiteX44" fmla="*/ 80424 w 1026105"/>
                    <a:gd name="connsiteY44" fmla="*/ 876703 h 1021274"/>
                    <a:gd name="connsiteX45" fmla="*/ 77651 w 1026105"/>
                    <a:gd name="connsiteY45" fmla="*/ 876703 h 1021274"/>
                    <a:gd name="connsiteX46" fmla="*/ 91518 w 1026105"/>
                    <a:gd name="connsiteY46" fmla="*/ 855904 h 1021274"/>
                    <a:gd name="connsiteX47" fmla="*/ 978960 w 1026105"/>
                    <a:gd name="connsiteY47" fmla="*/ 846197 h 1021274"/>
                    <a:gd name="connsiteX48" fmla="*/ 998373 w 1026105"/>
                    <a:gd name="connsiteY48" fmla="*/ 869770 h 1021274"/>
                    <a:gd name="connsiteX49" fmla="*/ 1016399 w 1026105"/>
                    <a:gd name="connsiteY49" fmla="*/ 890569 h 1021274"/>
                    <a:gd name="connsiteX50" fmla="*/ 1024719 w 1026105"/>
                    <a:gd name="connsiteY50" fmla="*/ 890569 h 1021274"/>
                    <a:gd name="connsiteX51" fmla="*/ 1026105 w 1026105"/>
                    <a:gd name="connsiteY51" fmla="*/ 885023 h 1021274"/>
                    <a:gd name="connsiteX52" fmla="*/ 1023332 w 1026105"/>
                    <a:gd name="connsiteY52" fmla="*/ 879476 h 1021274"/>
                    <a:gd name="connsiteX53" fmla="*/ 996986 w 1026105"/>
                    <a:gd name="connsiteY53" fmla="*/ 840651 h 1021274"/>
                    <a:gd name="connsiteX54" fmla="*/ 994213 w 1026105"/>
                    <a:gd name="connsiteY54" fmla="*/ 833717 h 1021274"/>
                    <a:gd name="connsiteX55" fmla="*/ 1010852 w 1026105"/>
                    <a:gd name="connsiteY55" fmla="*/ 815691 h 1021274"/>
                    <a:gd name="connsiteX56" fmla="*/ 1013626 w 1026105"/>
                    <a:gd name="connsiteY56" fmla="*/ 794892 h 1021274"/>
                    <a:gd name="connsiteX57" fmla="*/ 1015012 w 1026105"/>
                    <a:gd name="connsiteY57" fmla="*/ 769932 h 1021274"/>
                    <a:gd name="connsiteX58" fmla="*/ 1008079 w 1026105"/>
                    <a:gd name="connsiteY58" fmla="*/ 774092 h 1021274"/>
                    <a:gd name="connsiteX59" fmla="*/ 1003919 w 1026105"/>
                    <a:gd name="connsiteY59" fmla="*/ 781026 h 1021274"/>
                    <a:gd name="connsiteX60" fmla="*/ 999759 w 1026105"/>
                    <a:gd name="connsiteY60" fmla="*/ 801825 h 1021274"/>
                    <a:gd name="connsiteX61" fmla="*/ 998373 w 1026105"/>
                    <a:gd name="connsiteY61" fmla="*/ 804598 h 1021274"/>
                    <a:gd name="connsiteX62" fmla="*/ 996986 w 1026105"/>
                    <a:gd name="connsiteY62" fmla="*/ 805985 h 1021274"/>
                    <a:gd name="connsiteX63" fmla="*/ 976187 w 1026105"/>
                    <a:gd name="connsiteY63" fmla="*/ 801825 h 1021274"/>
                    <a:gd name="connsiteX64" fmla="*/ 988666 w 1026105"/>
                    <a:gd name="connsiteY64" fmla="*/ 779639 h 1021274"/>
                    <a:gd name="connsiteX65" fmla="*/ 1008079 w 1026105"/>
                    <a:gd name="connsiteY65" fmla="*/ 774092 h 1021274"/>
                    <a:gd name="connsiteX66" fmla="*/ 1005306 w 1026105"/>
                    <a:gd name="connsiteY66" fmla="*/ 765773 h 1021274"/>
                    <a:gd name="connsiteX67" fmla="*/ 999759 w 1026105"/>
                    <a:gd name="connsiteY67" fmla="*/ 767159 h 1021274"/>
                    <a:gd name="connsiteX68" fmla="*/ 985893 w 1026105"/>
                    <a:gd name="connsiteY68" fmla="*/ 767159 h 1021274"/>
                    <a:gd name="connsiteX69" fmla="*/ 969253 w 1026105"/>
                    <a:gd name="connsiteY69" fmla="*/ 768546 h 1021274"/>
                    <a:gd name="connsiteX70" fmla="*/ 948454 w 1026105"/>
                    <a:gd name="connsiteY70" fmla="*/ 772706 h 1021274"/>
                    <a:gd name="connsiteX71" fmla="*/ 902695 w 1026105"/>
                    <a:gd name="connsiteY71" fmla="*/ 743587 h 1021274"/>
                    <a:gd name="connsiteX72" fmla="*/ 800085 w 1026105"/>
                    <a:gd name="connsiteY72" fmla="*/ 642363 h 1021274"/>
                    <a:gd name="connsiteX73" fmla="*/ 776512 w 1026105"/>
                    <a:gd name="connsiteY73" fmla="*/ 567485 h 1021274"/>
                    <a:gd name="connsiteX74" fmla="*/ 764032 w 1026105"/>
                    <a:gd name="connsiteY74" fmla="*/ 512020 h 1021274"/>
                    <a:gd name="connsiteX75" fmla="*/ 719660 w 1026105"/>
                    <a:gd name="connsiteY75" fmla="*/ 395543 h 1021274"/>
                    <a:gd name="connsiteX76" fmla="*/ 676675 w 1026105"/>
                    <a:gd name="connsiteY76" fmla="*/ 355331 h 1021274"/>
                    <a:gd name="connsiteX77" fmla="*/ 672515 w 1026105"/>
                    <a:gd name="connsiteY77" fmla="*/ 326211 h 1021274"/>
                    <a:gd name="connsiteX78" fmla="*/ 665582 w 1026105"/>
                    <a:gd name="connsiteY78" fmla="*/ 244400 h 1021274"/>
                    <a:gd name="connsiteX79" fmla="*/ 662808 w 1026105"/>
                    <a:gd name="connsiteY79" fmla="*/ 114057 h 1021274"/>
                    <a:gd name="connsiteX80" fmla="*/ 597637 w 1026105"/>
                    <a:gd name="connsiteY80" fmla="*/ 23926 h 1021274"/>
                    <a:gd name="connsiteX81" fmla="*/ 565744 w 1026105"/>
                    <a:gd name="connsiteY81" fmla="*/ 8673 h 1021274"/>
                    <a:gd name="connsiteX82" fmla="*/ 418762 w 1026105"/>
                    <a:gd name="connsiteY82" fmla="*/ 43339 h 1021274"/>
                    <a:gd name="connsiteX83" fmla="*/ 381323 w 1026105"/>
                    <a:gd name="connsiteY83" fmla="*/ 176456 h 1021274"/>
                    <a:gd name="connsiteX84" fmla="*/ 382710 w 1026105"/>
                    <a:gd name="connsiteY84" fmla="*/ 200028 h 1021274"/>
                    <a:gd name="connsiteX85" fmla="*/ 384096 w 1026105"/>
                    <a:gd name="connsiteY85" fmla="*/ 211121 h 1021274"/>
                    <a:gd name="connsiteX86" fmla="*/ 388256 w 1026105"/>
                    <a:gd name="connsiteY86" fmla="*/ 341464 h 1021274"/>
                    <a:gd name="connsiteX87" fmla="*/ 313378 w 1026105"/>
                    <a:gd name="connsiteY87" fmla="*/ 395543 h 1021274"/>
                    <a:gd name="connsiteX88" fmla="*/ 309218 w 1026105"/>
                    <a:gd name="connsiteY88" fmla="*/ 403863 h 1021274"/>
                    <a:gd name="connsiteX89" fmla="*/ 269006 w 1026105"/>
                    <a:gd name="connsiteY89" fmla="*/ 512020 h 1021274"/>
                    <a:gd name="connsiteX90" fmla="*/ 282872 w 1026105"/>
                    <a:gd name="connsiteY90" fmla="*/ 518953 h 1021274"/>
                    <a:gd name="connsiteX91" fmla="*/ 271779 w 1026105"/>
                    <a:gd name="connsiteY91" fmla="*/ 567485 h 1021274"/>
                    <a:gd name="connsiteX92" fmla="*/ 248207 w 1026105"/>
                    <a:gd name="connsiteY92" fmla="*/ 642363 h 1021274"/>
                    <a:gd name="connsiteX93" fmla="*/ 145596 w 1026105"/>
                    <a:gd name="connsiteY93" fmla="*/ 743587 h 1021274"/>
                    <a:gd name="connsiteX94" fmla="*/ 99837 w 1026105"/>
                    <a:gd name="connsiteY94" fmla="*/ 772706 h 1021274"/>
                    <a:gd name="connsiteX95" fmla="*/ 79038 w 1026105"/>
                    <a:gd name="connsiteY95" fmla="*/ 768546 h 1021274"/>
                    <a:gd name="connsiteX96" fmla="*/ 62398 w 1026105"/>
                    <a:gd name="connsiteY96" fmla="*/ 767159 h 1021274"/>
                    <a:gd name="connsiteX97" fmla="*/ 48532 w 1026105"/>
                    <a:gd name="connsiteY97" fmla="*/ 767159 h 1021274"/>
                    <a:gd name="connsiteX98" fmla="*/ 42986 w 1026105"/>
                    <a:gd name="connsiteY98" fmla="*/ 765773 h 1021274"/>
                    <a:gd name="connsiteX99" fmla="*/ 40212 w 1026105"/>
                    <a:gd name="connsiteY99" fmla="*/ 774092 h 1021274"/>
                    <a:gd name="connsiteX100" fmla="*/ 59625 w 1026105"/>
                    <a:gd name="connsiteY100" fmla="*/ 779639 h 1021274"/>
                    <a:gd name="connsiteX101" fmla="*/ 72105 w 1026105"/>
                    <a:gd name="connsiteY101" fmla="*/ 801825 h 1021274"/>
                    <a:gd name="connsiteX102" fmla="*/ 51305 w 1026105"/>
                    <a:gd name="connsiteY102" fmla="*/ 805985 h 1021274"/>
                    <a:gd name="connsiteX103" fmla="*/ 49919 w 1026105"/>
                    <a:gd name="connsiteY103" fmla="*/ 804598 h 1021274"/>
                    <a:gd name="connsiteX104" fmla="*/ 48532 w 1026105"/>
                    <a:gd name="connsiteY104" fmla="*/ 801825 h 1021274"/>
                    <a:gd name="connsiteX105" fmla="*/ 44372 w 1026105"/>
                    <a:gd name="connsiteY105" fmla="*/ 781026 h 1021274"/>
                    <a:gd name="connsiteX106" fmla="*/ 40212 w 1026105"/>
                    <a:gd name="connsiteY106" fmla="*/ 774092 h 1021274"/>
                    <a:gd name="connsiteX107" fmla="*/ 33279 w 1026105"/>
                    <a:gd name="connsiteY107" fmla="*/ 769932 h 1021274"/>
                    <a:gd name="connsiteX108" fmla="*/ 34666 w 1026105"/>
                    <a:gd name="connsiteY108" fmla="*/ 794892 h 1021274"/>
                    <a:gd name="connsiteX109" fmla="*/ 37439 w 1026105"/>
                    <a:gd name="connsiteY109" fmla="*/ 815691 h 1021274"/>
                    <a:gd name="connsiteX110" fmla="*/ 54079 w 1026105"/>
                    <a:gd name="connsiteY110" fmla="*/ 833717 h 1021274"/>
                    <a:gd name="connsiteX111" fmla="*/ 51305 w 1026105"/>
                    <a:gd name="connsiteY111" fmla="*/ 840651 h 1021274"/>
                    <a:gd name="connsiteX112" fmla="*/ 23573 w 1026105"/>
                    <a:gd name="connsiteY112" fmla="*/ 879476 h 1021274"/>
                    <a:gd name="connsiteX113" fmla="*/ 20799 w 1026105"/>
                    <a:gd name="connsiteY113" fmla="*/ 885023 h 1021274"/>
                    <a:gd name="connsiteX114" fmla="*/ 22186 w 1026105"/>
                    <a:gd name="connsiteY114" fmla="*/ 890569 h 1021274"/>
                    <a:gd name="connsiteX115" fmla="*/ 26346 w 1026105"/>
                    <a:gd name="connsiteY115" fmla="*/ 891956 h 1021274"/>
                    <a:gd name="connsiteX116" fmla="*/ 0 w 1026105"/>
                    <a:gd name="connsiteY116" fmla="*/ 914142 h 1021274"/>
                    <a:gd name="connsiteX117" fmla="*/ 320311 w 1026105"/>
                    <a:gd name="connsiteY117" fmla="*/ 977927 h 1021274"/>
                    <a:gd name="connsiteX118" fmla="*/ 299512 w 1026105"/>
                    <a:gd name="connsiteY118" fmla="*/ 1016752 h 1021274"/>
                    <a:gd name="connsiteX119" fmla="*/ 342497 w 1026105"/>
                    <a:gd name="connsiteY119" fmla="*/ 1005659 h 1021274"/>
                    <a:gd name="connsiteX120" fmla="*/ 371616 w 1026105"/>
                    <a:gd name="connsiteY120" fmla="*/ 1002886 h 1021274"/>
                    <a:gd name="connsiteX121" fmla="*/ 434015 w 1026105"/>
                    <a:gd name="connsiteY121" fmla="*/ 998726 h 1021274"/>
                    <a:gd name="connsiteX122" fmla="*/ 482547 w 1026105"/>
                    <a:gd name="connsiteY122" fmla="*/ 994566 h 1021274"/>
                    <a:gd name="connsiteX123" fmla="*/ 483933 w 1026105"/>
                    <a:gd name="connsiteY123" fmla="*/ 1004273 h 1021274"/>
                    <a:gd name="connsiteX124" fmla="*/ 655875 w 1026105"/>
                    <a:gd name="connsiteY124" fmla="*/ 983473 h 1021274"/>
                    <a:gd name="connsiteX125" fmla="*/ 697474 w 1026105"/>
                    <a:gd name="connsiteY125" fmla="*/ 984860 h 1021274"/>
                    <a:gd name="connsiteX126" fmla="*/ 726593 w 1026105"/>
                    <a:gd name="connsiteY126" fmla="*/ 986247 h 1021274"/>
                    <a:gd name="connsiteX127" fmla="*/ 769579 w 1026105"/>
                    <a:gd name="connsiteY127" fmla="*/ 995953 h 1021274"/>
                    <a:gd name="connsiteX128" fmla="*/ 764032 w 1026105"/>
                    <a:gd name="connsiteY128" fmla="*/ 972380 h 1021274"/>
                    <a:gd name="connsiteX129" fmla="*/ 1019172 w 1026105"/>
                    <a:gd name="connsiteY129" fmla="*/ 912755 h 1021274"/>
                    <a:gd name="connsiteX130" fmla="*/ 991439 w 1026105"/>
                    <a:gd name="connsiteY130" fmla="*/ 890569 h 1021274"/>
                    <a:gd name="connsiteX131" fmla="*/ 978960 w 1026105"/>
                    <a:gd name="connsiteY131" fmla="*/ 865610 h 1021274"/>
                    <a:gd name="connsiteX132" fmla="*/ 970640 w 1026105"/>
                    <a:gd name="connsiteY132" fmla="*/ 848970 h 1021274"/>
                    <a:gd name="connsiteX133" fmla="*/ 978960 w 1026105"/>
                    <a:gd name="connsiteY133" fmla="*/ 846197 h 1021274"/>
                    <a:gd name="connsiteX134" fmla="*/ 49919 w 1026105"/>
                    <a:gd name="connsiteY134" fmla="*/ 869770 h 1021274"/>
                    <a:gd name="connsiteX135" fmla="*/ 69331 w 1026105"/>
                    <a:gd name="connsiteY135" fmla="*/ 846197 h 1021274"/>
                    <a:gd name="connsiteX136" fmla="*/ 74878 w 1026105"/>
                    <a:gd name="connsiteY136" fmla="*/ 848970 h 1021274"/>
                    <a:gd name="connsiteX137" fmla="*/ 66558 w 1026105"/>
                    <a:gd name="connsiteY137" fmla="*/ 865610 h 1021274"/>
                    <a:gd name="connsiteX138" fmla="*/ 58238 w 1026105"/>
                    <a:gd name="connsiteY138" fmla="*/ 882249 h 1021274"/>
                    <a:gd name="connsiteX139" fmla="*/ 34666 w 1026105"/>
                    <a:gd name="connsiteY139" fmla="*/ 889183 h 1021274"/>
                    <a:gd name="connsiteX140" fmla="*/ 49919 w 1026105"/>
                    <a:gd name="connsiteY140" fmla="*/ 869770 h 10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4">
                      <a:moveTo>
                        <a:pt x="974800" y="883636"/>
                      </a:moveTo>
                      <a:cubicBezTo>
                        <a:pt x="972027" y="883636"/>
                        <a:pt x="970640" y="882249"/>
                        <a:pt x="967867" y="882249"/>
                      </a:cubicBezTo>
                      <a:cubicBezTo>
                        <a:pt x="963707" y="873930"/>
                        <a:pt x="959547" y="865610"/>
                        <a:pt x="958160" y="855904"/>
                      </a:cubicBezTo>
                      <a:cubicBezTo>
                        <a:pt x="963707" y="864223"/>
                        <a:pt x="969253" y="875316"/>
                        <a:pt x="974800" y="883636"/>
                      </a:cubicBezTo>
                      <a:close/>
                      <a:moveTo>
                        <a:pt x="938747" y="864223"/>
                      </a:moveTo>
                      <a:cubicBezTo>
                        <a:pt x="941521" y="868383"/>
                        <a:pt x="944294" y="872543"/>
                        <a:pt x="947067" y="876703"/>
                      </a:cubicBezTo>
                      <a:cubicBezTo>
                        <a:pt x="944294" y="875316"/>
                        <a:pt x="940134" y="875316"/>
                        <a:pt x="935974" y="873930"/>
                      </a:cubicBezTo>
                      <a:cubicBezTo>
                        <a:pt x="938747" y="871156"/>
                        <a:pt x="938747" y="868383"/>
                        <a:pt x="938747" y="864223"/>
                      </a:cubicBezTo>
                      <a:close/>
                      <a:moveTo>
                        <a:pt x="737686" y="683962"/>
                      </a:moveTo>
                      <a:cubicBezTo>
                        <a:pt x="747393" y="695055"/>
                        <a:pt x="761259" y="701988"/>
                        <a:pt x="772352" y="711694"/>
                      </a:cubicBezTo>
                      <a:cubicBezTo>
                        <a:pt x="779285" y="717241"/>
                        <a:pt x="786218" y="722787"/>
                        <a:pt x="793151" y="728334"/>
                      </a:cubicBezTo>
                      <a:cubicBezTo>
                        <a:pt x="804245" y="736653"/>
                        <a:pt x="815338" y="744973"/>
                        <a:pt x="826431" y="753293"/>
                      </a:cubicBezTo>
                      <a:cubicBezTo>
                        <a:pt x="843070" y="765773"/>
                        <a:pt x="862483" y="775479"/>
                        <a:pt x="880509" y="787959"/>
                      </a:cubicBezTo>
                      <a:cubicBezTo>
                        <a:pt x="892989" y="796279"/>
                        <a:pt x="908242" y="804598"/>
                        <a:pt x="916562" y="818464"/>
                      </a:cubicBezTo>
                      <a:cubicBezTo>
                        <a:pt x="897149" y="808758"/>
                        <a:pt x="870803" y="803212"/>
                        <a:pt x="851390" y="800438"/>
                      </a:cubicBezTo>
                      <a:cubicBezTo>
                        <a:pt x="815338" y="796279"/>
                        <a:pt x="693314" y="804598"/>
                        <a:pt x="673902" y="785185"/>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1"/>
                      </a:cubicBezTo>
                      <a:cubicBezTo>
                        <a:pt x="653102" y="560552"/>
                        <a:pt x="658649" y="531432"/>
                        <a:pt x="653102" y="525886"/>
                      </a:cubicBezTo>
                      <a:cubicBezTo>
                        <a:pt x="662808" y="535592"/>
                        <a:pt x="668355" y="549459"/>
                        <a:pt x="673902" y="560552"/>
                      </a:cubicBezTo>
                      <a:cubicBezTo>
                        <a:pt x="673902" y="560552"/>
                        <a:pt x="675288" y="559165"/>
                        <a:pt x="678061" y="557778"/>
                      </a:cubicBezTo>
                      <a:cubicBezTo>
                        <a:pt x="694701" y="604924"/>
                        <a:pt x="729367" y="674255"/>
                        <a:pt x="737686" y="683962"/>
                      </a:cubicBezTo>
                      <a:close/>
                      <a:moveTo>
                        <a:pt x="167782" y="787959"/>
                      </a:moveTo>
                      <a:cubicBezTo>
                        <a:pt x="185808" y="776866"/>
                        <a:pt x="203834" y="767159"/>
                        <a:pt x="221861" y="753293"/>
                      </a:cubicBezTo>
                      <a:cubicBezTo>
                        <a:pt x="232954" y="744973"/>
                        <a:pt x="244047" y="736653"/>
                        <a:pt x="255140" y="728334"/>
                      </a:cubicBezTo>
                      <a:cubicBezTo>
                        <a:pt x="262073" y="722787"/>
                        <a:pt x="269006" y="717241"/>
                        <a:pt x="275939" y="711694"/>
                      </a:cubicBezTo>
                      <a:cubicBezTo>
                        <a:pt x="287032" y="701988"/>
                        <a:pt x="299512" y="695055"/>
                        <a:pt x="310605" y="683962"/>
                      </a:cubicBezTo>
                      <a:cubicBezTo>
                        <a:pt x="320311" y="674255"/>
                        <a:pt x="350817" y="599377"/>
                        <a:pt x="364683" y="550845"/>
                      </a:cubicBezTo>
                      <a:cubicBezTo>
                        <a:pt x="370230" y="553619"/>
                        <a:pt x="374390" y="555005"/>
                        <a:pt x="374390" y="555005"/>
                      </a:cubicBezTo>
                      <a:cubicBezTo>
                        <a:pt x="375776" y="548072"/>
                        <a:pt x="375776" y="541139"/>
                        <a:pt x="381323" y="535592"/>
                      </a:cubicBezTo>
                      <a:cubicBezTo>
                        <a:pt x="375776" y="541139"/>
                        <a:pt x="381323" y="581351"/>
                        <a:pt x="381323" y="588284"/>
                      </a:cubicBezTo>
                      <a:cubicBezTo>
                        <a:pt x="381323" y="622950"/>
                        <a:pt x="381323" y="657616"/>
                        <a:pt x="375776" y="692281"/>
                      </a:cubicBezTo>
                      <a:cubicBezTo>
                        <a:pt x="370230" y="722787"/>
                        <a:pt x="363297" y="751906"/>
                        <a:pt x="357750" y="782412"/>
                      </a:cubicBezTo>
                      <a:cubicBezTo>
                        <a:pt x="360523" y="782412"/>
                        <a:pt x="363297" y="783799"/>
                        <a:pt x="366070" y="783799"/>
                      </a:cubicBezTo>
                      <a:cubicBezTo>
                        <a:pt x="364683" y="783799"/>
                        <a:pt x="364683" y="785185"/>
                        <a:pt x="363297" y="785185"/>
                      </a:cubicBezTo>
                      <a:cubicBezTo>
                        <a:pt x="339724" y="793505"/>
                        <a:pt x="305058" y="786572"/>
                        <a:pt x="280099" y="786572"/>
                      </a:cubicBezTo>
                      <a:cubicBezTo>
                        <a:pt x="245433" y="786572"/>
                        <a:pt x="210768" y="789345"/>
                        <a:pt x="177488" y="794892"/>
                      </a:cubicBezTo>
                      <a:cubicBezTo>
                        <a:pt x="163622" y="797665"/>
                        <a:pt x="149756" y="803212"/>
                        <a:pt x="138663" y="810145"/>
                      </a:cubicBezTo>
                      <a:cubicBezTo>
                        <a:pt x="145596" y="800438"/>
                        <a:pt x="158076" y="793505"/>
                        <a:pt x="167782" y="787959"/>
                      </a:cubicBezTo>
                      <a:close/>
                      <a:moveTo>
                        <a:pt x="91518" y="855904"/>
                      </a:moveTo>
                      <a:cubicBezTo>
                        <a:pt x="91518" y="857290"/>
                        <a:pt x="91518" y="857290"/>
                        <a:pt x="90131" y="858677"/>
                      </a:cubicBezTo>
                      <a:cubicBezTo>
                        <a:pt x="90131" y="858677"/>
                        <a:pt x="88744" y="860063"/>
                        <a:pt x="88744" y="860063"/>
                      </a:cubicBezTo>
                      <a:cubicBezTo>
                        <a:pt x="84584" y="865610"/>
                        <a:pt x="81811" y="871156"/>
                        <a:pt x="80424" y="876703"/>
                      </a:cubicBezTo>
                      <a:cubicBezTo>
                        <a:pt x="79038" y="876703"/>
                        <a:pt x="79038" y="876703"/>
                        <a:pt x="77651" y="876703"/>
                      </a:cubicBezTo>
                      <a:cubicBezTo>
                        <a:pt x="81811" y="869770"/>
                        <a:pt x="85971" y="862837"/>
                        <a:pt x="91518" y="855904"/>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9" y="890569"/>
                      </a:cubicBezTo>
                      <a:cubicBezTo>
                        <a:pt x="1026105" y="889183"/>
                        <a:pt x="1026105" y="886409"/>
                        <a:pt x="1026105" y="885023"/>
                      </a:cubicBezTo>
                      <a:cubicBezTo>
                        <a:pt x="1026105" y="883636"/>
                        <a:pt x="1024719" y="880863"/>
                        <a:pt x="1023332" y="879476"/>
                      </a:cubicBezTo>
                      <a:cubicBezTo>
                        <a:pt x="1015012" y="865610"/>
                        <a:pt x="1006692" y="853130"/>
                        <a:pt x="996986" y="840651"/>
                      </a:cubicBezTo>
                      <a:cubicBezTo>
                        <a:pt x="995599" y="839264"/>
                        <a:pt x="994213" y="836491"/>
                        <a:pt x="994213" y="833717"/>
                      </a:cubicBezTo>
                      <a:cubicBezTo>
                        <a:pt x="994213" y="826784"/>
                        <a:pt x="1006692" y="821238"/>
                        <a:pt x="1010852" y="815691"/>
                      </a:cubicBezTo>
                      <a:cubicBezTo>
                        <a:pt x="1015012" y="810145"/>
                        <a:pt x="1013626" y="801825"/>
                        <a:pt x="1013626" y="794892"/>
                      </a:cubicBezTo>
                      <a:cubicBezTo>
                        <a:pt x="1013626" y="786572"/>
                        <a:pt x="1015012" y="778252"/>
                        <a:pt x="1015012" y="769932"/>
                      </a:cubicBezTo>
                      <a:cubicBezTo>
                        <a:pt x="1015012" y="769932"/>
                        <a:pt x="1008079" y="772706"/>
                        <a:pt x="1008079" y="774092"/>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7" y="811531"/>
                        <a:pt x="976187" y="801825"/>
                      </a:cubicBezTo>
                      <a:cubicBezTo>
                        <a:pt x="976187" y="792119"/>
                        <a:pt x="978960" y="782412"/>
                        <a:pt x="988666" y="779639"/>
                      </a:cubicBezTo>
                      <a:cubicBezTo>
                        <a:pt x="995599" y="778252"/>
                        <a:pt x="1002532" y="779639"/>
                        <a:pt x="1008079" y="774092"/>
                      </a:cubicBezTo>
                      <a:cubicBezTo>
                        <a:pt x="1010852" y="769932"/>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2"/>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4" y="398316"/>
                        <a:pt x="719660" y="395543"/>
                      </a:cubicBezTo>
                      <a:cubicBezTo>
                        <a:pt x="707181" y="376130"/>
                        <a:pt x="697474" y="366424"/>
                        <a:pt x="676675" y="355331"/>
                      </a:cubicBezTo>
                      <a:cubicBezTo>
                        <a:pt x="673902" y="341464"/>
                        <a:pt x="672515" y="328985"/>
                        <a:pt x="672515" y="326211"/>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8" y="11447"/>
                        <a:pt x="565744" y="8673"/>
                      </a:cubicBezTo>
                      <a:cubicBezTo>
                        <a:pt x="511666" y="-10739"/>
                        <a:pt x="457587" y="3127"/>
                        <a:pt x="418762" y="43339"/>
                      </a:cubicBezTo>
                      <a:cubicBezTo>
                        <a:pt x="382710" y="80778"/>
                        <a:pt x="378550" y="127924"/>
                        <a:pt x="381323" y="176456"/>
                      </a:cubicBezTo>
                      <a:cubicBezTo>
                        <a:pt x="381323" y="184775"/>
                        <a:pt x="381323" y="193095"/>
                        <a:pt x="382710" y="200028"/>
                      </a:cubicBezTo>
                      <a:cubicBezTo>
                        <a:pt x="382710" y="204188"/>
                        <a:pt x="382710"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8" y="772706"/>
                        <a:pt x="85971" y="769932"/>
                        <a:pt x="79038" y="768546"/>
                      </a:cubicBezTo>
                      <a:cubicBezTo>
                        <a:pt x="73491" y="767159"/>
                        <a:pt x="67945" y="767159"/>
                        <a:pt x="62398" y="767159"/>
                      </a:cubicBezTo>
                      <a:cubicBezTo>
                        <a:pt x="58238" y="767159"/>
                        <a:pt x="52692" y="768546"/>
                        <a:pt x="48532" y="767159"/>
                      </a:cubicBezTo>
                      <a:cubicBezTo>
                        <a:pt x="47145" y="767159"/>
                        <a:pt x="45759" y="765773"/>
                        <a:pt x="42986" y="765773"/>
                      </a:cubicBezTo>
                      <a:cubicBezTo>
                        <a:pt x="38826" y="765773"/>
                        <a:pt x="36052" y="769932"/>
                        <a:pt x="40212" y="774092"/>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6" y="778252"/>
                        <a:pt x="41599" y="775479"/>
                        <a:pt x="40212" y="774092"/>
                      </a:cubicBezTo>
                      <a:cubicBezTo>
                        <a:pt x="40212" y="774092"/>
                        <a:pt x="33279" y="769932"/>
                        <a:pt x="33279" y="769932"/>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6"/>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0"/>
                        <a:pt x="320311" y="977927"/>
                      </a:cubicBezTo>
                      <a:cubicBezTo>
                        <a:pt x="307832" y="987633"/>
                        <a:pt x="291192" y="1004273"/>
                        <a:pt x="299512" y="1016752"/>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6" y="980700"/>
                        <a:pt x="764032" y="972380"/>
                      </a:cubicBezTo>
                      <a:cubicBezTo>
                        <a:pt x="916562" y="959901"/>
                        <a:pt x="1019172" y="937715"/>
                        <a:pt x="1019172" y="912755"/>
                      </a:cubicBezTo>
                      <a:cubicBezTo>
                        <a:pt x="1019172" y="904436"/>
                        <a:pt x="1009466" y="897502"/>
                        <a:pt x="991439" y="890569"/>
                      </a:cubicBezTo>
                      <a:cubicBezTo>
                        <a:pt x="988666" y="882249"/>
                        <a:pt x="983120" y="873930"/>
                        <a:pt x="978960" y="865610"/>
                      </a:cubicBezTo>
                      <a:cubicBezTo>
                        <a:pt x="976187" y="860063"/>
                        <a:pt x="972027" y="855904"/>
                        <a:pt x="970640" y="848970"/>
                      </a:cubicBezTo>
                      <a:cubicBezTo>
                        <a:pt x="973413" y="844811"/>
                        <a:pt x="976187" y="843424"/>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3"/>
                        <a:pt x="66558" y="865610"/>
                      </a:cubicBezTo>
                      <a:cubicBezTo>
                        <a:pt x="63785" y="871156"/>
                        <a:pt x="61012" y="876703"/>
                        <a:pt x="58238" y="882249"/>
                      </a:cubicBezTo>
                      <a:cubicBezTo>
                        <a:pt x="49919" y="885023"/>
                        <a:pt x="41599" y="886409"/>
                        <a:pt x="34666" y="889183"/>
                      </a:cubicBezTo>
                      <a:cubicBezTo>
                        <a:pt x="40212" y="883636"/>
                        <a:pt x="44372" y="876703"/>
                        <a:pt x="49919" y="869770"/>
                      </a:cubicBezTo>
                      <a:close/>
                    </a:path>
                  </a:pathLst>
                </a:custGeom>
                <a:solidFill>
                  <a:srgbClr val="CCDEDD"/>
                </a:solidFill>
                <a:ln w="13829" cap="flat">
                  <a:noFill/>
                  <a:prstDash val="solid"/>
                  <a:miter/>
                </a:ln>
              </p:spPr>
              <p:txBody>
                <a:bodyPr rtlCol="0" anchor="ctr"/>
                <a:lstStyle/>
                <a:p>
                  <a:endParaRPr lang="tr-TR"/>
                </a:p>
              </p:txBody>
            </p:sp>
            <p:sp>
              <p:nvSpPr>
                <p:cNvPr id="730" name="Serbest Form: Şekil 729">
                  <a:extLst>
                    <a:ext uri="{FF2B5EF4-FFF2-40B4-BE49-F238E27FC236}">
                      <a16:creationId xmlns="" xmlns:a16="http://schemas.microsoft.com/office/drawing/2014/main" id="{F81DC27F-0501-4DB0-9D0C-8336E2EF6589}"/>
                    </a:ext>
                  </a:extLst>
                </p:cNvPr>
                <p:cNvSpPr/>
                <p:nvPr/>
              </p:nvSpPr>
              <p:spPr>
                <a:xfrm>
                  <a:off x="3877394" y="3802265"/>
                  <a:ext cx="1026105" cy="1021275"/>
                </a:xfrm>
                <a:custGeom>
                  <a:avLst/>
                  <a:gdLst>
                    <a:gd name="connsiteX0" fmla="*/ 974800 w 1026105"/>
                    <a:gd name="connsiteY0" fmla="*/ 883636 h 1021275"/>
                    <a:gd name="connsiteX1" fmla="*/ 967867 w 1026105"/>
                    <a:gd name="connsiteY1" fmla="*/ 882250 h 1021275"/>
                    <a:gd name="connsiteX2" fmla="*/ 958160 w 1026105"/>
                    <a:gd name="connsiteY2" fmla="*/ 855904 h 1021275"/>
                    <a:gd name="connsiteX3" fmla="*/ 974800 w 1026105"/>
                    <a:gd name="connsiteY3" fmla="*/ 883636 h 1021275"/>
                    <a:gd name="connsiteX4" fmla="*/ 938747 w 1026105"/>
                    <a:gd name="connsiteY4" fmla="*/ 864223 h 1021275"/>
                    <a:gd name="connsiteX5" fmla="*/ 947067 w 1026105"/>
                    <a:gd name="connsiteY5" fmla="*/ 876703 h 1021275"/>
                    <a:gd name="connsiteX6" fmla="*/ 935974 w 1026105"/>
                    <a:gd name="connsiteY6" fmla="*/ 873930 h 1021275"/>
                    <a:gd name="connsiteX7" fmla="*/ 938747 w 1026105"/>
                    <a:gd name="connsiteY7" fmla="*/ 864223 h 1021275"/>
                    <a:gd name="connsiteX8" fmla="*/ 737686 w 1026105"/>
                    <a:gd name="connsiteY8" fmla="*/ 683962 h 1021275"/>
                    <a:gd name="connsiteX9" fmla="*/ 772352 w 1026105"/>
                    <a:gd name="connsiteY9" fmla="*/ 711694 h 1021275"/>
                    <a:gd name="connsiteX10" fmla="*/ 793151 w 1026105"/>
                    <a:gd name="connsiteY10" fmla="*/ 728334 h 1021275"/>
                    <a:gd name="connsiteX11" fmla="*/ 826431 w 1026105"/>
                    <a:gd name="connsiteY11" fmla="*/ 753293 h 1021275"/>
                    <a:gd name="connsiteX12" fmla="*/ 880509 w 1026105"/>
                    <a:gd name="connsiteY12" fmla="*/ 787959 h 1021275"/>
                    <a:gd name="connsiteX13" fmla="*/ 916562 w 1026105"/>
                    <a:gd name="connsiteY13" fmla="*/ 818465 h 1021275"/>
                    <a:gd name="connsiteX14" fmla="*/ 851390 w 1026105"/>
                    <a:gd name="connsiteY14" fmla="*/ 800438 h 1021275"/>
                    <a:gd name="connsiteX15" fmla="*/ 673901 w 1026105"/>
                    <a:gd name="connsiteY15" fmla="*/ 785186 h 1021275"/>
                    <a:gd name="connsiteX16" fmla="*/ 671128 w 1026105"/>
                    <a:gd name="connsiteY16" fmla="*/ 782412 h 1021275"/>
                    <a:gd name="connsiteX17" fmla="*/ 668355 w 1026105"/>
                    <a:gd name="connsiteY17" fmla="*/ 760226 h 1021275"/>
                    <a:gd name="connsiteX18" fmla="*/ 657262 w 1026105"/>
                    <a:gd name="connsiteY18" fmla="*/ 632656 h 1021275"/>
                    <a:gd name="connsiteX19" fmla="*/ 653102 w 1026105"/>
                    <a:gd name="connsiteY19" fmla="*/ 568871 h 1021275"/>
                    <a:gd name="connsiteX20" fmla="*/ 653102 w 1026105"/>
                    <a:gd name="connsiteY20" fmla="*/ 525886 h 1021275"/>
                    <a:gd name="connsiteX21" fmla="*/ 673901 w 1026105"/>
                    <a:gd name="connsiteY21" fmla="*/ 560552 h 1021275"/>
                    <a:gd name="connsiteX22" fmla="*/ 678061 w 1026105"/>
                    <a:gd name="connsiteY22" fmla="*/ 557778 h 1021275"/>
                    <a:gd name="connsiteX23" fmla="*/ 737686 w 1026105"/>
                    <a:gd name="connsiteY23" fmla="*/ 683962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9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6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4517 h 1021275"/>
                    <a:gd name="connsiteX42" fmla="*/ 88744 w 1026105"/>
                    <a:gd name="connsiteY42" fmla="*/ 857290 h 1021275"/>
                    <a:gd name="connsiteX43" fmla="*/ 87358 w 1026105"/>
                    <a:gd name="connsiteY43" fmla="*/ 858677 h 1021275"/>
                    <a:gd name="connsiteX44" fmla="*/ 79038 w 1026105"/>
                    <a:gd name="connsiteY44" fmla="*/ 875316 h 1021275"/>
                    <a:gd name="connsiteX45" fmla="*/ 76265 w 1026105"/>
                    <a:gd name="connsiteY45" fmla="*/ 875316 h 1021275"/>
                    <a:gd name="connsiteX46" fmla="*/ 90131 w 1026105"/>
                    <a:gd name="connsiteY46" fmla="*/ 854517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8 h 1021275"/>
                    <a:gd name="connsiteX55" fmla="*/ 1010852 w 1026105"/>
                    <a:gd name="connsiteY55" fmla="*/ 815691 h 1021275"/>
                    <a:gd name="connsiteX56" fmla="*/ 1013626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1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4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8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59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4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9919 w 1026105"/>
                    <a:gd name="connsiteY134" fmla="*/ 869770 h 1021275"/>
                    <a:gd name="connsiteX135" fmla="*/ 69331 w 1026105"/>
                    <a:gd name="connsiteY135" fmla="*/ 846197 h 1021275"/>
                    <a:gd name="connsiteX136" fmla="*/ 74878 w 1026105"/>
                    <a:gd name="connsiteY136" fmla="*/ 848970 h 1021275"/>
                    <a:gd name="connsiteX137" fmla="*/ 66558 w 1026105"/>
                    <a:gd name="connsiteY137" fmla="*/ 865610 h 1021275"/>
                    <a:gd name="connsiteX138" fmla="*/ 58238 w 1026105"/>
                    <a:gd name="connsiteY138" fmla="*/ 882250 h 1021275"/>
                    <a:gd name="connsiteX139" fmla="*/ 34666 w 1026105"/>
                    <a:gd name="connsiteY139" fmla="*/ 889183 h 1021275"/>
                    <a:gd name="connsiteX140" fmla="*/ 49919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4800" y="883636"/>
                      </a:moveTo>
                      <a:cubicBezTo>
                        <a:pt x="972027" y="883636"/>
                        <a:pt x="970640" y="882250"/>
                        <a:pt x="967867" y="882250"/>
                      </a:cubicBezTo>
                      <a:cubicBezTo>
                        <a:pt x="963707" y="873930"/>
                        <a:pt x="959547" y="865610"/>
                        <a:pt x="958160" y="855904"/>
                      </a:cubicBezTo>
                      <a:cubicBezTo>
                        <a:pt x="962320" y="864223"/>
                        <a:pt x="967867" y="873930"/>
                        <a:pt x="974800" y="883636"/>
                      </a:cubicBezTo>
                      <a:close/>
                      <a:moveTo>
                        <a:pt x="938747" y="864223"/>
                      </a:moveTo>
                      <a:cubicBezTo>
                        <a:pt x="941521" y="868383"/>
                        <a:pt x="944294" y="872543"/>
                        <a:pt x="947067" y="876703"/>
                      </a:cubicBezTo>
                      <a:cubicBezTo>
                        <a:pt x="944294" y="875316"/>
                        <a:pt x="940134" y="875316"/>
                        <a:pt x="935974" y="873930"/>
                      </a:cubicBezTo>
                      <a:cubicBezTo>
                        <a:pt x="937361" y="871157"/>
                        <a:pt x="938747" y="866997"/>
                        <a:pt x="938747" y="864223"/>
                      </a:cubicBezTo>
                      <a:close/>
                      <a:moveTo>
                        <a:pt x="737686" y="683962"/>
                      </a:moveTo>
                      <a:cubicBezTo>
                        <a:pt x="747393" y="695055"/>
                        <a:pt x="761259" y="701988"/>
                        <a:pt x="772352" y="711694"/>
                      </a:cubicBezTo>
                      <a:cubicBezTo>
                        <a:pt x="779285" y="717241"/>
                        <a:pt x="786218" y="722787"/>
                        <a:pt x="793151" y="728334"/>
                      </a:cubicBezTo>
                      <a:cubicBezTo>
                        <a:pt x="804245" y="736654"/>
                        <a:pt x="815338" y="744973"/>
                        <a:pt x="826431" y="753293"/>
                      </a:cubicBezTo>
                      <a:cubicBezTo>
                        <a:pt x="843070" y="765773"/>
                        <a:pt x="862483" y="775479"/>
                        <a:pt x="880509" y="787959"/>
                      </a:cubicBezTo>
                      <a:cubicBezTo>
                        <a:pt x="892989" y="796279"/>
                        <a:pt x="908242" y="804598"/>
                        <a:pt x="916562" y="818465"/>
                      </a:cubicBezTo>
                      <a:cubicBezTo>
                        <a:pt x="897149" y="808758"/>
                        <a:pt x="870803" y="803212"/>
                        <a:pt x="851390" y="800438"/>
                      </a:cubicBezTo>
                      <a:cubicBezTo>
                        <a:pt x="815338" y="796279"/>
                        <a:pt x="693314" y="804598"/>
                        <a:pt x="673901" y="785186"/>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1"/>
                      </a:cubicBezTo>
                      <a:cubicBezTo>
                        <a:pt x="653102" y="560552"/>
                        <a:pt x="658649" y="531433"/>
                        <a:pt x="653102" y="525886"/>
                      </a:cubicBezTo>
                      <a:cubicBezTo>
                        <a:pt x="662808" y="535592"/>
                        <a:pt x="668355" y="549459"/>
                        <a:pt x="673901" y="560552"/>
                      </a:cubicBezTo>
                      <a:cubicBezTo>
                        <a:pt x="673901" y="560552"/>
                        <a:pt x="675288" y="559165"/>
                        <a:pt x="678061" y="557778"/>
                      </a:cubicBezTo>
                      <a:cubicBezTo>
                        <a:pt x="693314" y="604924"/>
                        <a:pt x="729367"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6"/>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6"/>
                        <a:pt x="280099" y="785186"/>
                      </a:cubicBezTo>
                      <a:cubicBezTo>
                        <a:pt x="245433" y="785186"/>
                        <a:pt x="210767" y="787959"/>
                        <a:pt x="177488" y="793505"/>
                      </a:cubicBezTo>
                      <a:cubicBezTo>
                        <a:pt x="163622" y="796279"/>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8" y="890569"/>
                      </a:cubicBezTo>
                      <a:cubicBezTo>
                        <a:pt x="1026105" y="889183"/>
                        <a:pt x="1026105" y="886410"/>
                        <a:pt x="1026105" y="885023"/>
                      </a:cubicBezTo>
                      <a:cubicBezTo>
                        <a:pt x="1026105" y="883636"/>
                        <a:pt x="1024718" y="880863"/>
                        <a:pt x="1023332" y="879476"/>
                      </a:cubicBezTo>
                      <a:cubicBezTo>
                        <a:pt x="1015012" y="865610"/>
                        <a:pt x="1006692" y="853130"/>
                        <a:pt x="996986" y="840651"/>
                      </a:cubicBezTo>
                      <a:cubicBezTo>
                        <a:pt x="995599" y="839264"/>
                        <a:pt x="994213" y="836491"/>
                        <a:pt x="994213" y="833718"/>
                      </a:cubicBezTo>
                      <a:cubicBezTo>
                        <a:pt x="994213" y="826784"/>
                        <a:pt x="1006692" y="821238"/>
                        <a:pt x="1010852" y="815691"/>
                      </a:cubicBezTo>
                      <a:cubicBezTo>
                        <a:pt x="1015012" y="810145"/>
                        <a:pt x="1013626" y="801825"/>
                        <a:pt x="1013626" y="794892"/>
                      </a:cubicBezTo>
                      <a:cubicBezTo>
                        <a:pt x="1013626"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1"/>
                        <a:pt x="976186" y="801825"/>
                      </a:cubicBezTo>
                      <a:cubicBezTo>
                        <a:pt x="976186" y="792119"/>
                        <a:pt x="978960" y="782412"/>
                        <a:pt x="988666" y="779639"/>
                      </a:cubicBezTo>
                      <a:cubicBezTo>
                        <a:pt x="995599" y="778252"/>
                        <a:pt x="1002532" y="779639"/>
                        <a:pt x="1008079" y="774093"/>
                      </a:cubicBezTo>
                      <a:cubicBezTo>
                        <a:pt x="1010852" y="769933"/>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4" y="398316"/>
                        <a:pt x="719660" y="395543"/>
                      </a:cubicBezTo>
                      <a:cubicBezTo>
                        <a:pt x="707181" y="376130"/>
                        <a:pt x="697474" y="366424"/>
                        <a:pt x="676675" y="355331"/>
                      </a:cubicBezTo>
                      <a:cubicBezTo>
                        <a:pt x="673901" y="341464"/>
                        <a:pt x="672515" y="328985"/>
                        <a:pt x="672515" y="326211"/>
                      </a:cubicBezTo>
                      <a:cubicBezTo>
                        <a:pt x="672515" y="298479"/>
                        <a:pt x="662808" y="272133"/>
                        <a:pt x="665582" y="244400"/>
                      </a:cubicBezTo>
                      <a:cubicBezTo>
                        <a:pt x="668355" y="202802"/>
                        <a:pt x="671128" y="155656"/>
                        <a:pt x="662808" y="114057"/>
                      </a:cubicBezTo>
                      <a:cubicBezTo>
                        <a:pt x="655875" y="76618"/>
                        <a:pt x="630916" y="44726"/>
                        <a:pt x="597637" y="23926"/>
                      </a:cubicBezTo>
                      <a:cubicBezTo>
                        <a:pt x="587931" y="16993"/>
                        <a:pt x="576837" y="11447"/>
                        <a:pt x="565744" y="8674"/>
                      </a:cubicBezTo>
                      <a:cubicBezTo>
                        <a:pt x="511666" y="-10739"/>
                        <a:pt x="457587" y="3127"/>
                        <a:pt x="418762" y="43339"/>
                      </a:cubicBezTo>
                      <a:cubicBezTo>
                        <a:pt x="382709" y="80778"/>
                        <a:pt x="378550" y="127923"/>
                        <a:pt x="381323" y="176456"/>
                      </a:cubicBezTo>
                      <a:cubicBezTo>
                        <a:pt x="381323" y="184775"/>
                        <a:pt x="381323" y="193095"/>
                        <a:pt x="382709" y="200028"/>
                      </a:cubicBezTo>
                      <a:cubicBezTo>
                        <a:pt x="382709" y="204188"/>
                        <a:pt x="382709" y="206962"/>
                        <a:pt x="384096" y="211121"/>
                      </a:cubicBezTo>
                      <a:cubicBezTo>
                        <a:pt x="386869" y="254107"/>
                        <a:pt x="392416" y="298479"/>
                        <a:pt x="388256" y="341464"/>
                      </a:cubicBezTo>
                      <a:cubicBezTo>
                        <a:pt x="342497" y="359491"/>
                        <a:pt x="331404" y="366424"/>
                        <a:pt x="313378" y="395543"/>
                      </a:cubicBezTo>
                      <a:cubicBezTo>
                        <a:pt x="311991" y="398316"/>
                        <a:pt x="310605" y="401090"/>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8"/>
                      </a:cubicBezTo>
                      <a:cubicBezTo>
                        <a:pt x="54079" y="836491"/>
                        <a:pt x="52692" y="837878"/>
                        <a:pt x="51305" y="840651"/>
                      </a:cubicBezTo>
                      <a:cubicBezTo>
                        <a:pt x="41599" y="853130"/>
                        <a:pt x="33279" y="866997"/>
                        <a:pt x="23573" y="879476"/>
                      </a:cubicBezTo>
                      <a:cubicBezTo>
                        <a:pt x="22186" y="880863"/>
                        <a:pt x="20799" y="882250"/>
                        <a:pt x="20799" y="885023"/>
                      </a:cubicBezTo>
                      <a:cubicBezTo>
                        <a:pt x="20799" y="886410"/>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1" y="987633"/>
                        <a:pt x="291192" y="1004273"/>
                        <a:pt x="299512" y="1016753"/>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4"/>
                      </a:cubicBezTo>
                      <a:cubicBezTo>
                        <a:pt x="669742" y="983474"/>
                        <a:pt x="683608" y="984860"/>
                        <a:pt x="697474" y="984860"/>
                      </a:cubicBezTo>
                      <a:cubicBezTo>
                        <a:pt x="707181" y="984860"/>
                        <a:pt x="716887" y="984860"/>
                        <a:pt x="726593" y="986247"/>
                      </a:cubicBezTo>
                      <a:cubicBezTo>
                        <a:pt x="736300" y="987633"/>
                        <a:pt x="759872" y="1009819"/>
                        <a:pt x="769579" y="995953"/>
                      </a:cubicBezTo>
                      <a:cubicBezTo>
                        <a:pt x="775125" y="989020"/>
                        <a:pt x="770966" y="980700"/>
                        <a:pt x="764032" y="972380"/>
                      </a:cubicBezTo>
                      <a:cubicBezTo>
                        <a:pt x="916562" y="959901"/>
                        <a:pt x="1019172" y="937715"/>
                        <a:pt x="1019172" y="912755"/>
                      </a:cubicBezTo>
                      <a:cubicBezTo>
                        <a:pt x="1019172" y="904436"/>
                        <a:pt x="1009466" y="897502"/>
                        <a:pt x="991439" y="890569"/>
                      </a:cubicBezTo>
                      <a:cubicBezTo>
                        <a:pt x="988666" y="882250"/>
                        <a:pt x="983120" y="873930"/>
                        <a:pt x="978960" y="865610"/>
                      </a:cubicBezTo>
                      <a:cubicBezTo>
                        <a:pt x="976186" y="860063"/>
                        <a:pt x="972027" y="855904"/>
                        <a:pt x="970640" y="848970"/>
                      </a:cubicBezTo>
                      <a:cubicBezTo>
                        <a:pt x="973413" y="844811"/>
                        <a:pt x="976186" y="842037"/>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3"/>
                        <a:pt x="66558" y="865610"/>
                      </a:cubicBezTo>
                      <a:cubicBezTo>
                        <a:pt x="63785" y="871157"/>
                        <a:pt x="61012" y="876703"/>
                        <a:pt x="58238" y="882250"/>
                      </a:cubicBezTo>
                      <a:cubicBezTo>
                        <a:pt x="49919" y="885023"/>
                        <a:pt x="41599" y="886410"/>
                        <a:pt x="34666" y="889183"/>
                      </a:cubicBezTo>
                      <a:cubicBezTo>
                        <a:pt x="38826" y="883636"/>
                        <a:pt x="44372" y="876703"/>
                        <a:pt x="49919" y="869770"/>
                      </a:cubicBezTo>
                      <a:close/>
                    </a:path>
                  </a:pathLst>
                </a:custGeom>
                <a:solidFill>
                  <a:srgbClr val="CADDDC"/>
                </a:solidFill>
                <a:ln w="13829" cap="flat">
                  <a:noFill/>
                  <a:prstDash val="solid"/>
                  <a:miter/>
                </a:ln>
              </p:spPr>
              <p:txBody>
                <a:bodyPr rtlCol="0" anchor="ctr"/>
                <a:lstStyle/>
                <a:p>
                  <a:endParaRPr lang="tr-TR"/>
                </a:p>
              </p:txBody>
            </p:sp>
            <p:sp>
              <p:nvSpPr>
                <p:cNvPr id="731" name="Serbest Form: Şekil 730">
                  <a:extLst>
                    <a:ext uri="{FF2B5EF4-FFF2-40B4-BE49-F238E27FC236}">
                      <a16:creationId xmlns="" xmlns:a16="http://schemas.microsoft.com/office/drawing/2014/main" id="{34CFEB8B-A55F-4F70-858F-3C6DBD54A61D}"/>
                    </a:ext>
                  </a:extLst>
                </p:cNvPr>
                <p:cNvSpPr/>
                <p:nvPr/>
              </p:nvSpPr>
              <p:spPr>
                <a:xfrm>
                  <a:off x="3874621" y="3799492"/>
                  <a:ext cx="1026105" cy="1021275"/>
                </a:xfrm>
                <a:custGeom>
                  <a:avLst/>
                  <a:gdLst>
                    <a:gd name="connsiteX0" fmla="*/ 973413 w 1026105"/>
                    <a:gd name="connsiteY0" fmla="*/ 882250 h 1021275"/>
                    <a:gd name="connsiteX1" fmla="*/ 966480 w 1026105"/>
                    <a:gd name="connsiteY1" fmla="*/ 880863 h 1021275"/>
                    <a:gd name="connsiteX2" fmla="*/ 956774 w 1026105"/>
                    <a:gd name="connsiteY2" fmla="*/ 854517 h 1021275"/>
                    <a:gd name="connsiteX3" fmla="*/ 973413 w 1026105"/>
                    <a:gd name="connsiteY3" fmla="*/ 882250 h 1021275"/>
                    <a:gd name="connsiteX4" fmla="*/ 937361 w 1026105"/>
                    <a:gd name="connsiteY4" fmla="*/ 862837 h 1021275"/>
                    <a:gd name="connsiteX5" fmla="*/ 945681 w 1026105"/>
                    <a:gd name="connsiteY5" fmla="*/ 875316 h 1021275"/>
                    <a:gd name="connsiteX6" fmla="*/ 934588 w 1026105"/>
                    <a:gd name="connsiteY6" fmla="*/ 872543 h 1021275"/>
                    <a:gd name="connsiteX7" fmla="*/ 937361 w 1026105"/>
                    <a:gd name="connsiteY7" fmla="*/ 862837 h 1021275"/>
                    <a:gd name="connsiteX8" fmla="*/ 736300 w 1026105"/>
                    <a:gd name="connsiteY8" fmla="*/ 682575 h 1021275"/>
                    <a:gd name="connsiteX9" fmla="*/ 770965 w 1026105"/>
                    <a:gd name="connsiteY9" fmla="*/ 710308 h 1021275"/>
                    <a:gd name="connsiteX10" fmla="*/ 791765 w 1026105"/>
                    <a:gd name="connsiteY10" fmla="*/ 726947 h 1021275"/>
                    <a:gd name="connsiteX11" fmla="*/ 825044 w 1026105"/>
                    <a:gd name="connsiteY11" fmla="*/ 751906 h 1021275"/>
                    <a:gd name="connsiteX12" fmla="*/ 879122 w 1026105"/>
                    <a:gd name="connsiteY12" fmla="*/ 786572 h 1021275"/>
                    <a:gd name="connsiteX13" fmla="*/ 915175 w 1026105"/>
                    <a:gd name="connsiteY13" fmla="*/ 817078 h 1021275"/>
                    <a:gd name="connsiteX14" fmla="*/ 850003 w 1026105"/>
                    <a:gd name="connsiteY14" fmla="*/ 799052 h 1021275"/>
                    <a:gd name="connsiteX15" fmla="*/ 672515 w 1026105"/>
                    <a:gd name="connsiteY15" fmla="*/ 783799 h 1021275"/>
                    <a:gd name="connsiteX16" fmla="*/ 669742 w 1026105"/>
                    <a:gd name="connsiteY16" fmla="*/ 781026 h 1021275"/>
                    <a:gd name="connsiteX17" fmla="*/ 666968 w 1026105"/>
                    <a:gd name="connsiteY17" fmla="*/ 758840 h 1021275"/>
                    <a:gd name="connsiteX18" fmla="*/ 655875 w 1026105"/>
                    <a:gd name="connsiteY18" fmla="*/ 631270 h 1021275"/>
                    <a:gd name="connsiteX19" fmla="*/ 651715 w 1026105"/>
                    <a:gd name="connsiteY19" fmla="*/ 567485 h 1021275"/>
                    <a:gd name="connsiteX20" fmla="*/ 651715 w 1026105"/>
                    <a:gd name="connsiteY20" fmla="*/ 524499 h 1021275"/>
                    <a:gd name="connsiteX21" fmla="*/ 672515 w 1026105"/>
                    <a:gd name="connsiteY21" fmla="*/ 559165 h 1021275"/>
                    <a:gd name="connsiteX22" fmla="*/ 676675 w 1026105"/>
                    <a:gd name="connsiteY22" fmla="*/ 556392 h 1021275"/>
                    <a:gd name="connsiteX23" fmla="*/ 736300 w 1026105"/>
                    <a:gd name="connsiteY23" fmla="*/ 682575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8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6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4517 h 1021275"/>
                    <a:gd name="connsiteX42" fmla="*/ 88744 w 1026105"/>
                    <a:gd name="connsiteY42" fmla="*/ 857290 h 1021275"/>
                    <a:gd name="connsiteX43" fmla="*/ 87358 w 1026105"/>
                    <a:gd name="connsiteY43" fmla="*/ 858677 h 1021275"/>
                    <a:gd name="connsiteX44" fmla="*/ 79038 w 1026105"/>
                    <a:gd name="connsiteY44" fmla="*/ 875316 h 1021275"/>
                    <a:gd name="connsiteX45" fmla="*/ 76265 w 1026105"/>
                    <a:gd name="connsiteY45" fmla="*/ 875316 h 1021275"/>
                    <a:gd name="connsiteX46" fmla="*/ 90131 w 1026105"/>
                    <a:gd name="connsiteY46" fmla="*/ 854517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8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1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4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6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8 w 1026105"/>
                    <a:gd name="connsiteY110" fmla="*/ 833718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59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3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8532 w 1026105"/>
                    <a:gd name="connsiteY134" fmla="*/ 868383 h 1021275"/>
                    <a:gd name="connsiteX135" fmla="*/ 67945 w 1026105"/>
                    <a:gd name="connsiteY135" fmla="*/ 844810 h 1021275"/>
                    <a:gd name="connsiteX136" fmla="*/ 73491 w 1026105"/>
                    <a:gd name="connsiteY136" fmla="*/ 847584 h 1021275"/>
                    <a:gd name="connsiteX137" fmla="*/ 65171 w 1026105"/>
                    <a:gd name="connsiteY137" fmla="*/ 864223 h 1021275"/>
                    <a:gd name="connsiteX138" fmla="*/ 56852 w 1026105"/>
                    <a:gd name="connsiteY138" fmla="*/ 880863 h 1021275"/>
                    <a:gd name="connsiteX139" fmla="*/ 33279 w 1026105"/>
                    <a:gd name="connsiteY139" fmla="*/ 887796 h 1021275"/>
                    <a:gd name="connsiteX140" fmla="*/ 48532 w 1026105"/>
                    <a:gd name="connsiteY140" fmla="*/ 868383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3413" y="882250"/>
                      </a:moveTo>
                      <a:cubicBezTo>
                        <a:pt x="970640" y="882250"/>
                        <a:pt x="969253" y="880863"/>
                        <a:pt x="966480" y="880863"/>
                      </a:cubicBezTo>
                      <a:cubicBezTo>
                        <a:pt x="962320" y="872543"/>
                        <a:pt x="958160" y="864223"/>
                        <a:pt x="956774" y="854517"/>
                      </a:cubicBezTo>
                      <a:cubicBezTo>
                        <a:pt x="962320" y="864223"/>
                        <a:pt x="967867" y="873930"/>
                        <a:pt x="973413" y="882250"/>
                      </a:cubicBezTo>
                      <a:close/>
                      <a:moveTo>
                        <a:pt x="937361" y="862837"/>
                      </a:moveTo>
                      <a:cubicBezTo>
                        <a:pt x="940134" y="866997"/>
                        <a:pt x="942907" y="871157"/>
                        <a:pt x="945681" y="875316"/>
                      </a:cubicBezTo>
                      <a:cubicBezTo>
                        <a:pt x="942907" y="873930"/>
                        <a:pt x="938747" y="873930"/>
                        <a:pt x="934588" y="872543"/>
                      </a:cubicBezTo>
                      <a:cubicBezTo>
                        <a:pt x="937361" y="869770"/>
                        <a:pt x="937361" y="866997"/>
                        <a:pt x="937361" y="862837"/>
                      </a:cubicBezTo>
                      <a:close/>
                      <a:moveTo>
                        <a:pt x="736300" y="682575"/>
                      </a:moveTo>
                      <a:cubicBezTo>
                        <a:pt x="746006" y="693668"/>
                        <a:pt x="759872" y="700601"/>
                        <a:pt x="770965" y="710308"/>
                      </a:cubicBezTo>
                      <a:cubicBezTo>
                        <a:pt x="777898" y="715854"/>
                        <a:pt x="784832" y="721401"/>
                        <a:pt x="791765" y="726947"/>
                      </a:cubicBezTo>
                      <a:cubicBezTo>
                        <a:pt x="802858" y="735267"/>
                        <a:pt x="813951" y="743587"/>
                        <a:pt x="825044" y="751906"/>
                      </a:cubicBezTo>
                      <a:cubicBezTo>
                        <a:pt x="841683" y="764386"/>
                        <a:pt x="861096" y="774093"/>
                        <a:pt x="879122" y="786572"/>
                      </a:cubicBezTo>
                      <a:cubicBezTo>
                        <a:pt x="891602" y="794892"/>
                        <a:pt x="906855" y="803212"/>
                        <a:pt x="915175" y="817078"/>
                      </a:cubicBezTo>
                      <a:cubicBezTo>
                        <a:pt x="895762" y="807372"/>
                        <a:pt x="869416" y="801825"/>
                        <a:pt x="850003" y="799052"/>
                      </a:cubicBezTo>
                      <a:cubicBezTo>
                        <a:pt x="813951" y="794892"/>
                        <a:pt x="691928" y="803212"/>
                        <a:pt x="672515" y="783799"/>
                      </a:cubicBezTo>
                      <a:cubicBezTo>
                        <a:pt x="671128" y="782412"/>
                        <a:pt x="671128" y="781026"/>
                        <a:pt x="669742" y="781026"/>
                      </a:cubicBezTo>
                      <a:cubicBezTo>
                        <a:pt x="668355" y="774093"/>
                        <a:pt x="668355" y="765773"/>
                        <a:pt x="666968" y="758840"/>
                      </a:cubicBezTo>
                      <a:cubicBezTo>
                        <a:pt x="661422" y="715854"/>
                        <a:pt x="658649" y="674255"/>
                        <a:pt x="655875" y="631270"/>
                      </a:cubicBezTo>
                      <a:cubicBezTo>
                        <a:pt x="654489" y="610470"/>
                        <a:pt x="653102" y="588284"/>
                        <a:pt x="651715" y="567485"/>
                      </a:cubicBezTo>
                      <a:cubicBezTo>
                        <a:pt x="651715" y="559165"/>
                        <a:pt x="657262" y="530046"/>
                        <a:pt x="651715" y="524499"/>
                      </a:cubicBezTo>
                      <a:cubicBezTo>
                        <a:pt x="661422" y="534206"/>
                        <a:pt x="666968" y="548072"/>
                        <a:pt x="672515" y="559165"/>
                      </a:cubicBezTo>
                      <a:cubicBezTo>
                        <a:pt x="672515" y="559165"/>
                        <a:pt x="673901" y="557778"/>
                        <a:pt x="676675" y="556392"/>
                      </a:cubicBezTo>
                      <a:cubicBezTo>
                        <a:pt x="693314" y="603537"/>
                        <a:pt x="727980" y="672869"/>
                        <a:pt x="736300" y="682575"/>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8"/>
                        <a:pt x="374390" y="553618"/>
                      </a:cubicBezTo>
                      <a:cubicBezTo>
                        <a:pt x="375776" y="546685"/>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6"/>
                        <a:pt x="280099" y="785186"/>
                      </a:cubicBezTo>
                      <a:cubicBezTo>
                        <a:pt x="245433" y="785186"/>
                        <a:pt x="210767" y="787959"/>
                        <a:pt x="177488" y="793505"/>
                      </a:cubicBezTo>
                      <a:cubicBezTo>
                        <a:pt x="163622" y="796278"/>
                        <a:pt x="149756" y="801825"/>
                        <a:pt x="138663" y="808758"/>
                      </a:cubicBezTo>
                      <a:cubicBezTo>
                        <a:pt x="144209" y="799052"/>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4584" y="861450"/>
                        <a:pt x="90131" y="854517"/>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8"/>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1"/>
                        <a:pt x="976186" y="801825"/>
                      </a:cubicBezTo>
                      <a:cubicBezTo>
                        <a:pt x="976186" y="792119"/>
                        <a:pt x="978960" y="782412"/>
                        <a:pt x="988666" y="779639"/>
                      </a:cubicBezTo>
                      <a:cubicBezTo>
                        <a:pt x="995599" y="778252"/>
                        <a:pt x="1002532" y="779639"/>
                        <a:pt x="1008079" y="774093"/>
                      </a:cubicBezTo>
                      <a:cubicBezTo>
                        <a:pt x="1010852" y="769933"/>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3" y="398316"/>
                        <a:pt x="719660" y="395543"/>
                      </a:cubicBezTo>
                      <a:cubicBezTo>
                        <a:pt x="707181" y="376130"/>
                        <a:pt x="697474" y="366424"/>
                        <a:pt x="676675" y="355331"/>
                      </a:cubicBezTo>
                      <a:cubicBezTo>
                        <a:pt x="673901" y="341464"/>
                        <a:pt x="672515" y="328985"/>
                        <a:pt x="672515" y="326211"/>
                      </a:cubicBezTo>
                      <a:cubicBezTo>
                        <a:pt x="672515" y="298479"/>
                        <a:pt x="662808" y="272133"/>
                        <a:pt x="665582" y="244400"/>
                      </a:cubicBezTo>
                      <a:cubicBezTo>
                        <a:pt x="668355" y="202802"/>
                        <a:pt x="671128" y="155656"/>
                        <a:pt x="662808" y="114057"/>
                      </a:cubicBezTo>
                      <a:cubicBezTo>
                        <a:pt x="655875" y="76618"/>
                        <a:pt x="630916" y="44726"/>
                        <a:pt x="597637" y="23926"/>
                      </a:cubicBezTo>
                      <a:cubicBezTo>
                        <a:pt x="587930" y="16993"/>
                        <a:pt x="576837" y="11447"/>
                        <a:pt x="565744" y="8674"/>
                      </a:cubicBezTo>
                      <a:cubicBezTo>
                        <a:pt x="511666" y="-10739"/>
                        <a:pt x="457587" y="3127"/>
                        <a:pt x="418762" y="43339"/>
                      </a:cubicBezTo>
                      <a:cubicBezTo>
                        <a:pt x="382709" y="80778"/>
                        <a:pt x="378550" y="127923"/>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0"/>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6" y="642363"/>
                      </a:cubicBezTo>
                      <a:cubicBezTo>
                        <a:pt x="248206"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8" y="826784"/>
                        <a:pt x="54078" y="833718"/>
                      </a:cubicBezTo>
                      <a:cubicBezTo>
                        <a:pt x="54078" y="836491"/>
                        <a:pt x="52692" y="837877"/>
                        <a:pt x="51305" y="840651"/>
                      </a:cubicBezTo>
                      <a:cubicBezTo>
                        <a:pt x="41599" y="853130"/>
                        <a:pt x="33279" y="866997"/>
                        <a:pt x="23573" y="879476"/>
                      </a:cubicBezTo>
                      <a:cubicBezTo>
                        <a:pt x="22186" y="880863"/>
                        <a:pt x="20799" y="882250"/>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1" y="987633"/>
                        <a:pt x="291192" y="1004273"/>
                        <a:pt x="299512" y="1016753"/>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6" y="897502"/>
                        <a:pt x="991439" y="890569"/>
                      </a:cubicBezTo>
                      <a:cubicBezTo>
                        <a:pt x="988666" y="882250"/>
                        <a:pt x="983120" y="873930"/>
                        <a:pt x="978960" y="865610"/>
                      </a:cubicBezTo>
                      <a:cubicBezTo>
                        <a:pt x="976186" y="860063"/>
                        <a:pt x="972026" y="855904"/>
                        <a:pt x="970640" y="848970"/>
                      </a:cubicBezTo>
                      <a:cubicBezTo>
                        <a:pt x="972026" y="844810"/>
                        <a:pt x="974800" y="842037"/>
                        <a:pt x="978960" y="846197"/>
                      </a:cubicBezTo>
                      <a:close/>
                      <a:moveTo>
                        <a:pt x="48532" y="868383"/>
                      </a:moveTo>
                      <a:cubicBezTo>
                        <a:pt x="54078" y="860063"/>
                        <a:pt x="61012" y="851744"/>
                        <a:pt x="67945" y="844810"/>
                      </a:cubicBezTo>
                      <a:cubicBezTo>
                        <a:pt x="70718" y="840651"/>
                        <a:pt x="73491" y="843424"/>
                        <a:pt x="73491" y="847584"/>
                      </a:cubicBezTo>
                      <a:cubicBezTo>
                        <a:pt x="72105" y="854517"/>
                        <a:pt x="67945" y="858677"/>
                        <a:pt x="65171" y="864223"/>
                      </a:cubicBezTo>
                      <a:cubicBezTo>
                        <a:pt x="62398" y="869770"/>
                        <a:pt x="59625" y="875316"/>
                        <a:pt x="56852" y="880863"/>
                      </a:cubicBezTo>
                      <a:cubicBezTo>
                        <a:pt x="48532" y="883636"/>
                        <a:pt x="40212" y="885023"/>
                        <a:pt x="33279" y="887796"/>
                      </a:cubicBezTo>
                      <a:cubicBezTo>
                        <a:pt x="38826" y="883636"/>
                        <a:pt x="44372" y="875316"/>
                        <a:pt x="48532" y="868383"/>
                      </a:cubicBezTo>
                      <a:close/>
                    </a:path>
                  </a:pathLst>
                </a:custGeom>
                <a:solidFill>
                  <a:srgbClr val="C8DCDB"/>
                </a:solidFill>
                <a:ln w="13829" cap="flat">
                  <a:noFill/>
                  <a:prstDash val="solid"/>
                  <a:miter/>
                </a:ln>
              </p:spPr>
              <p:txBody>
                <a:bodyPr rtlCol="0" anchor="ctr"/>
                <a:lstStyle/>
                <a:p>
                  <a:endParaRPr lang="tr-TR"/>
                </a:p>
              </p:txBody>
            </p:sp>
            <p:sp>
              <p:nvSpPr>
                <p:cNvPr id="732" name="Serbest Form: Şekil 731">
                  <a:extLst>
                    <a:ext uri="{FF2B5EF4-FFF2-40B4-BE49-F238E27FC236}">
                      <a16:creationId xmlns="" xmlns:a16="http://schemas.microsoft.com/office/drawing/2014/main" id="{374CEE5E-91A8-415F-B577-0A1A97C0748F}"/>
                    </a:ext>
                  </a:extLst>
                </p:cNvPr>
                <p:cNvSpPr/>
                <p:nvPr/>
              </p:nvSpPr>
              <p:spPr>
                <a:xfrm>
                  <a:off x="3870461" y="3795332"/>
                  <a:ext cx="1026105" cy="1021275"/>
                </a:xfrm>
                <a:custGeom>
                  <a:avLst/>
                  <a:gdLst>
                    <a:gd name="connsiteX0" fmla="*/ 974800 w 1026105"/>
                    <a:gd name="connsiteY0" fmla="*/ 883636 h 1021275"/>
                    <a:gd name="connsiteX1" fmla="*/ 967867 w 1026105"/>
                    <a:gd name="connsiteY1" fmla="*/ 882250 h 1021275"/>
                    <a:gd name="connsiteX2" fmla="*/ 958160 w 1026105"/>
                    <a:gd name="connsiteY2" fmla="*/ 855904 h 1021275"/>
                    <a:gd name="connsiteX3" fmla="*/ 974800 w 1026105"/>
                    <a:gd name="connsiteY3" fmla="*/ 883636 h 1021275"/>
                    <a:gd name="connsiteX4" fmla="*/ 938747 w 1026105"/>
                    <a:gd name="connsiteY4" fmla="*/ 864223 h 1021275"/>
                    <a:gd name="connsiteX5" fmla="*/ 947067 w 1026105"/>
                    <a:gd name="connsiteY5" fmla="*/ 876703 h 1021275"/>
                    <a:gd name="connsiteX6" fmla="*/ 935974 w 1026105"/>
                    <a:gd name="connsiteY6" fmla="*/ 873930 h 1021275"/>
                    <a:gd name="connsiteX7" fmla="*/ 938747 w 1026105"/>
                    <a:gd name="connsiteY7" fmla="*/ 864223 h 1021275"/>
                    <a:gd name="connsiteX8" fmla="*/ 737686 w 1026105"/>
                    <a:gd name="connsiteY8" fmla="*/ 683962 h 1021275"/>
                    <a:gd name="connsiteX9" fmla="*/ 772352 w 1026105"/>
                    <a:gd name="connsiteY9" fmla="*/ 711694 h 1021275"/>
                    <a:gd name="connsiteX10" fmla="*/ 793151 w 1026105"/>
                    <a:gd name="connsiteY10" fmla="*/ 728334 h 1021275"/>
                    <a:gd name="connsiteX11" fmla="*/ 826431 w 1026105"/>
                    <a:gd name="connsiteY11" fmla="*/ 753293 h 1021275"/>
                    <a:gd name="connsiteX12" fmla="*/ 880509 w 1026105"/>
                    <a:gd name="connsiteY12" fmla="*/ 787959 h 1021275"/>
                    <a:gd name="connsiteX13" fmla="*/ 916562 w 1026105"/>
                    <a:gd name="connsiteY13" fmla="*/ 818465 h 1021275"/>
                    <a:gd name="connsiteX14" fmla="*/ 851390 w 1026105"/>
                    <a:gd name="connsiteY14" fmla="*/ 800438 h 1021275"/>
                    <a:gd name="connsiteX15" fmla="*/ 673901 w 1026105"/>
                    <a:gd name="connsiteY15" fmla="*/ 785186 h 1021275"/>
                    <a:gd name="connsiteX16" fmla="*/ 671128 w 1026105"/>
                    <a:gd name="connsiteY16" fmla="*/ 782412 h 1021275"/>
                    <a:gd name="connsiteX17" fmla="*/ 668355 w 1026105"/>
                    <a:gd name="connsiteY17" fmla="*/ 760226 h 1021275"/>
                    <a:gd name="connsiteX18" fmla="*/ 657262 w 1026105"/>
                    <a:gd name="connsiteY18" fmla="*/ 632656 h 1021275"/>
                    <a:gd name="connsiteX19" fmla="*/ 653102 w 1026105"/>
                    <a:gd name="connsiteY19" fmla="*/ 568871 h 1021275"/>
                    <a:gd name="connsiteX20" fmla="*/ 653102 w 1026105"/>
                    <a:gd name="connsiteY20" fmla="*/ 525886 h 1021275"/>
                    <a:gd name="connsiteX21" fmla="*/ 673901 w 1026105"/>
                    <a:gd name="connsiteY21" fmla="*/ 560552 h 1021275"/>
                    <a:gd name="connsiteX22" fmla="*/ 678061 w 1026105"/>
                    <a:gd name="connsiteY22" fmla="*/ 557778 h 1021275"/>
                    <a:gd name="connsiteX23" fmla="*/ 737686 w 1026105"/>
                    <a:gd name="connsiteY23" fmla="*/ 683962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9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6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5904 h 1021275"/>
                    <a:gd name="connsiteX42" fmla="*/ 88744 w 1026105"/>
                    <a:gd name="connsiteY42" fmla="*/ 858677 h 1021275"/>
                    <a:gd name="connsiteX43" fmla="*/ 87358 w 1026105"/>
                    <a:gd name="connsiteY43" fmla="*/ 860063 h 1021275"/>
                    <a:gd name="connsiteX44" fmla="*/ 79038 w 1026105"/>
                    <a:gd name="connsiteY44" fmla="*/ 876703 h 1021275"/>
                    <a:gd name="connsiteX45" fmla="*/ 76265 w 1026105"/>
                    <a:gd name="connsiteY45" fmla="*/ 876703 h 1021275"/>
                    <a:gd name="connsiteX46" fmla="*/ 90131 w 1026105"/>
                    <a:gd name="connsiteY46" fmla="*/ 855904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8 h 1021275"/>
                    <a:gd name="connsiteX55" fmla="*/ 1010852 w 1026105"/>
                    <a:gd name="connsiteY55" fmla="*/ 815691 h 1021275"/>
                    <a:gd name="connsiteX56" fmla="*/ 1013626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1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4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8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59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4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9919 w 1026105"/>
                    <a:gd name="connsiteY134" fmla="*/ 869770 h 1021275"/>
                    <a:gd name="connsiteX135" fmla="*/ 69331 w 1026105"/>
                    <a:gd name="connsiteY135" fmla="*/ 846197 h 1021275"/>
                    <a:gd name="connsiteX136" fmla="*/ 74878 w 1026105"/>
                    <a:gd name="connsiteY136" fmla="*/ 848970 h 1021275"/>
                    <a:gd name="connsiteX137" fmla="*/ 66558 w 1026105"/>
                    <a:gd name="connsiteY137" fmla="*/ 865610 h 1021275"/>
                    <a:gd name="connsiteX138" fmla="*/ 58238 w 1026105"/>
                    <a:gd name="connsiteY138" fmla="*/ 882250 h 1021275"/>
                    <a:gd name="connsiteX139" fmla="*/ 34666 w 1026105"/>
                    <a:gd name="connsiteY139" fmla="*/ 889183 h 1021275"/>
                    <a:gd name="connsiteX140" fmla="*/ 49919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4800" y="883636"/>
                      </a:moveTo>
                      <a:cubicBezTo>
                        <a:pt x="972027" y="883636"/>
                        <a:pt x="970640" y="882250"/>
                        <a:pt x="967867" y="882250"/>
                      </a:cubicBezTo>
                      <a:cubicBezTo>
                        <a:pt x="963707" y="873930"/>
                        <a:pt x="959547" y="865610"/>
                        <a:pt x="958160" y="855904"/>
                      </a:cubicBezTo>
                      <a:cubicBezTo>
                        <a:pt x="963707" y="864223"/>
                        <a:pt x="967867" y="873930"/>
                        <a:pt x="974800" y="883636"/>
                      </a:cubicBezTo>
                      <a:close/>
                      <a:moveTo>
                        <a:pt x="938747" y="864223"/>
                      </a:moveTo>
                      <a:cubicBezTo>
                        <a:pt x="941521" y="868383"/>
                        <a:pt x="944294" y="872543"/>
                        <a:pt x="947067" y="876703"/>
                      </a:cubicBezTo>
                      <a:cubicBezTo>
                        <a:pt x="944294" y="875316"/>
                        <a:pt x="940134" y="875316"/>
                        <a:pt x="935974" y="873930"/>
                      </a:cubicBezTo>
                      <a:cubicBezTo>
                        <a:pt x="937361" y="871157"/>
                        <a:pt x="938747" y="866997"/>
                        <a:pt x="938747" y="864223"/>
                      </a:cubicBezTo>
                      <a:close/>
                      <a:moveTo>
                        <a:pt x="737686" y="683962"/>
                      </a:moveTo>
                      <a:cubicBezTo>
                        <a:pt x="747393" y="695055"/>
                        <a:pt x="761259" y="701988"/>
                        <a:pt x="772352" y="711694"/>
                      </a:cubicBezTo>
                      <a:cubicBezTo>
                        <a:pt x="779285" y="717241"/>
                        <a:pt x="786218" y="722787"/>
                        <a:pt x="793151" y="728334"/>
                      </a:cubicBezTo>
                      <a:cubicBezTo>
                        <a:pt x="804245" y="736654"/>
                        <a:pt x="815338" y="744973"/>
                        <a:pt x="826431" y="753293"/>
                      </a:cubicBezTo>
                      <a:cubicBezTo>
                        <a:pt x="843070" y="765773"/>
                        <a:pt x="862483" y="775479"/>
                        <a:pt x="880509" y="787959"/>
                      </a:cubicBezTo>
                      <a:cubicBezTo>
                        <a:pt x="892989" y="796279"/>
                        <a:pt x="908242" y="804598"/>
                        <a:pt x="916562" y="818465"/>
                      </a:cubicBezTo>
                      <a:cubicBezTo>
                        <a:pt x="897149" y="808758"/>
                        <a:pt x="870803" y="803212"/>
                        <a:pt x="851390" y="800438"/>
                      </a:cubicBezTo>
                      <a:cubicBezTo>
                        <a:pt x="815338" y="796279"/>
                        <a:pt x="693314" y="804598"/>
                        <a:pt x="673901" y="785186"/>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1"/>
                      </a:cubicBezTo>
                      <a:cubicBezTo>
                        <a:pt x="653102" y="560552"/>
                        <a:pt x="658649" y="531433"/>
                        <a:pt x="653102" y="525886"/>
                      </a:cubicBezTo>
                      <a:cubicBezTo>
                        <a:pt x="662808" y="535592"/>
                        <a:pt x="668355" y="549459"/>
                        <a:pt x="673901" y="560552"/>
                      </a:cubicBezTo>
                      <a:cubicBezTo>
                        <a:pt x="673901" y="560552"/>
                        <a:pt x="675288" y="559165"/>
                        <a:pt x="678061" y="557778"/>
                      </a:cubicBezTo>
                      <a:cubicBezTo>
                        <a:pt x="693314" y="604924"/>
                        <a:pt x="729367"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6"/>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6"/>
                        <a:pt x="280099" y="785186"/>
                      </a:cubicBezTo>
                      <a:cubicBezTo>
                        <a:pt x="245433" y="785186"/>
                        <a:pt x="210767" y="787959"/>
                        <a:pt x="177488" y="793505"/>
                      </a:cubicBezTo>
                      <a:cubicBezTo>
                        <a:pt x="163622" y="796279"/>
                        <a:pt x="149756" y="801825"/>
                        <a:pt x="138663" y="808758"/>
                      </a:cubicBezTo>
                      <a:cubicBezTo>
                        <a:pt x="145596" y="800438"/>
                        <a:pt x="156689" y="793505"/>
                        <a:pt x="167782" y="786572"/>
                      </a:cubicBezTo>
                      <a:close/>
                      <a:moveTo>
                        <a:pt x="90131" y="855904"/>
                      </a:moveTo>
                      <a:cubicBezTo>
                        <a:pt x="90131" y="857290"/>
                        <a:pt x="90131" y="857290"/>
                        <a:pt x="88744" y="858677"/>
                      </a:cubicBezTo>
                      <a:cubicBezTo>
                        <a:pt x="88744" y="858677"/>
                        <a:pt x="87358" y="860063"/>
                        <a:pt x="87358" y="860063"/>
                      </a:cubicBezTo>
                      <a:cubicBezTo>
                        <a:pt x="83198" y="865610"/>
                        <a:pt x="80424" y="871157"/>
                        <a:pt x="79038" y="876703"/>
                      </a:cubicBezTo>
                      <a:cubicBezTo>
                        <a:pt x="77651" y="876703"/>
                        <a:pt x="77651" y="876703"/>
                        <a:pt x="76265" y="876703"/>
                      </a:cubicBezTo>
                      <a:cubicBezTo>
                        <a:pt x="81811" y="869770"/>
                        <a:pt x="85971" y="861450"/>
                        <a:pt x="90131" y="855904"/>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8" y="890569"/>
                      </a:cubicBezTo>
                      <a:cubicBezTo>
                        <a:pt x="1026105" y="889183"/>
                        <a:pt x="1026105" y="886410"/>
                        <a:pt x="1026105" y="885023"/>
                      </a:cubicBezTo>
                      <a:cubicBezTo>
                        <a:pt x="1026105" y="883636"/>
                        <a:pt x="1024718" y="880863"/>
                        <a:pt x="1023332" y="879476"/>
                      </a:cubicBezTo>
                      <a:cubicBezTo>
                        <a:pt x="1015012" y="865610"/>
                        <a:pt x="1006692" y="853130"/>
                        <a:pt x="996986" y="840651"/>
                      </a:cubicBezTo>
                      <a:cubicBezTo>
                        <a:pt x="995599" y="839264"/>
                        <a:pt x="994213" y="836491"/>
                        <a:pt x="994213" y="833718"/>
                      </a:cubicBezTo>
                      <a:cubicBezTo>
                        <a:pt x="994213" y="826784"/>
                        <a:pt x="1006692" y="821238"/>
                        <a:pt x="1010852" y="815691"/>
                      </a:cubicBezTo>
                      <a:cubicBezTo>
                        <a:pt x="1015012" y="810145"/>
                        <a:pt x="1013626" y="801825"/>
                        <a:pt x="1013626" y="794892"/>
                      </a:cubicBezTo>
                      <a:cubicBezTo>
                        <a:pt x="1013626"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1"/>
                        <a:pt x="976186" y="801825"/>
                      </a:cubicBezTo>
                      <a:cubicBezTo>
                        <a:pt x="976186" y="792119"/>
                        <a:pt x="978960" y="782412"/>
                        <a:pt x="988666" y="779639"/>
                      </a:cubicBezTo>
                      <a:cubicBezTo>
                        <a:pt x="995599" y="778252"/>
                        <a:pt x="1002532" y="779639"/>
                        <a:pt x="1008079" y="774093"/>
                      </a:cubicBezTo>
                      <a:cubicBezTo>
                        <a:pt x="1010852" y="769933"/>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4" y="398316"/>
                        <a:pt x="719660" y="395543"/>
                      </a:cubicBezTo>
                      <a:cubicBezTo>
                        <a:pt x="707181" y="376130"/>
                        <a:pt x="697474" y="366424"/>
                        <a:pt x="676675" y="355331"/>
                      </a:cubicBezTo>
                      <a:cubicBezTo>
                        <a:pt x="673901" y="341464"/>
                        <a:pt x="672515" y="328985"/>
                        <a:pt x="672515" y="326211"/>
                      </a:cubicBezTo>
                      <a:cubicBezTo>
                        <a:pt x="672515" y="298479"/>
                        <a:pt x="662808" y="272133"/>
                        <a:pt x="665582" y="244400"/>
                      </a:cubicBezTo>
                      <a:cubicBezTo>
                        <a:pt x="668355" y="202802"/>
                        <a:pt x="671128" y="155656"/>
                        <a:pt x="662808" y="114057"/>
                      </a:cubicBezTo>
                      <a:cubicBezTo>
                        <a:pt x="655875" y="76618"/>
                        <a:pt x="630916" y="44726"/>
                        <a:pt x="597637" y="23926"/>
                      </a:cubicBezTo>
                      <a:cubicBezTo>
                        <a:pt x="587931" y="16993"/>
                        <a:pt x="576837" y="11447"/>
                        <a:pt x="565744" y="8674"/>
                      </a:cubicBezTo>
                      <a:cubicBezTo>
                        <a:pt x="511666" y="-10739"/>
                        <a:pt x="457587" y="3127"/>
                        <a:pt x="418762" y="43339"/>
                      </a:cubicBezTo>
                      <a:cubicBezTo>
                        <a:pt x="382709" y="80778"/>
                        <a:pt x="378550" y="127923"/>
                        <a:pt x="381323" y="176456"/>
                      </a:cubicBezTo>
                      <a:cubicBezTo>
                        <a:pt x="381323" y="184775"/>
                        <a:pt x="381323" y="193095"/>
                        <a:pt x="382709" y="200028"/>
                      </a:cubicBezTo>
                      <a:cubicBezTo>
                        <a:pt x="382709" y="204188"/>
                        <a:pt x="382709" y="206962"/>
                        <a:pt x="384096" y="211121"/>
                      </a:cubicBezTo>
                      <a:cubicBezTo>
                        <a:pt x="386869" y="254107"/>
                        <a:pt x="392416" y="298479"/>
                        <a:pt x="388256" y="341464"/>
                      </a:cubicBezTo>
                      <a:cubicBezTo>
                        <a:pt x="342497" y="359491"/>
                        <a:pt x="331404" y="366424"/>
                        <a:pt x="313378" y="395543"/>
                      </a:cubicBezTo>
                      <a:cubicBezTo>
                        <a:pt x="311991" y="398316"/>
                        <a:pt x="310605" y="401090"/>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8"/>
                      </a:cubicBezTo>
                      <a:cubicBezTo>
                        <a:pt x="54079" y="836491"/>
                        <a:pt x="52692" y="837878"/>
                        <a:pt x="51305" y="840651"/>
                      </a:cubicBezTo>
                      <a:cubicBezTo>
                        <a:pt x="41599" y="853130"/>
                        <a:pt x="33279" y="866997"/>
                        <a:pt x="23573" y="879476"/>
                      </a:cubicBezTo>
                      <a:cubicBezTo>
                        <a:pt x="22186" y="880863"/>
                        <a:pt x="20799" y="882250"/>
                        <a:pt x="20799" y="885023"/>
                      </a:cubicBezTo>
                      <a:cubicBezTo>
                        <a:pt x="20799" y="886410"/>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1" y="987633"/>
                        <a:pt x="291192" y="1004273"/>
                        <a:pt x="299512" y="1016753"/>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4"/>
                      </a:cubicBezTo>
                      <a:cubicBezTo>
                        <a:pt x="669742" y="983474"/>
                        <a:pt x="683608" y="984860"/>
                        <a:pt x="697474" y="984860"/>
                      </a:cubicBezTo>
                      <a:cubicBezTo>
                        <a:pt x="707181" y="984860"/>
                        <a:pt x="716887" y="984860"/>
                        <a:pt x="726593" y="986247"/>
                      </a:cubicBezTo>
                      <a:cubicBezTo>
                        <a:pt x="736300" y="987633"/>
                        <a:pt x="759872" y="1009819"/>
                        <a:pt x="769579" y="995953"/>
                      </a:cubicBezTo>
                      <a:cubicBezTo>
                        <a:pt x="775125" y="989020"/>
                        <a:pt x="770966" y="980700"/>
                        <a:pt x="764032" y="972380"/>
                      </a:cubicBezTo>
                      <a:cubicBezTo>
                        <a:pt x="916562" y="959901"/>
                        <a:pt x="1019172" y="937715"/>
                        <a:pt x="1019172" y="912755"/>
                      </a:cubicBezTo>
                      <a:cubicBezTo>
                        <a:pt x="1019172" y="904436"/>
                        <a:pt x="1009466" y="897502"/>
                        <a:pt x="991439" y="890569"/>
                      </a:cubicBezTo>
                      <a:cubicBezTo>
                        <a:pt x="988666" y="882250"/>
                        <a:pt x="983120" y="873930"/>
                        <a:pt x="978960" y="865610"/>
                      </a:cubicBezTo>
                      <a:cubicBezTo>
                        <a:pt x="976186" y="860063"/>
                        <a:pt x="972027" y="855904"/>
                        <a:pt x="970640" y="848970"/>
                      </a:cubicBezTo>
                      <a:cubicBezTo>
                        <a:pt x="973413" y="844811"/>
                        <a:pt x="976186" y="843424"/>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3"/>
                        <a:pt x="66558" y="865610"/>
                      </a:cubicBezTo>
                      <a:cubicBezTo>
                        <a:pt x="63785" y="871157"/>
                        <a:pt x="61012" y="876703"/>
                        <a:pt x="58238" y="882250"/>
                      </a:cubicBezTo>
                      <a:cubicBezTo>
                        <a:pt x="49919" y="885023"/>
                        <a:pt x="41599" y="886410"/>
                        <a:pt x="34666" y="889183"/>
                      </a:cubicBezTo>
                      <a:cubicBezTo>
                        <a:pt x="40212" y="883636"/>
                        <a:pt x="44372" y="876703"/>
                        <a:pt x="49919" y="869770"/>
                      </a:cubicBezTo>
                      <a:close/>
                    </a:path>
                  </a:pathLst>
                </a:custGeom>
                <a:solidFill>
                  <a:srgbClr val="C7DBDA"/>
                </a:solidFill>
                <a:ln w="13829" cap="flat">
                  <a:noFill/>
                  <a:prstDash val="solid"/>
                  <a:miter/>
                </a:ln>
              </p:spPr>
              <p:txBody>
                <a:bodyPr rtlCol="0" anchor="ctr"/>
                <a:lstStyle/>
                <a:p>
                  <a:endParaRPr lang="tr-TR"/>
                </a:p>
              </p:txBody>
            </p:sp>
            <p:sp>
              <p:nvSpPr>
                <p:cNvPr id="733" name="Serbest Form: Şekil 732">
                  <a:extLst>
                    <a:ext uri="{FF2B5EF4-FFF2-40B4-BE49-F238E27FC236}">
                      <a16:creationId xmlns="" xmlns:a16="http://schemas.microsoft.com/office/drawing/2014/main" id="{15ECCABD-6B7E-41AA-88B1-46948CFEFAA0}"/>
                    </a:ext>
                  </a:extLst>
                </p:cNvPr>
                <p:cNvSpPr/>
                <p:nvPr/>
              </p:nvSpPr>
              <p:spPr>
                <a:xfrm>
                  <a:off x="3867688" y="3792559"/>
                  <a:ext cx="1026105" cy="1021275"/>
                </a:xfrm>
                <a:custGeom>
                  <a:avLst/>
                  <a:gdLst>
                    <a:gd name="connsiteX0" fmla="*/ 973413 w 1026105"/>
                    <a:gd name="connsiteY0" fmla="*/ 882250 h 1021275"/>
                    <a:gd name="connsiteX1" fmla="*/ 966480 w 1026105"/>
                    <a:gd name="connsiteY1" fmla="*/ 880863 h 1021275"/>
                    <a:gd name="connsiteX2" fmla="*/ 956774 w 1026105"/>
                    <a:gd name="connsiteY2" fmla="*/ 854517 h 1021275"/>
                    <a:gd name="connsiteX3" fmla="*/ 973413 w 1026105"/>
                    <a:gd name="connsiteY3" fmla="*/ 882250 h 1021275"/>
                    <a:gd name="connsiteX4" fmla="*/ 938747 w 1026105"/>
                    <a:gd name="connsiteY4" fmla="*/ 862837 h 1021275"/>
                    <a:gd name="connsiteX5" fmla="*/ 947067 w 1026105"/>
                    <a:gd name="connsiteY5" fmla="*/ 875316 h 1021275"/>
                    <a:gd name="connsiteX6" fmla="*/ 935974 w 1026105"/>
                    <a:gd name="connsiteY6" fmla="*/ 872543 h 1021275"/>
                    <a:gd name="connsiteX7" fmla="*/ 938747 w 1026105"/>
                    <a:gd name="connsiteY7" fmla="*/ 862837 h 1021275"/>
                    <a:gd name="connsiteX8" fmla="*/ 737686 w 1026105"/>
                    <a:gd name="connsiteY8" fmla="*/ 682575 h 1021275"/>
                    <a:gd name="connsiteX9" fmla="*/ 772352 w 1026105"/>
                    <a:gd name="connsiteY9" fmla="*/ 710308 h 1021275"/>
                    <a:gd name="connsiteX10" fmla="*/ 793151 w 1026105"/>
                    <a:gd name="connsiteY10" fmla="*/ 726947 h 1021275"/>
                    <a:gd name="connsiteX11" fmla="*/ 826430 w 1026105"/>
                    <a:gd name="connsiteY11" fmla="*/ 751906 h 1021275"/>
                    <a:gd name="connsiteX12" fmla="*/ 880509 w 1026105"/>
                    <a:gd name="connsiteY12" fmla="*/ 786572 h 1021275"/>
                    <a:gd name="connsiteX13" fmla="*/ 916561 w 1026105"/>
                    <a:gd name="connsiteY13" fmla="*/ 817078 h 1021275"/>
                    <a:gd name="connsiteX14" fmla="*/ 851390 w 1026105"/>
                    <a:gd name="connsiteY14" fmla="*/ 799052 h 1021275"/>
                    <a:gd name="connsiteX15" fmla="*/ 673901 w 1026105"/>
                    <a:gd name="connsiteY15" fmla="*/ 783799 h 1021275"/>
                    <a:gd name="connsiteX16" fmla="*/ 671128 w 1026105"/>
                    <a:gd name="connsiteY16" fmla="*/ 781026 h 1021275"/>
                    <a:gd name="connsiteX17" fmla="*/ 668355 w 1026105"/>
                    <a:gd name="connsiteY17" fmla="*/ 758840 h 1021275"/>
                    <a:gd name="connsiteX18" fmla="*/ 657262 w 1026105"/>
                    <a:gd name="connsiteY18" fmla="*/ 631270 h 1021275"/>
                    <a:gd name="connsiteX19" fmla="*/ 653102 w 1026105"/>
                    <a:gd name="connsiteY19" fmla="*/ 567485 h 1021275"/>
                    <a:gd name="connsiteX20" fmla="*/ 653102 w 1026105"/>
                    <a:gd name="connsiteY20" fmla="*/ 524499 h 1021275"/>
                    <a:gd name="connsiteX21" fmla="*/ 673901 w 1026105"/>
                    <a:gd name="connsiteY21" fmla="*/ 559165 h 1021275"/>
                    <a:gd name="connsiteX22" fmla="*/ 678061 w 1026105"/>
                    <a:gd name="connsiteY22" fmla="*/ 556392 h 1021275"/>
                    <a:gd name="connsiteX23" fmla="*/ 737686 w 1026105"/>
                    <a:gd name="connsiteY23" fmla="*/ 682575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8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6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4517 h 1021275"/>
                    <a:gd name="connsiteX42" fmla="*/ 88744 w 1026105"/>
                    <a:gd name="connsiteY42" fmla="*/ 857290 h 1021275"/>
                    <a:gd name="connsiteX43" fmla="*/ 87358 w 1026105"/>
                    <a:gd name="connsiteY43" fmla="*/ 858677 h 1021275"/>
                    <a:gd name="connsiteX44" fmla="*/ 79038 w 1026105"/>
                    <a:gd name="connsiteY44" fmla="*/ 875316 h 1021275"/>
                    <a:gd name="connsiteX45" fmla="*/ 76265 w 1026105"/>
                    <a:gd name="connsiteY45" fmla="*/ 875316 h 1021275"/>
                    <a:gd name="connsiteX46" fmla="*/ 90131 w 1026105"/>
                    <a:gd name="connsiteY46" fmla="*/ 854517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8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1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4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6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8 w 1026105"/>
                    <a:gd name="connsiteY110" fmla="*/ 833718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59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3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8532 w 1026105"/>
                    <a:gd name="connsiteY134" fmla="*/ 868383 h 1021275"/>
                    <a:gd name="connsiteX135" fmla="*/ 67945 w 1026105"/>
                    <a:gd name="connsiteY135" fmla="*/ 844810 h 1021275"/>
                    <a:gd name="connsiteX136" fmla="*/ 73491 w 1026105"/>
                    <a:gd name="connsiteY136" fmla="*/ 847584 h 1021275"/>
                    <a:gd name="connsiteX137" fmla="*/ 65171 w 1026105"/>
                    <a:gd name="connsiteY137" fmla="*/ 864223 h 1021275"/>
                    <a:gd name="connsiteX138" fmla="*/ 56852 w 1026105"/>
                    <a:gd name="connsiteY138" fmla="*/ 880863 h 1021275"/>
                    <a:gd name="connsiteX139" fmla="*/ 33279 w 1026105"/>
                    <a:gd name="connsiteY139" fmla="*/ 887796 h 1021275"/>
                    <a:gd name="connsiteX140" fmla="*/ 48532 w 1026105"/>
                    <a:gd name="connsiteY140" fmla="*/ 868383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3413" y="882250"/>
                      </a:moveTo>
                      <a:cubicBezTo>
                        <a:pt x="970640" y="882250"/>
                        <a:pt x="969253" y="880863"/>
                        <a:pt x="966480" y="880863"/>
                      </a:cubicBezTo>
                      <a:cubicBezTo>
                        <a:pt x="962320" y="872543"/>
                        <a:pt x="958160" y="864223"/>
                        <a:pt x="956774" y="854517"/>
                      </a:cubicBezTo>
                      <a:cubicBezTo>
                        <a:pt x="962320" y="864223"/>
                        <a:pt x="967867" y="873930"/>
                        <a:pt x="973413" y="882250"/>
                      </a:cubicBezTo>
                      <a:close/>
                      <a:moveTo>
                        <a:pt x="938747" y="862837"/>
                      </a:moveTo>
                      <a:cubicBezTo>
                        <a:pt x="941521" y="866997"/>
                        <a:pt x="944294" y="871157"/>
                        <a:pt x="947067" y="875316"/>
                      </a:cubicBezTo>
                      <a:cubicBezTo>
                        <a:pt x="944294" y="873930"/>
                        <a:pt x="940134" y="873930"/>
                        <a:pt x="935974" y="872543"/>
                      </a:cubicBezTo>
                      <a:cubicBezTo>
                        <a:pt x="937361" y="869770"/>
                        <a:pt x="937361" y="866997"/>
                        <a:pt x="938747" y="862837"/>
                      </a:cubicBezTo>
                      <a:close/>
                      <a:moveTo>
                        <a:pt x="737686" y="682575"/>
                      </a:moveTo>
                      <a:cubicBezTo>
                        <a:pt x="747393" y="693668"/>
                        <a:pt x="761259" y="700601"/>
                        <a:pt x="772352" y="710308"/>
                      </a:cubicBezTo>
                      <a:cubicBezTo>
                        <a:pt x="779285" y="715854"/>
                        <a:pt x="786218" y="721401"/>
                        <a:pt x="793151" y="726947"/>
                      </a:cubicBezTo>
                      <a:cubicBezTo>
                        <a:pt x="804245" y="735267"/>
                        <a:pt x="815338" y="743587"/>
                        <a:pt x="826430" y="751906"/>
                      </a:cubicBezTo>
                      <a:cubicBezTo>
                        <a:pt x="843070" y="764386"/>
                        <a:pt x="862483" y="774093"/>
                        <a:pt x="880509" y="786572"/>
                      </a:cubicBezTo>
                      <a:cubicBezTo>
                        <a:pt x="892989" y="794892"/>
                        <a:pt x="908242" y="803212"/>
                        <a:pt x="916561" y="817078"/>
                      </a:cubicBezTo>
                      <a:cubicBezTo>
                        <a:pt x="897149" y="807372"/>
                        <a:pt x="870803" y="801825"/>
                        <a:pt x="851390" y="799052"/>
                      </a:cubicBezTo>
                      <a:cubicBezTo>
                        <a:pt x="815338" y="794892"/>
                        <a:pt x="693314" y="803212"/>
                        <a:pt x="673901" y="783799"/>
                      </a:cubicBezTo>
                      <a:cubicBezTo>
                        <a:pt x="672515" y="782412"/>
                        <a:pt x="672515" y="781026"/>
                        <a:pt x="671128" y="781026"/>
                      </a:cubicBezTo>
                      <a:cubicBezTo>
                        <a:pt x="669742" y="774093"/>
                        <a:pt x="669742" y="765773"/>
                        <a:pt x="668355" y="758840"/>
                      </a:cubicBezTo>
                      <a:cubicBezTo>
                        <a:pt x="662808" y="715854"/>
                        <a:pt x="660035" y="674255"/>
                        <a:pt x="657262" y="631270"/>
                      </a:cubicBezTo>
                      <a:cubicBezTo>
                        <a:pt x="655875" y="610470"/>
                        <a:pt x="654489" y="588284"/>
                        <a:pt x="653102" y="567485"/>
                      </a:cubicBezTo>
                      <a:cubicBezTo>
                        <a:pt x="653102" y="559165"/>
                        <a:pt x="658649" y="530046"/>
                        <a:pt x="653102" y="524499"/>
                      </a:cubicBezTo>
                      <a:cubicBezTo>
                        <a:pt x="662808" y="534206"/>
                        <a:pt x="668355" y="548072"/>
                        <a:pt x="673901" y="559165"/>
                      </a:cubicBezTo>
                      <a:cubicBezTo>
                        <a:pt x="673901" y="559165"/>
                        <a:pt x="675288" y="557778"/>
                        <a:pt x="678061" y="556392"/>
                      </a:cubicBezTo>
                      <a:cubicBezTo>
                        <a:pt x="693314" y="603537"/>
                        <a:pt x="727980" y="672869"/>
                        <a:pt x="737686" y="682575"/>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8"/>
                        <a:pt x="374390" y="553618"/>
                      </a:cubicBezTo>
                      <a:cubicBezTo>
                        <a:pt x="375776" y="546685"/>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6"/>
                        <a:pt x="280099" y="785186"/>
                      </a:cubicBezTo>
                      <a:cubicBezTo>
                        <a:pt x="245433" y="785186"/>
                        <a:pt x="210767" y="787959"/>
                        <a:pt x="177488" y="793505"/>
                      </a:cubicBezTo>
                      <a:cubicBezTo>
                        <a:pt x="163622" y="796278"/>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8"/>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1"/>
                        <a:pt x="976186" y="801825"/>
                      </a:cubicBezTo>
                      <a:cubicBezTo>
                        <a:pt x="976186" y="792119"/>
                        <a:pt x="978960" y="782412"/>
                        <a:pt x="988666" y="779639"/>
                      </a:cubicBezTo>
                      <a:cubicBezTo>
                        <a:pt x="995599" y="778252"/>
                        <a:pt x="1002532" y="779639"/>
                        <a:pt x="1008079" y="774093"/>
                      </a:cubicBezTo>
                      <a:cubicBezTo>
                        <a:pt x="1010852" y="769933"/>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3" y="398316"/>
                        <a:pt x="719660" y="395543"/>
                      </a:cubicBezTo>
                      <a:cubicBezTo>
                        <a:pt x="707181" y="376130"/>
                        <a:pt x="697474" y="366424"/>
                        <a:pt x="676675" y="355331"/>
                      </a:cubicBezTo>
                      <a:cubicBezTo>
                        <a:pt x="673901" y="341464"/>
                        <a:pt x="672515" y="328985"/>
                        <a:pt x="672515" y="326211"/>
                      </a:cubicBezTo>
                      <a:cubicBezTo>
                        <a:pt x="672515" y="298479"/>
                        <a:pt x="662808" y="272133"/>
                        <a:pt x="665582" y="244400"/>
                      </a:cubicBezTo>
                      <a:cubicBezTo>
                        <a:pt x="668355" y="202802"/>
                        <a:pt x="671128" y="155656"/>
                        <a:pt x="662808" y="114057"/>
                      </a:cubicBezTo>
                      <a:cubicBezTo>
                        <a:pt x="655875" y="76618"/>
                        <a:pt x="630916" y="44726"/>
                        <a:pt x="597637" y="23926"/>
                      </a:cubicBezTo>
                      <a:cubicBezTo>
                        <a:pt x="587930" y="16993"/>
                        <a:pt x="576837" y="11447"/>
                        <a:pt x="565744" y="8674"/>
                      </a:cubicBezTo>
                      <a:cubicBezTo>
                        <a:pt x="511666" y="-10739"/>
                        <a:pt x="457587" y="3127"/>
                        <a:pt x="418762" y="43339"/>
                      </a:cubicBezTo>
                      <a:cubicBezTo>
                        <a:pt x="382709" y="80778"/>
                        <a:pt x="378550" y="127923"/>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0"/>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6" y="642363"/>
                      </a:cubicBezTo>
                      <a:cubicBezTo>
                        <a:pt x="248206"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8" y="826784"/>
                        <a:pt x="54078" y="833718"/>
                      </a:cubicBezTo>
                      <a:cubicBezTo>
                        <a:pt x="54078" y="836491"/>
                        <a:pt x="52692" y="837877"/>
                        <a:pt x="51305" y="840651"/>
                      </a:cubicBezTo>
                      <a:cubicBezTo>
                        <a:pt x="41599" y="853130"/>
                        <a:pt x="33279" y="866997"/>
                        <a:pt x="23573" y="879476"/>
                      </a:cubicBezTo>
                      <a:cubicBezTo>
                        <a:pt x="22186" y="880863"/>
                        <a:pt x="20799" y="882250"/>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1" y="987633"/>
                        <a:pt x="291192" y="1004273"/>
                        <a:pt x="299512" y="1016753"/>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6" y="897502"/>
                        <a:pt x="991439" y="890569"/>
                      </a:cubicBezTo>
                      <a:cubicBezTo>
                        <a:pt x="988666" y="882250"/>
                        <a:pt x="983120" y="873930"/>
                        <a:pt x="978960" y="865610"/>
                      </a:cubicBezTo>
                      <a:cubicBezTo>
                        <a:pt x="976186" y="860063"/>
                        <a:pt x="972026" y="855904"/>
                        <a:pt x="970640" y="848970"/>
                      </a:cubicBezTo>
                      <a:cubicBezTo>
                        <a:pt x="973413" y="844810"/>
                        <a:pt x="974800" y="842037"/>
                        <a:pt x="978960" y="846197"/>
                      </a:cubicBezTo>
                      <a:close/>
                      <a:moveTo>
                        <a:pt x="48532" y="868383"/>
                      </a:moveTo>
                      <a:cubicBezTo>
                        <a:pt x="54078" y="860063"/>
                        <a:pt x="61012" y="851744"/>
                        <a:pt x="67945" y="844810"/>
                      </a:cubicBezTo>
                      <a:cubicBezTo>
                        <a:pt x="70718" y="840651"/>
                        <a:pt x="73491" y="843424"/>
                        <a:pt x="73491" y="847584"/>
                      </a:cubicBezTo>
                      <a:cubicBezTo>
                        <a:pt x="72105" y="854517"/>
                        <a:pt x="67945" y="858677"/>
                        <a:pt x="65171" y="864223"/>
                      </a:cubicBezTo>
                      <a:cubicBezTo>
                        <a:pt x="62398" y="869770"/>
                        <a:pt x="59625" y="875316"/>
                        <a:pt x="56852" y="880863"/>
                      </a:cubicBezTo>
                      <a:cubicBezTo>
                        <a:pt x="48532" y="883636"/>
                        <a:pt x="40212" y="885023"/>
                        <a:pt x="33279" y="887796"/>
                      </a:cubicBezTo>
                      <a:cubicBezTo>
                        <a:pt x="38826" y="883636"/>
                        <a:pt x="44372" y="875316"/>
                        <a:pt x="48532" y="868383"/>
                      </a:cubicBezTo>
                      <a:close/>
                    </a:path>
                  </a:pathLst>
                </a:custGeom>
                <a:solidFill>
                  <a:srgbClr val="C5DAD9"/>
                </a:solidFill>
                <a:ln w="13829" cap="flat">
                  <a:noFill/>
                  <a:prstDash val="solid"/>
                  <a:miter/>
                </a:ln>
              </p:spPr>
              <p:txBody>
                <a:bodyPr rtlCol="0" anchor="ctr"/>
                <a:lstStyle/>
                <a:p>
                  <a:endParaRPr lang="tr-TR"/>
                </a:p>
              </p:txBody>
            </p:sp>
            <p:sp>
              <p:nvSpPr>
                <p:cNvPr id="734" name="Serbest Form: Şekil 733">
                  <a:extLst>
                    <a:ext uri="{FF2B5EF4-FFF2-40B4-BE49-F238E27FC236}">
                      <a16:creationId xmlns="" xmlns:a16="http://schemas.microsoft.com/office/drawing/2014/main" id="{8660A043-AC88-4805-A6C9-61D0AAC31A6C}"/>
                    </a:ext>
                  </a:extLst>
                </p:cNvPr>
                <p:cNvSpPr/>
                <p:nvPr/>
              </p:nvSpPr>
              <p:spPr>
                <a:xfrm>
                  <a:off x="3863528" y="3788399"/>
                  <a:ext cx="1026105" cy="1021275"/>
                </a:xfrm>
                <a:custGeom>
                  <a:avLst/>
                  <a:gdLst>
                    <a:gd name="connsiteX0" fmla="*/ 974800 w 1026105"/>
                    <a:gd name="connsiteY0" fmla="*/ 883636 h 1021275"/>
                    <a:gd name="connsiteX1" fmla="*/ 967867 w 1026105"/>
                    <a:gd name="connsiteY1" fmla="*/ 882250 h 1021275"/>
                    <a:gd name="connsiteX2" fmla="*/ 958160 w 1026105"/>
                    <a:gd name="connsiteY2" fmla="*/ 855904 h 1021275"/>
                    <a:gd name="connsiteX3" fmla="*/ 974800 w 1026105"/>
                    <a:gd name="connsiteY3" fmla="*/ 883636 h 1021275"/>
                    <a:gd name="connsiteX4" fmla="*/ 938747 w 1026105"/>
                    <a:gd name="connsiteY4" fmla="*/ 864223 h 1021275"/>
                    <a:gd name="connsiteX5" fmla="*/ 947067 w 1026105"/>
                    <a:gd name="connsiteY5" fmla="*/ 876703 h 1021275"/>
                    <a:gd name="connsiteX6" fmla="*/ 935974 w 1026105"/>
                    <a:gd name="connsiteY6" fmla="*/ 873930 h 1021275"/>
                    <a:gd name="connsiteX7" fmla="*/ 938747 w 1026105"/>
                    <a:gd name="connsiteY7" fmla="*/ 864223 h 1021275"/>
                    <a:gd name="connsiteX8" fmla="*/ 737686 w 1026105"/>
                    <a:gd name="connsiteY8" fmla="*/ 683962 h 1021275"/>
                    <a:gd name="connsiteX9" fmla="*/ 772352 w 1026105"/>
                    <a:gd name="connsiteY9" fmla="*/ 711694 h 1021275"/>
                    <a:gd name="connsiteX10" fmla="*/ 793151 w 1026105"/>
                    <a:gd name="connsiteY10" fmla="*/ 728334 h 1021275"/>
                    <a:gd name="connsiteX11" fmla="*/ 826431 w 1026105"/>
                    <a:gd name="connsiteY11" fmla="*/ 753293 h 1021275"/>
                    <a:gd name="connsiteX12" fmla="*/ 880509 w 1026105"/>
                    <a:gd name="connsiteY12" fmla="*/ 787959 h 1021275"/>
                    <a:gd name="connsiteX13" fmla="*/ 916562 w 1026105"/>
                    <a:gd name="connsiteY13" fmla="*/ 818465 h 1021275"/>
                    <a:gd name="connsiteX14" fmla="*/ 851390 w 1026105"/>
                    <a:gd name="connsiteY14" fmla="*/ 800438 h 1021275"/>
                    <a:gd name="connsiteX15" fmla="*/ 673901 w 1026105"/>
                    <a:gd name="connsiteY15" fmla="*/ 785186 h 1021275"/>
                    <a:gd name="connsiteX16" fmla="*/ 671128 w 1026105"/>
                    <a:gd name="connsiteY16" fmla="*/ 782412 h 1021275"/>
                    <a:gd name="connsiteX17" fmla="*/ 668355 w 1026105"/>
                    <a:gd name="connsiteY17" fmla="*/ 760226 h 1021275"/>
                    <a:gd name="connsiteX18" fmla="*/ 657262 w 1026105"/>
                    <a:gd name="connsiteY18" fmla="*/ 632656 h 1021275"/>
                    <a:gd name="connsiteX19" fmla="*/ 653102 w 1026105"/>
                    <a:gd name="connsiteY19" fmla="*/ 568871 h 1021275"/>
                    <a:gd name="connsiteX20" fmla="*/ 653102 w 1026105"/>
                    <a:gd name="connsiteY20" fmla="*/ 525886 h 1021275"/>
                    <a:gd name="connsiteX21" fmla="*/ 673901 w 1026105"/>
                    <a:gd name="connsiteY21" fmla="*/ 560552 h 1021275"/>
                    <a:gd name="connsiteX22" fmla="*/ 678061 w 1026105"/>
                    <a:gd name="connsiteY22" fmla="*/ 557778 h 1021275"/>
                    <a:gd name="connsiteX23" fmla="*/ 737686 w 1026105"/>
                    <a:gd name="connsiteY23" fmla="*/ 683962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9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6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5904 h 1021275"/>
                    <a:gd name="connsiteX42" fmla="*/ 88744 w 1026105"/>
                    <a:gd name="connsiteY42" fmla="*/ 858677 h 1021275"/>
                    <a:gd name="connsiteX43" fmla="*/ 87358 w 1026105"/>
                    <a:gd name="connsiteY43" fmla="*/ 860063 h 1021275"/>
                    <a:gd name="connsiteX44" fmla="*/ 79038 w 1026105"/>
                    <a:gd name="connsiteY44" fmla="*/ 876703 h 1021275"/>
                    <a:gd name="connsiteX45" fmla="*/ 76265 w 1026105"/>
                    <a:gd name="connsiteY45" fmla="*/ 876703 h 1021275"/>
                    <a:gd name="connsiteX46" fmla="*/ 90131 w 1026105"/>
                    <a:gd name="connsiteY46" fmla="*/ 855904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8 h 1021275"/>
                    <a:gd name="connsiteX55" fmla="*/ 1010852 w 1026105"/>
                    <a:gd name="connsiteY55" fmla="*/ 815691 h 1021275"/>
                    <a:gd name="connsiteX56" fmla="*/ 1013626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1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4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8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59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4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9919 w 1026105"/>
                    <a:gd name="connsiteY134" fmla="*/ 869770 h 1021275"/>
                    <a:gd name="connsiteX135" fmla="*/ 69331 w 1026105"/>
                    <a:gd name="connsiteY135" fmla="*/ 846197 h 1021275"/>
                    <a:gd name="connsiteX136" fmla="*/ 74878 w 1026105"/>
                    <a:gd name="connsiteY136" fmla="*/ 848970 h 1021275"/>
                    <a:gd name="connsiteX137" fmla="*/ 66558 w 1026105"/>
                    <a:gd name="connsiteY137" fmla="*/ 865610 h 1021275"/>
                    <a:gd name="connsiteX138" fmla="*/ 58238 w 1026105"/>
                    <a:gd name="connsiteY138" fmla="*/ 882250 h 1021275"/>
                    <a:gd name="connsiteX139" fmla="*/ 34666 w 1026105"/>
                    <a:gd name="connsiteY139" fmla="*/ 889183 h 1021275"/>
                    <a:gd name="connsiteX140" fmla="*/ 49919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4800" y="883636"/>
                      </a:moveTo>
                      <a:cubicBezTo>
                        <a:pt x="972027" y="883636"/>
                        <a:pt x="970640" y="882250"/>
                        <a:pt x="967867" y="882250"/>
                      </a:cubicBezTo>
                      <a:cubicBezTo>
                        <a:pt x="963707" y="873930"/>
                        <a:pt x="959547" y="865610"/>
                        <a:pt x="958160" y="855904"/>
                      </a:cubicBezTo>
                      <a:cubicBezTo>
                        <a:pt x="963707" y="864223"/>
                        <a:pt x="969253" y="873930"/>
                        <a:pt x="974800" y="883636"/>
                      </a:cubicBezTo>
                      <a:close/>
                      <a:moveTo>
                        <a:pt x="938747" y="864223"/>
                      </a:moveTo>
                      <a:cubicBezTo>
                        <a:pt x="941521" y="868383"/>
                        <a:pt x="944294" y="872543"/>
                        <a:pt x="947067" y="876703"/>
                      </a:cubicBezTo>
                      <a:cubicBezTo>
                        <a:pt x="944294" y="875316"/>
                        <a:pt x="940134" y="875316"/>
                        <a:pt x="935974" y="873930"/>
                      </a:cubicBezTo>
                      <a:cubicBezTo>
                        <a:pt x="937361" y="871157"/>
                        <a:pt x="938747" y="866997"/>
                        <a:pt x="938747" y="864223"/>
                      </a:cubicBezTo>
                      <a:close/>
                      <a:moveTo>
                        <a:pt x="737686" y="683962"/>
                      </a:moveTo>
                      <a:cubicBezTo>
                        <a:pt x="747393" y="695055"/>
                        <a:pt x="761259" y="701988"/>
                        <a:pt x="772352" y="711694"/>
                      </a:cubicBezTo>
                      <a:cubicBezTo>
                        <a:pt x="779285" y="717241"/>
                        <a:pt x="786218" y="722787"/>
                        <a:pt x="793151" y="728334"/>
                      </a:cubicBezTo>
                      <a:cubicBezTo>
                        <a:pt x="804245" y="736654"/>
                        <a:pt x="815338" y="744973"/>
                        <a:pt x="826431" y="753293"/>
                      </a:cubicBezTo>
                      <a:cubicBezTo>
                        <a:pt x="843070" y="765773"/>
                        <a:pt x="862483" y="775479"/>
                        <a:pt x="880509" y="787959"/>
                      </a:cubicBezTo>
                      <a:cubicBezTo>
                        <a:pt x="892989" y="796279"/>
                        <a:pt x="908242" y="804598"/>
                        <a:pt x="916562" y="818465"/>
                      </a:cubicBezTo>
                      <a:cubicBezTo>
                        <a:pt x="897149" y="808758"/>
                        <a:pt x="870803" y="803212"/>
                        <a:pt x="851390" y="800438"/>
                      </a:cubicBezTo>
                      <a:cubicBezTo>
                        <a:pt x="815338" y="796279"/>
                        <a:pt x="693314" y="804598"/>
                        <a:pt x="673901" y="785186"/>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1"/>
                      </a:cubicBezTo>
                      <a:cubicBezTo>
                        <a:pt x="653102" y="560552"/>
                        <a:pt x="658649" y="531433"/>
                        <a:pt x="653102" y="525886"/>
                      </a:cubicBezTo>
                      <a:cubicBezTo>
                        <a:pt x="662808" y="535592"/>
                        <a:pt x="668355" y="549459"/>
                        <a:pt x="673901" y="560552"/>
                      </a:cubicBezTo>
                      <a:cubicBezTo>
                        <a:pt x="673901" y="560552"/>
                        <a:pt x="675288" y="559165"/>
                        <a:pt x="678061" y="557778"/>
                      </a:cubicBezTo>
                      <a:cubicBezTo>
                        <a:pt x="694701" y="604924"/>
                        <a:pt x="729367"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6"/>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6"/>
                        <a:pt x="280099" y="785186"/>
                      </a:cubicBezTo>
                      <a:cubicBezTo>
                        <a:pt x="245433" y="785186"/>
                        <a:pt x="210767" y="787959"/>
                        <a:pt x="177488" y="793505"/>
                      </a:cubicBezTo>
                      <a:cubicBezTo>
                        <a:pt x="163622" y="796279"/>
                        <a:pt x="149756" y="801825"/>
                        <a:pt x="138663" y="808758"/>
                      </a:cubicBezTo>
                      <a:cubicBezTo>
                        <a:pt x="145596" y="800438"/>
                        <a:pt x="158076" y="793505"/>
                        <a:pt x="167782" y="786572"/>
                      </a:cubicBezTo>
                      <a:close/>
                      <a:moveTo>
                        <a:pt x="90131" y="855904"/>
                      </a:moveTo>
                      <a:cubicBezTo>
                        <a:pt x="90131" y="857290"/>
                        <a:pt x="90131" y="857290"/>
                        <a:pt x="88744" y="858677"/>
                      </a:cubicBezTo>
                      <a:cubicBezTo>
                        <a:pt x="88744" y="858677"/>
                        <a:pt x="87358" y="860063"/>
                        <a:pt x="87358" y="860063"/>
                      </a:cubicBezTo>
                      <a:cubicBezTo>
                        <a:pt x="83198" y="865610"/>
                        <a:pt x="80424" y="871157"/>
                        <a:pt x="79038" y="876703"/>
                      </a:cubicBezTo>
                      <a:cubicBezTo>
                        <a:pt x="77651" y="876703"/>
                        <a:pt x="77651" y="876703"/>
                        <a:pt x="76265" y="876703"/>
                      </a:cubicBezTo>
                      <a:cubicBezTo>
                        <a:pt x="81811" y="869770"/>
                        <a:pt x="85971" y="862837"/>
                        <a:pt x="90131" y="855904"/>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8" y="890569"/>
                      </a:cubicBezTo>
                      <a:cubicBezTo>
                        <a:pt x="1026105" y="889183"/>
                        <a:pt x="1026105" y="886410"/>
                        <a:pt x="1026105" y="885023"/>
                      </a:cubicBezTo>
                      <a:cubicBezTo>
                        <a:pt x="1026105" y="883636"/>
                        <a:pt x="1024718" y="880863"/>
                        <a:pt x="1023332" y="879476"/>
                      </a:cubicBezTo>
                      <a:cubicBezTo>
                        <a:pt x="1015012" y="865610"/>
                        <a:pt x="1006692" y="853130"/>
                        <a:pt x="996986" y="840651"/>
                      </a:cubicBezTo>
                      <a:cubicBezTo>
                        <a:pt x="995599" y="839264"/>
                        <a:pt x="994213" y="836491"/>
                        <a:pt x="994213" y="833718"/>
                      </a:cubicBezTo>
                      <a:cubicBezTo>
                        <a:pt x="994213" y="826784"/>
                        <a:pt x="1006692" y="821238"/>
                        <a:pt x="1010852" y="815691"/>
                      </a:cubicBezTo>
                      <a:cubicBezTo>
                        <a:pt x="1015012" y="810145"/>
                        <a:pt x="1013626" y="801825"/>
                        <a:pt x="1013626" y="794892"/>
                      </a:cubicBezTo>
                      <a:cubicBezTo>
                        <a:pt x="1013626"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1"/>
                        <a:pt x="976186" y="801825"/>
                      </a:cubicBezTo>
                      <a:cubicBezTo>
                        <a:pt x="976186" y="792119"/>
                        <a:pt x="978960" y="782412"/>
                        <a:pt x="988666" y="779639"/>
                      </a:cubicBezTo>
                      <a:cubicBezTo>
                        <a:pt x="995599" y="778252"/>
                        <a:pt x="1002532" y="779639"/>
                        <a:pt x="1008079" y="774093"/>
                      </a:cubicBezTo>
                      <a:cubicBezTo>
                        <a:pt x="1010852" y="769933"/>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4" y="398316"/>
                        <a:pt x="719660" y="395543"/>
                      </a:cubicBezTo>
                      <a:cubicBezTo>
                        <a:pt x="707181" y="376130"/>
                        <a:pt x="697474" y="366424"/>
                        <a:pt x="676675" y="355331"/>
                      </a:cubicBezTo>
                      <a:cubicBezTo>
                        <a:pt x="673901" y="341464"/>
                        <a:pt x="672515" y="328985"/>
                        <a:pt x="672515" y="326211"/>
                      </a:cubicBezTo>
                      <a:cubicBezTo>
                        <a:pt x="672515" y="298479"/>
                        <a:pt x="662808" y="272133"/>
                        <a:pt x="665582" y="244400"/>
                      </a:cubicBezTo>
                      <a:cubicBezTo>
                        <a:pt x="668355" y="202802"/>
                        <a:pt x="671128" y="155656"/>
                        <a:pt x="662808" y="114057"/>
                      </a:cubicBezTo>
                      <a:cubicBezTo>
                        <a:pt x="655875" y="76618"/>
                        <a:pt x="630916" y="44726"/>
                        <a:pt x="597637" y="23926"/>
                      </a:cubicBezTo>
                      <a:cubicBezTo>
                        <a:pt x="587931" y="16993"/>
                        <a:pt x="576837" y="11447"/>
                        <a:pt x="565744" y="8674"/>
                      </a:cubicBezTo>
                      <a:cubicBezTo>
                        <a:pt x="511666" y="-10739"/>
                        <a:pt x="457587" y="3127"/>
                        <a:pt x="418762" y="43339"/>
                      </a:cubicBezTo>
                      <a:cubicBezTo>
                        <a:pt x="382709" y="80778"/>
                        <a:pt x="378550" y="127923"/>
                        <a:pt x="381323" y="176456"/>
                      </a:cubicBezTo>
                      <a:cubicBezTo>
                        <a:pt x="381323" y="184775"/>
                        <a:pt x="381323" y="193095"/>
                        <a:pt x="382709" y="200028"/>
                      </a:cubicBezTo>
                      <a:cubicBezTo>
                        <a:pt x="382709" y="204188"/>
                        <a:pt x="382709" y="206962"/>
                        <a:pt x="384096" y="211121"/>
                      </a:cubicBezTo>
                      <a:cubicBezTo>
                        <a:pt x="386869" y="254107"/>
                        <a:pt x="392416" y="298479"/>
                        <a:pt x="388256" y="341464"/>
                      </a:cubicBezTo>
                      <a:cubicBezTo>
                        <a:pt x="342497" y="359491"/>
                        <a:pt x="331404" y="366424"/>
                        <a:pt x="313378" y="395543"/>
                      </a:cubicBezTo>
                      <a:cubicBezTo>
                        <a:pt x="311991" y="398316"/>
                        <a:pt x="310605" y="401090"/>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8"/>
                      </a:cubicBezTo>
                      <a:cubicBezTo>
                        <a:pt x="54079" y="836491"/>
                        <a:pt x="52692" y="837878"/>
                        <a:pt x="51305" y="840651"/>
                      </a:cubicBezTo>
                      <a:cubicBezTo>
                        <a:pt x="41599" y="853130"/>
                        <a:pt x="33279" y="866997"/>
                        <a:pt x="23573" y="879476"/>
                      </a:cubicBezTo>
                      <a:cubicBezTo>
                        <a:pt x="22186" y="880863"/>
                        <a:pt x="20799" y="882250"/>
                        <a:pt x="20799" y="885023"/>
                      </a:cubicBezTo>
                      <a:cubicBezTo>
                        <a:pt x="20799" y="886410"/>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1" y="987633"/>
                        <a:pt x="291192" y="1004273"/>
                        <a:pt x="299512" y="1016753"/>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4"/>
                      </a:cubicBezTo>
                      <a:cubicBezTo>
                        <a:pt x="669742" y="983474"/>
                        <a:pt x="683608" y="984860"/>
                        <a:pt x="697474" y="984860"/>
                      </a:cubicBezTo>
                      <a:cubicBezTo>
                        <a:pt x="707181" y="984860"/>
                        <a:pt x="716887" y="984860"/>
                        <a:pt x="726593" y="986247"/>
                      </a:cubicBezTo>
                      <a:cubicBezTo>
                        <a:pt x="736300" y="987633"/>
                        <a:pt x="759872" y="1009819"/>
                        <a:pt x="769579" y="995953"/>
                      </a:cubicBezTo>
                      <a:cubicBezTo>
                        <a:pt x="775125" y="989020"/>
                        <a:pt x="770966" y="980700"/>
                        <a:pt x="764032" y="972380"/>
                      </a:cubicBezTo>
                      <a:cubicBezTo>
                        <a:pt x="916562" y="959901"/>
                        <a:pt x="1019172" y="937715"/>
                        <a:pt x="1019172" y="912755"/>
                      </a:cubicBezTo>
                      <a:cubicBezTo>
                        <a:pt x="1019172" y="904436"/>
                        <a:pt x="1009466" y="897502"/>
                        <a:pt x="991439" y="890569"/>
                      </a:cubicBezTo>
                      <a:cubicBezTo>
                        <a:pt x="988666" y="882250"/>
                        <a:pt x="983120" y="873930"/>
                        <a:pt x="978960" y="865610"/>
                      </a:cubicBezTo>
                      <a:cubicBezTo>
                        <a:pt x="976186" y="860063"/>
                        <a:pt x="972027" y="855904"/>
                        <a:pt x="970640" y="848970"/>
                      </a:cubicBezTo>
                      <a:cubicBezTo>
                        <a:pt x="973413" y="844811"/>
                        <a:pt x="976186" y="843424"/>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3"/>
                        <a:pt x="66558" y="865610"/>
                      </a:cubicBezTo>
                      <a:cubicBezTo>
                        <a:pt x="63785" y="871157"/>
                        <a:pt x="61012" y="876703"/>
                        <a:pt x="58238" y="882250"/>
                      </a:cubicBezTo>
                      <a:cubicBezTo>
                        <a:pt x="49919" y="885023"/>
                        <a:pt x="41599" y="886410"/>
                        <a:pt x="34666" y="889183"/>
                      </a:cubicBezTo>
                      <a:cubicBezTo>
                        <a:pt x="40212" y="883636"/>
                        <a:pt x="44372" y="876703"/>
                        <a:pt x="49919" y="869770"/>
                      </a:cubicBezTo>
                      <a:close/>
                    </a:path>
                  </a:pathLst>
                </a:custGeom>
                <a:solidFill>
                  <a:srgbClr val="C4D9D8"/>
                </a:solidFill>
                <a:ln w="13829" cap="flat">
                  <a:noFill/>
                  <a:prstDash val="solid"/>
                  <a:miter/>
                </a:ln>
              </p:spPr>
              <p:txBody>
                <a:bodyPr rtlCol="0" anchor="ctr"/>
                <a:lstStyle/>
                <a:p>
                  <a:endParaRPr lang="tr-TR"/>
                </a:p>
              </p:txBody>
            </p:sp>
            <p:sp>
              <p:nvSpPr>
                <p:cNvPr id="735" name="Serbest Form: Şekil 734">
                  <a:extLst>
                    <a:ext uri="{FF2B5EF4-FFF2-40B4-BE49-F238E27FC236}">
                      <a16:creationId xmlns="" xmlns:a16="http://schemas.microsoft.com/office/drawing/2014/main" id="{81C2FAB4-598E-4256-840B-E79CF1C6CD09}"/>
                    </a:ext>
                  </a:extLst>
                </p:cNvPr>
                <p:cNvSpPr/>
                <p:nvPr/>
              </p:nvSpPr>
              <p:spPr>
                <a:xfrm>
                  <a:off x="3860754" y="3785626"/>
                  <a:ext cx="1026105" cy="1021275"/>
                </a:xfrm>
                <a:custGeom>
                  <a:avLst/>
                  <a:gdLst>
                    <a:gd name="connsiteX0" fmla="*/ 973413 w 1026105"/>
                    <a:gd name="connsiteY0" fmla="*/ 883636 h 1021275"/>
                    <a:gd name="connsiteX1" fmla="*/ 966480 w 1026105"/>
                    <a:gd name="connsiteY1" fmla="*/ 882250 h 1021275"/>
                    <a:gd name="connsiteX2" fmla="*/ 956774 w 1026105"/>
                    <a:gd name="connsiteY2" fmla="*/ 855904 h 1021275"/>
                    <a:gd name="connsiteX3" fmla="*/ 973413 w 1026105"/>
                    <a:gd name="connsiteY3" fmla="*/ 883636 h 1021275"/>
                    <a:gd name="connsiteX4" fmla="*/ 938747 w 1026105"/>
                    <a:gd name="connsiteY4" fmla="*/ 864223 h 1021275"/>
                    <a:gd name="connsiteX5" fmla="*/ 947067 w 1026105"/>
                    <a:gd name="connsiteY5" fmla="*/ 876703 h 1021275"/>
                    <a:gd name="connsiteX6" fmla="*/ 935974 w 1026105"/>
                    <a:gd name="connsiteY6" fmla="*/ 873930 h 1021275"/>
                    <a:gd name="connsiteX7" fmla="*/ 938747 w 1026105"/>
                    <a:gd name="connsiteY7" fmla="*/ 864223 h 1021275"/>
                    <a:gd name="connsiteX8" fmla="*/ 737686 w 1026105"/>
                    <a:gd name="connsiteY8" fmla="*/ 682575 h 1021275"/>
                    <a:gd name="connsiteX9" fmla="*/ 772352 w 1026105"/>
                    <a:gd name="connsiteY9" fmla="*/ 710308 h 1021275"/>
                    <a:gd name="connsiteX10" fmla="*/ 793151 w 1026105"/>
                    <a:gd name="connsiteY10" fmla="*/ 726947 h 1021275"/>
                    <a:gd name="connsiteX11" fmla="*/ 826430 w 1026105"/>
                    <a:gd name="connsiteY11" fmla="*/ 751906 h 1021275"/>
                    <a:gd name="connsiteX12" fmla="*/ 880509 w 1026105"/>
                    <a:gd name="connsiteY12" fmla="*/ 786572 h 1021275"/>
                    <a:gd name="connsiteX13" fmla="*/ 916561 w 1026105"/>
                    <a:gd name="connsiteY13" fmla="*/ 817078 h 1021275"/>
                    <a:gd name="connsiteX14" fmla="*/ 851390 w 1026105"/>
                    <a:gd name="connsiteY14" fmla="*/ 799052 h 1021275"/>
                    <a:gd name="connsiteX15" fmla="*/ 673901 w 1026105"/>
                    <a:gd name="connsiteY15" fmla="*/ 783799 h 1021275"/>
                    <a:gd name="connsiteX16" fmla="*/ 671128 w 1026105"/>
                    <a:gd name="connsiteY16" fmla="*/ 781026 h 1021275"/>
                    <a:gd name="connsiteX17" fmla="*/ 668355 w 1026105"/>
                    <a:gd name="connsiteY17" fmla="*/ 758840 h 1021275"/>
                    <a:gd name="connsiteX18" fmla="*/ 657262 w 1026105"/>
                    <a:gd name="connsiteY18" fmla="*/ 631270 h 1021275"/>
                    <a:gd name="connsiteX19" fmla="*/ 653102 w 1026105"/>
                    <a:gd name="connsiteY19" fmla="*/ 567485 h 1021275"/>
                    <a:gd name="connsiteX20" fmla="*/ 653102 w 1026105"/>
                    <a:gd name="connsiteY20" fmla="*/ 524499 h 1021275"/>
                    <a:gd name="connsiteX21" fmla="*/ 673901 w 1026105"/>
                    <a:gd name="connsiteY21" fmla="*/ 559165 h 1021275"/>
                    <a:gd name="connsiteX22" fmla="*/ 678061 w 1026105"/>
                    <a:gd name="connsiteY22" fmla="*/ 556392 h 1021275"/>
                    <a:gd name="connsiteX23" fmla="*/ 737686 w 1026105"/>
                    <a:gd name="connsiteY23" fmla="*/ 682575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8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6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4517 h 1021275"/>
                    <a:gd name="connsiteX42" fmla="*/ 88744 w 1026105"/>
                    <a:gd name="connsiteY42" fmla="*/ 857290 h 1021275"/>
                    <a:gd name="connsiteX43" fmla="*/ 87358 w 1026105"/>
                    <a:gd name="connsiteY43" fmla="*/ 858677 h 1021275"/>
                    <a:gd name="connsiteX44" fmla="*/ 79038 w 1026105"/>
                    <a:gd name="connsiteY44" fmla="*/ 875316 h 1021275"/>
                    <a:gd name="connsiteX45" fmla="*/ 76265 w 1026105"/>
                    <a:gd name="connsiteY45" fmla="*/ 875316 h 1021275"/>
                    <a:gd name="connsiteX46" fmla="*/ 90131 w 1026105"/>
                    <a:gd name="connsiteY46" fmla="*/ 854517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8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1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4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6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8 w 1026105"/>
                    <a:gd name="connsiteY110" fmla="*/ 833718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59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3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8532 w 1026105"/>
                    <a:gd name="connsiteY134" fmla="*/ 869770 h 1021275"/>
                    <a:gd name="connsiteX135" fmla="*/ 67945 w 1026105"/>
                    <a:gd name="connsiteY135" fmla="*/ 846197 h 1021275"/>
                    <a:gd name="connsiteX136" fmla="*/ 73491 w 1026105"/>
                    <a:gd name="connsiteY136" fmla="*/ 848970 h 1021275"/>
                    <a:gd name="connsiteX137" fmla="*/ 65171 w 1026105"/>
                    <a:gd name="connsiteY137" fmla="*/ 865610 h 1021275"/>
                    <a:gd name="connsiteX138" fmla="*/ 56852 w 1026105"/>
                    <a:gd name="connsiteY138" fmla="*/ 882250 h 1021275"/>
                    <a:gd name="connsiteX139" fmla="*/ 33279 w 1026105"/>
                    <a:gd name="connsiteY139" fmla="*/ 889183 h 1021275"/>
                    <a:gd name="connsiteX140" fmla="*/ 48532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3413" y="883636"/>
                      </a:moveTo>
                      <a:cubicBezTo>
                        <a:pt x="970640" y="883636"/>
                        <a:pt x="969253" y="882250"/>
                        <a:pt x="966480" y="882250"/>
                      </a:cubicBezTo>
                      <a:cubicBezTo>
                        <a:pt x="962320" y="873930"/>
                        <a:pt x="958160" y="865610"/>
                        <a:pt x="956774" y="855904"/>
                      </a:cubicBezTo>
                      <a:cubicBezTo>
                        <a:pt x="962320" y="864223"/>
                        <a:pt x="967867" y="873930"/>
                        <a:pt x="973413" y="883636"/>
                      </a:cubicBezTo>
                      <a:close/>
                      <a:moveTo>
                        <a:pt x="938747" y="864223"/>
                      </a:moveTo>
                      <a:cubicBezTo>
                        <a:pt x="941521" y="868383"/>
                        <a:pt x="944294" y="872543"/>
                        <a:pt x="947067" y="876703"/>
                      </a:cubicBezTo>
                      <a:cubicBezTo>
                        <a:pt x="944294" y="875316"/>
                        <a:pt x="940134" y="875316"/>
                        <a:pt x="935974" y="873930"/>
                      </a:cubicBezTo>
                      <a:cubicBezTo>
                        <a:pt x="937361" y="871157"/>
                        <a:pt x="937361" y="866997"/>
                        <a:pt x="938747" y="864223"/>
                      </a:cubicBezTo>
                      <a:close/>
                      <a:moveTo>
                        <a:pt x="737686" y="682575"/>
                      </a:moveTo>
                      <a:cubicBezTo>
                        <a:pt x="747393" y="693668"/>
                        <a:pt x="761259" y="700601"/>
                        <a:pt x="772352" y="710308"/>
                      </a:cubicBezTo>
                      <a:cubicBezTo>
                        <a:pt x="779285" y="715854"/>
                        <a:pt x="786218" y="721401"/>
                        <a:pt x="793151" y="726947"/>
                      </a:cubicBezTo>
                      <a:cubicBezTo>
                        <a:pt x="804245" y="735267"/>
                        <a:pt x="815338" y="743587"/>
                        <a:pt x="826430" y="751906"/>
                      </a:cubicBezTo>
                      <a:cubicBezTo>
                        <a:pt x="843070" y="764386"/>
                        <a:pt x="862483" y="774093"/>
                        <a:pt x="880509" y="786572"/>
                      </a:cubicBezTo>
                      <a:cubicBezTo>
                        <a:pt x="892989" y="794892"/>
                        <a:pt x="908242" y="803212"/>
                        <a:pt x="916561" y="817078"/>
                      </a:cubicBezTo>
                      <a:cubicBezTo>
                        <a:pt x="897149" y="807372"/>
                        <a:pt x="870803" y="801825"/>
                        <a:pt x="851390" y="799052"/>
                      </a:cubicBezTo>
                      <a:cubicBezTo>
                        <a:pt x="815338" y="794892"/>
                        <a:pt x="693314" y="803212"/>
                        <a:pt x="673901" y="783799"/>
                      </a:cubicBezTo>
                      <a:cubicBezTo>
                        <a:pt x="672515" y="782412"/>
                        <a:pt x="672515" y="781026"/>
                        <a:pt x="671128" y="781026"/>
                      </a:cubicBezTo>
                      <a:cubicBezTo>
                        <a:pt x="669742" y="774093"/>
                        <a:pt x="669742" y="765773"/>
                        <a:pt x="668355" y="758840"/>
                      </a:cubicBezTo>
                      <a:cubicBezTo>
                        <a:pt x="662808" y="715854"/>
                        <a:pt x="660035" y="674255"/>
                        <a:pt x="657262" y="631270"/>
                      </a:cubicBezTo>
                      <a:cubicBezTo>
                        <a:pt x="655875" y="610470"/>
                        <a:pt x="654489" y="588284"/>
                        <a:pt x="653102" y="567485"/>
                      </a:cubicBezTo>
                      <a:cubicBezTo>
                        <a:pt x="653102" y="559165"/>
                        <a:pt x="658649" y="530046"/>
                        <a:pt x="653102" y="524499"/>
                      </a:cubicBezTo>
                      <a:cubicBezTo>
                        <a:pt x="662808" y="534206"/>
                        <a:pt x="668355" y="548072"/>
                        <a:pt x="673901" y="559165"/>
                      </a:cubicBezTo>
                      <a:cubicBezTo>
                        <a:pt x="673901" y="559165"/>
                        <a:pt x="675288" y="557778"/>
                        <a:pt x="678061" y="556392"/>
                      </a:cubicBezTo>
                      <a:cubicBezTo>
                        <a:pt x="693314" y="603537"/>
                        <a:pt x="727980" y="672869"/>
                        <a:pt x="737686" y="682575"/>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8"/>
                        <a:pt x="374390" y="553618"/>
                      </a:cubicBezTo>
                      <a:cubicBezTo>
                        <a:pt x="375776" y="546685"/>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6"/>
                        <a:pt x="280099" y="785186"/>
                      </a:cubicBezTo>
                      <a:cubicBezTo>
                        <a:pt x="245433" y="785186"/>
                        <a:pt x="210767" y="787959"/>
                        <a:pt x="177488" y="793505"/>
                      </a:cubicBezTo>
                      <a:cubicBezTo>
                        <a:pt x="163622" y="796278"/>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8"/>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1"/>
                        <a:pt x="976186" y="801825"/>
                      </a:cubicBezTo>
                      <a:cubicBezTo>
                        <a:pt x="976186" y="792119"/>
                        <a:pt x="978960" y="782412"/>
                        <a:pt x="988666" y="779639"/>
                      </a:cubicBezTo>
                      <a:cubicBezTo>
                        <a:pt x="995599" y="778252"/>
                        <a:pt x="1002532" y="779639"/>
                        <a:pt x="1008079" y="774093"/>
                      </a:cubicBezTo>
                      <a:cubicBezTo>
                        <a:pt x="1010852" y="769933"/>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3" y="398316"/>
                        <a:pt x="719660" y="395543"/>
                      </a:cubicBezTo>
                      <a:cubicBezTo>
                        <a:pt x="707181" y="376130"/>
                        <a:pt x="697474" y="366424"/>
                        <a:pt x="676675" y="355331"/>
                      </a:cubicBezTo>
                      <a:cubicBezTo>
                        <a:pt x="673901" y="341464"/>
                        <a:pt x="672515" y="328985"/>
                        <a:pt x="672515" y="326211"/>
                      </a:cubicBezTo>
                      <a:cubicBezTo>
                        <a:pt x="672515" y="298479"/>
                        <a:pt x="662808" y="272133"/>
                        <a:pt x="665582" y="244400"/>
                      </a:cubicBezTo>
                      <a:cubicBezTo>
                        <a:pt x="668355" y="202802"/>
                        <a:pt x="671128" y="155656"/>
                        <a:pt x="662808" y="114057"/>
                      </a:cubicBezTo>
                      <a:cubicBezTo>
                        <a:pt x="655875" y="76618"/>
                        <a:pt x="630916" y="44726"/>
                        <a:pt x="597637" y="23926"/>
                      </a:cubicBezTo>
                      <a:cubicBezTo>
                        <a:pt x="587930" y="16993"/>
                        <a:pt x="576837" y="11447"/>
                        <a:pt x="565744" y="8674"/>
                      </a:cubicBezTo>
                      <a:cubicBezTo>
                        <a:pt x="511666" y="-10739"/>
                        <a:pt x="457587" y="3127"/>
                        <a:pt x="418762" y="43339"/>
                      </a:cubicBezTo>
                      <a:cubicBezTo>
                        <a:pt x="382709" y="80778"/>
                        <a:pt x="378550" y="127923"/>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0"/>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6" y="642363"/>
                      </a:cubicBezTo>
                      <a:cubicBezTo>
                        <a:pt x="248206"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8" y="826784"/>
                        <a:pt x="54078" y="833718"/>
                      </a:cubicBezTo>
                      <a:cubicBezTo>
                        <a:pt x="54078" y="836491"/>
                        <a:pt x="52692" y="837877"/>
                        <a:pt x="51305" y="840651"/>
                      </a:cubicBezTo>
                      <a:cubicBezTo>
                        <a:pt x="41599" y="853130"/>
                        <a:pt x="33279" y="866997"/>
                        <a:pt x="23573" y="879476"/>
                      </a:cubicBezTo>
                      <a:cubicBezTo>
                        <a:pt x="22186" y="880863"/>
                        <a:pt x="20799" y="882250"/>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1" y="987633"/>
                        <a:pt x="291192" y="1004273"/>
                        <a:pt x="299512" y="1016753"/>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6" y="897502"/>
                        <a:pt x="991439" y="890569"/>
                      </a:cubicBezTo>
                      <a:cubicBezTo>
                        <a:pt x="988666" y="882250"/>
                        <a:pt x="983120" y="873930"/>
                        <a:pt x="978960" y="865610"/>
                      </a:cubicBezTo>
                      <a:cubicBezTo>
                        <a:pt x="976186" y="860063"/>
                        <a:pt x="972026" y="855904"/>
                        <a:pt x="970640" y="848970"/>
                      </a:cubicBezTo>
                      <a:cubicBezTo>
                        <a:pt x="973413" y="844810"/>
                        <a:pt x="974800" y="842037"/>
                        <a:pt x="978960" y="846197"/>
                      </a:cubicBezTo>
                      <a:close/>
                      <a:moveTo>
                        <a:pt x="48532" y="869770"/>
                      </a:moveTo>
                      <a:cubicBezTo>
                        <a:pt x="54078" y="861450"/>
                        <a:pt x="61012" y="853130"/>
                        <a:pt x="67945" y="846197"/>
                      </a:cubicBezTo>
                      <a:cubicBezTo>
                        <a:pt x="70718" y="842037"/>
                        <a:pt x="73491" y="844810"/>
                        <a:pt x="73491" y="848970"/>
                      </a:cubicBezTo>
                      <a:cubicBezTo>
                        <a:pt x="72105" y="855904"/>
                        <a:pt x="67945" y="860063"/>
                        <a:pt x="65171" y="865610"/>
                      </a:cubicBezTo>
                      <a:cubicBezTo>
                        <a:pt x="62398" y="871157"/>
                        <a:pt x="59625" y="876703"/>
                        <a:pt x="56852" y="882250"/>
                      </a:cubicBezTo>
                      <a:cubicBezTo>
                        <a:pt x="48532" y="885023"/>
                        <a:pt x="40212" y="886409"/>
                        <a:pt x="33279" y="889183"/>
                      </a:cubicBezTo>
                      <a:cubicBezTo>
                        <a:pt x="38826" y="883636"/>
                        <a:pt x="44372" y="875316"/>
                        <a:pt x="48532" y="869770"/>
                      </a:cubicBezTo>
                      <a:close/>
                    </a:path>
                  </a:pathLst>
                </a:custGeom>
                <a:solidFill>
                  <a:srgbClr val="C2D8D7"/>
                </a:solidFill>
                <a:ln w="13829" cap="flat">
                  <a:noFill/>
                  <a:prstDash val="solid"/>
                  <a:miter/>
                </a:ln>
              </p:spPr>
              <p:txBody>
                <a:bodyPr rtlCol="0" anchor="ctr"/>
                <a:lstStyle/>
                <a:p>
                  <a:endParaRPr lang="tr-TR"/>
                </a:p>
              </p:txBody>
            </p:sp>
            <p:sp>
              <p:nvSpPr>
                <p:cNvPr id="736" name="Serbest Form: Şekil 735">
                  <a:extLst>
                    <a:ext uri="{FF2B5EF4-FFF2-40B4-BE49-F238E27FC236}">
                      <a16:creationId xmlns="" xmlns:a16="http://schemas.microsoft.com/office/drawing/2014/main" id="{42C445CF-8F6F-4337-ABBF-6F2BFFB1BC53}"/>
                    </a:ext>
                  </a:extLst>
                </p:cNvPr>
                <p:cNvSpPr/>
                <p:nvPr/>
              </p:nvSpPr>
              <p:spPr>
                <a:xfrm>
                  <a:off x="3856595" y="3781466"/>
                  <a:ext cx="1026105" cy="1021275"/>
                </a:xfrm>
                <a:custGeom>
                  <a:avLst/>
                  <a:gdLst>
                    <a:gd name="connsiteX0" fmla="*/ 974800 w 1026105"/>
                    <a:gd name="connsiteY0" fmla="*/ 883636 h 1021275"/>
                    <a:gd name="connsiteX1" fmla="*/ 967867 w 1026105"/>
                    <a:gd name="connsiteY1" fmla="*/ 882250 h 1021275"/>
                    <a:gd name="connsiteX2" fmla="*/ 958160 w 1026105"/>
                    <a:gd name="connsiteY2" fmla="*/ 855904 h 1021275"/>
                    <a:gd name="connsiteX3" fmla="*/ 974800 w 1026105"/>
                    <a:gd name="connsiteY3" fmla="*/ 883636 h 1021275"/>
                    <a:gd name="connsiteX4" fmla="*/ 938747 w 1026105"/>
                    <a:gd name="connsiteY4" fmla="*/ 864223 h 1021275"/>
                    <a:gd name="connsiteX5" fmla="*/ 947067 w 1026105"/>
                    <a:gd name="connsiteY5" fmla="*/ 876703 h 1021275"/>
                    <a:gd name="connsiteX6" fmla="*/ 935974 w 1026105"/>
                    <a:gd name="connsiteY6" fmla="*/ 873930 h 1021275"/>
                    <a:gd name="connsiteX7" fmla="*/ 938747 w 1026105"/>
                    <a:gd name="connsiteY7" fmla="*/ 864223 h 1021275"/>
                    <a:gd name="connsiteX8" fmla="*/ 737686 w 1026105"/>
                    <a:gd name="connsiteY8" fmla="*/ 683962 h 1021275"/>
                    <a:gd name="connsiteX9" fmla="*/ 772352 w 1026105"/>
                    <a:gd name="connsiteY9" fmla="*/ 711694 h 1021275"/>
                    <a:gd name="connsiteX10" fmla="*/ 793151 w 1026105"/>
                    <a:gd name="connsiteY10" fmla="*/ 728334 h 1021275"/>
                    <a:gd name="connsiteX11" fmla="*/ 826431 w 1026105"/>
                    <a:gd name="connsiteY11" fmla="*/ 753293 h 1021275"/>
                    <a:gd name="connsiteX12" fmla="*/ 880509 w 1026105"/>
                    <a:gd name="connsiteY12" fmla="*/ 787959 h 1021275"/>
                    <a:gd name="connsiteX13" fmla="*/ 916562 w 1026105"/>
                    <a:gd name="connsiteY13" fmla="*/ 818465 h 1021275"/>
                    <a:gd name="connsiteX14" fmla="*/ 851390 w 1026105"/>
                    <a:gd name="connsiteY14" fmla="*/ 800438 h 1021275"/>
                    <a:gd name="connsiteX15" fmla="*/ 673901 w 1026105"/>
                    <a:gd name="connsiteY15" fmla="*/ 785186 h 1021275"/>
                    <a:gd name="connsiteX16" fmla="*/ 671128 w 1026105"/>
                    <a:gd name="connsiteY16" fmla="*/ 782412 h 1021275"/>
                    <a:gd name="connsiteX17" fmla="*/ 668355 w 1026105"/>
                    <a:gd name="connsiteY17" fmla="*/ 760226 h 1021275"/>
                    <a:gd name="connsiteX18" fmla="*/ 657262 w 1026105"/>
                    <a:gd name="connsiteY18" fmla="*/ 632656 h 1021275"/>
                    <a:gd name="connsiteX19" fmla="*/ 653102 w 1026105"/>
                    <a:gd name="connsiteY19" fmla="*/ 568871 h 1021275"/>
                    <a:gd name="connsiteX20" fmla="*/ 653102 w 1026105"/>
                    <a:gd name="connsiteY20" fmla="*/ 525886 h 1021275"/>
                    <a:gd name="connsiteX21" fmla="*/ 673901 w 1026105"/>
                    <a:gd name="connsiteY21" fmla="*/ 560552 h 1021275"/>
                    <a:gd name="connsiteX22" fmla="*/ 678061 w 1026105"/>
                    <a:gd name="connsiteY22" fmla="*/ 557778 h 1021275"/>
                    <a:gd name="connsiteX23" fmla="*/ 737686 w 1026105"/>
                    <a:gd name="connsiteY23" fmla="*/ 683962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9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6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1517 w 1026105"/>
                    <a:gd name="connsiteY41" fmla="*/ 855904 h 1021275"/>
                    <a:gd name="connsiteX42" fmla="*/ 90131 w 1026105"/>
                    <a:gd name="connsiteY42" fmla="*/ 858677 h 1021275"/>
                    <a:gd name="connsiteX43" fmla="*/ 88744 w 1026105"/>
                    <a:gd name="connsiteY43" fmla="*/ 860063 h 1021275"/>
                    <a:gd name="connsiteX44" fmla="*/ 80424 w 1026105"/>
                    <a:gd name="connsiteY44" fmla="*/ 876703 h 1021275"/>
                    <a:gd name="connsiteX45" fmla="*/ 77651 w 1026105"/>
                    <a:gd name="connsiteY45" fmla="*/ 876703 h 1021275"/>
                    <a:gd name="connsiteX46" fmla="*/ 91517 w 1026105"/>
                    <a:gd name="connsiteY46" fmla="*/ 855904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8 h 1021275"/>
                    <a:gd name="connsiteX55" fmla="*/ 1010852 w 1026105"/>
                    <a:gd name="connsiteY55" fmla="*/ 815691 h 1021275"/>
                    <a:gd name="connsiteX56" fmla="*/ 1013626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1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4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8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59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4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9919 w 1026105"/>
                    <a:gd name="connsiteY134" fmla="*/ 869770 h 1021275"/>
                    <a:gd name="connsiteX135" fmla="*/ 69331 w 1026105"/>
                    <a:gd name="connsiteY135" fmla="*/ 846197 h 1021275"/>
                    <a:gd name="connsiteX136" fmla="*/ 74878 w 1026105"/>
                    <a:gd name="connsiteY136" fmla="*/ 848970 h 1021275"/>
                    <a:gd name="connsiteX137" fmla="*/ 66558 w 1026105"/>
                    <a:gd name="connsiteY137" fmla="*/ 865610 h 1021275"/>
                    <a:gd name="connsiteX138" fmla="*/ 58238 w 1026105"/>
                    <a:gd name="connsiteY138" fmla="*/ 882250 h 1021275"/>
                    <a:gd name="connsiteX139" fmla="*/ 34666 w 1026105"/>
                    <a:gd name="connsiteY139" fmla="*/ 889183 h 1021275"/>
                    <a:gd name="connsiteX140" fmla="*/ 49919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4800" y="883636"/>
                      </a:moveTo>
                      <a:cubicBezTo>
                        <a:pt x="972027" y="883636"/>
                        <a:pt x="970640" y="882250"/>
                        <a:pt x="967867" y="882250"/>
                      </a:cubicBezTo>
                      <a:cubicBezTo>
                        <a:pt x="963707" y="873930"/>
                        <a:pt x="959547" y="865610"/>
                        <a:pt x="958160" y="855904"/>
                      </a:cubicBezTo>
                      <a:cubicBezTo>
                        <a:pt x="963707" y="864223"/>
                        <a:pt x="969253" y="873930"/>
                        <a:pt x="974800" y="883636"/>
                      </a:cubicBezTo>
                      <a:close/>
                      <a:moveTo>
                        <a:pt x="938747" y="864223"/>
                      </a:moveTo>
                      <a:cubicBezTo>
                        <a:pt x="941521" y="868383"/>
                        <a:pt x="944294" y="872543"/>
                        <a:pt x="947067" y="876703"/>
                      </a:cubicBezTo>
                      <a:cubicBezTo>
                        <a:pt x="944294" y="875316"/>
                        <a:pt x="940134" y="875316"/>
                        <a:pt x="935974" y="873930"/>
                      </a:cubicBezTo>
                      <a:cubicBezTo>
                        <a:pt x="937361" y="871157"/>
                        <a:pt x="938747" y="868383"/>
                        <a:pt x="938747" y="864223"/>
                      </a:cubicBezTo>
                      <a:close/>
                      <a:moveTo>
                        <a:pt x="737686" y="683962"/>
                      </a:moveTo>
                      <a:cubicBezTo>
                        <a:pt x="747393" y="695055"/>
                        <a:pt x="761259" y="701988"/>
                        <a:pt x="772352" y="711694"/>
                      </a:cubicBezTo>
                      <a:cubicBezTo>
                        <a:pt x="779285" y="717241"/>
                        <a:pt x="786218" y="722787"/>
                        <a:pt x="793151" y="728334"/>
                      </a:cubicBezTo>
                      <a:cubicBezTo>
                        <a:pt x="804245" y="736654"/>
                        <a:pt x="815338" y="744973"/>
                        <a:pt x="826431" y="753293"/>
                      </a:cubicBezTo>
                      <a:cubicBezTo>
                        <a:pt x="843070" y="765773"/>
                        <a:pt x="862483" y="775479"/>
                        <a:pt x="880509" y="787959"/>
                      </a:cubicBezTo>
                      <a:cubicBezTo>
                        <a:pt x="892989" y="796279"/>
                        <a:pt x="908242" y="804598"/>
                        <a:pt x="916562" y="818465"/>
                      </a:cubicBezTo>
                      <a:cubicBezTo>
                        <a:pt x="897149" y="808758"/>
                        <a:pt x="870803" y="803212"/>
                        <a:pt x="851390" y="800438"/>
                      </a:cubicBezTo>
                      <a:cubicBezTo>
                        <a:pt x="815338" y="796279"/>
                        <a:pt x="693314" y="804598"/>
                        <a:pt x="673901" y="785186"/>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1"/>
                      </a:cubicBezTo>
                      <a:cubicBezTo>
                        <a:pt x="653102" y="560552"/>
                        <a:pt x="658649" y="531433"/>
                        <a:pt x="653102" y="525886"/>
                      </a:cubicBezTo>
                      <a:cubicBezTo>
                        <a:pt x="662808" y="535592"/>
                        <a:pt x="668355" y="549459"/>
                        <a:pt x="673901" y="560552"/>
                      </a:cubicBezTo>
                      <a:cubicBezTo>
                        <a:pt x="673901" y="560552"/>
                        <a:pt x="675288" y="559165"/>
                        <a:pt x="678061" y="557778"/>
                      </a:cubicBezTo>
                      <a:cubicBezTo>
                        <a:pt x="694701" y="604924"/>
                        <a:pt x="729367"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6"/>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6"/>
                        <a:pt x="280099" y="785186"/>
                      </a:cubicBezTo>
                      <a:cubicBezTo>
                        <a:pt x="245433" y="785186"/>
                        <a:pt x="210767" y="787959"/>
                        <a:pt x="177488" y="793505"/>
                      </a:cubicBezTo>
                      <a:cubicBezTo>
                        <a:pt x="163622" y="796279"/>
                        <a:pt x="149756" y="801825"/>
                        <a:pt x="138663" y="808758"/>
                      </a:cubicBezTo>
                      <a:cubicBezTo>
                        <a:pt x="145596" y="800438"/>
                        <a:pt x="158076" y="793505"/>
                        <a:pt x="167782" y="786572"/>
                      </a:cubicBezTo>
                      <a:close/>
                      <a:moveTo>
                        <a:pt x="91517" y="855904"/>
                      </a:moveTo>
                      <a:cubicBezTo>
                        <a:pt x="91517" y="857290"/>
                        <a:pt x="91517" y="857290"/>
                        <a:pt x="90131" y="858677"/>
                      </a:cubicBezTo>
                      <a:cubicBezTo>
                        <a:pt x="90131" y="858677"/>
                        <a:pt x="88744" y="860063"/>
                        <a:pt x="88744" y="860063"/>
                      </a:cubicBezTo>
                      <a:cubicBezTo>
                        <a:pt x="84584" y="865610"/>
                        <a:pt x="81811" y="871157"/>
                        <a:pt x="80424" y="876703"/>
                      </a:cubicBezTo>
                      <a:cubicBezTo>
                        <a:pt x="79038" y="876703"/>
                        <a:pt x="79038" y="876703"/>
                        <a:pt x="77651" y="876703"/>
                      </a:cubicBezTo>
                      <a:cubicBezTo>
                        <a:pt x="81811" y="869770"/>
                        <a:pt x="85971" y="862837"/>
                        <a:pt x="91517" y="855904"/>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8" y="890569"/>
                      </a:cubicBezTo>
                      <a:cubicBezTo>
                        <a:pt x="1026105" y="889183"/>
                        <a:pt x="1026105" y="886410"/>
                        <a:pt x="1026105" y="885023"/>
                      </a:cubicBezTo>
                      <a:cubicBezTo>
                        <a:pt x="1026105" y="883636"/>
                        <a:pt x="1024718" y="880863"/>
                        <a:pt x="1023332" y="879476"/>
                      </a:cubicBezTo>
                      <a:cubicBezTo>
                        <a:pt x="1015012" y="865610"/>
                        <a:pt x="1006692" y="853130"/>
                        <a:pt x="996986" y="840651"/>
                      </a:cubicBezTo>
                      <a:cubicBezTo>
                        <a:pt x="995599" y="839264"/>
                        <a:pt x="994213" y="836491"/>
                        <a:pt x="994213" y="833718"/>
                      </a:cubicBezTo>
                      <a:cubicBezTo>
                        <a:pt x="994213" y="826784"/>
                        <a:pt x="1006692" y="821238"/>
                        <a:pt x="1010852" y="815691"/>
                      </a:cubicBezTo>
                      <a:cubicBezTo>
                        <a:pt x="1015012" y="810145"/>
                        <a:pt x="1013626" y="801825"/>
                        <a:pt x="1013626" y="794892"/>
                      </a:cubicBezTo>
                      <a:cubicBezTo>
                        <a:pt x="1013626"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1"/>
                        <a:pt x="976186" y="801825"/>
                      </a:cubicBezTo>
                      <a:cubicBezTo>
                        <a:pt x="976186" y="792119"/>
                        <a:pt x="978960" y="782412"/>
                        <a:pt x="988666" y="779639"/>
                      </a:cubicBezTo>
                      <a:cubicBezTo>
                        <a:pt x="995599" y="778252"/>
                        <a:pt x="1002532" y="779639"/>
                        <a:pt x="1008079" y="774093"/>
                      </a:cubicBezTo>
                      <a:cubicBezTo>
                        <a:pt x="1010852" y="769933"/>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4" y="398316"/>
                        <a:pt x="719660" y="395543"/>
                      </a:cubicBezTo>
                      <a:cubicBezTo>
                        <a:pt x="707181" y="376130"/>
                        <a:pt x="697474" y="366424"/>
                        <a:pt x="676675" y="355331"/>
                      </a:cubicBezTo>
                      <a:cubicBezTo>
                        <a:pt x="673901" y="341464"/>
                        <a:pt x="672515" y="328985"/>
                        <a:pt x="672515" y="326211"/>
                      </a:cubicBezTo>
                      <a:cubicBezTo>
                        <a:pt x="672515" y="298479"/>
                        <a:pt x="662808" y="272133"/>
                        <a:pt x="665582" y="244400"/>
                      </a:cubicBezTo>
                      <a:cubicBezTo>
                        <a:pt x="668355" y="202802"/>
                        <a:pt x="671128" y="155656"/>
                        <a:pt x="662808" y="114057"/>
                      </a:cubicBezTo>
                      <a:cubicBezTo>
                        <a:pt x="655875" y="76618"/>
                        <a:pt x="630916" y="44726"/>
                        <a:pt x="597637" y="23926"/>
                      </a:cubicBezTo>
                      <a:cubicBezTo>
                        <a:pt x="587931" y="16993"/>
                        <a:pt x="576837" y="11447"/>
                        <a:pt x="565744" y="8674"/>
                      </a:cubicBezTo>
                      <a:cubicBezTo>
                        <a:pt x="511666" y="-10739"/>
                        <a:pt x="457587" y="3127"/>
                        <a:pt x="418762" y="43339"/>
                      </a:cubicBezTo>
                      <a:cubicBezTo>
                        <a:pt x="382709" y="80778"/>
                        <a:pt x="378550" y="127923"/>
                        <a:pt x="381323" y="176456"/>
                      </a:cubicBezTo>
                      <a:cubicBezTo>
                        <a:pt x="381323" y="184775"/>
                        <a:pt x="381323" y="193095"/>
                        <a:pt x="382709" y="200028"/>
                      </a:cubicBezTo>
                      <a:cubicBezTo>
                        <a:pt x="382709" y="204188"/>
                        <a:pt x="382709" y="206962"/>
                        <a:pt x="384096" y="211121"/>
                      </a:cubicBezTo>
                      <a:cubicBezTo>
                        <a:pt x="386869" y="254107"/>
                        <a:pt x="392416" y="298479"/>
                        <a:pt x="388256" y="341464"/>
                      </a:cubicBezTo>
                      <a:cubicBezTo>
                        <a:pt x="342497" y="359491"/>
                        <a:pt x="331404" y="366424"/>
                        <a:pt x="313378" y="395543"/>
                      </a:cubicBezTo>
                      <a:cubicBezTo>
                        <a:pt x="311991" y="398316"/>
                        <a:pt x="310605" y="401090"/>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8"/>
                      </a:cubicBezTo>
                      <a:cubicBezTo>
                        <a:pt x="54079" y="836491"/>
                        <a:pt x="52692" y="837878"/>
                        <a:pt x="51305" y="840651"/>
                      </a:cubicBezTo>
                      <a:cubicBezTo>
                        <a:pt x="41599" y="853130"/>
                        <a:pt x="33279" y="866997"/>
                        <a:pt x="23573" y="879476"/>
                      </a:cubicBezTo>
                      <a:cubicBezTo>
                        <a:pt x="22186" y="880863"/>
                        <a:pt x="20799" y="882250"/>
                        <a:pt x="20799" y="885023"/>
                      </a:cubicBezTo>
                      <a:cubicBezTo>
                        <a:pt x="20799" y="886410"/>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1" y="987633"/>
                        <a:pt x="291192" y="1004273"/>
                        <a:pt x="299512" y="1016753"/>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4"/>
                      </a:cubicBezTo>
                      <a:cubicBezTo>
                        <a:pt x="669742" y="983474"/>
                        <a:pt x="683608" y="984860"/>
                        <a:pt x="697474" y="984860"/>
                      </a:cubicBezTo>
                      <a:cubicBezTo>
                        <a:pt x="707181" y="984860"/>
                        <a:pt x="716887" y="984860"/>
                        <a:pt x="726593" y="986247"/>
                      </a:cubicBezTo>
                      <a:cubicBezTo>
                        <a:pt x="736300" y="987633"/>
                        <a:pt x="759872" y="1009819"/>
                        <a:pt x="769579" y="995953"/>
                      </a:cubicBezTo>
                      <a:cubicBezTo>
                        <a:pt x="775125" y="989020"/>
                        <a:pt x="770966" y="980700"/>
                        <a:pt x="764032" y="972380"/>
                      </a:cubicBezTo>
                      <a:cubicBezTo>
                        <a:pt x="916562" y="959901"/>
                        <a:pt x="1019172" y="937715"/>
                        <a:pt x="1019172" y="912755"/>
                      </a:cubicBezTo>
                      <a:cubicBezTo>
                        <a:pt x="1019172" y="904436"/>
                        <a:pt x="1009466" y="897502"/>
                        <a:pt x="991439" y="890569"/>
                      </a:cubicBezTo>
                      <a:cubicBezTo>
                        <a:pt x="988666" y="882250"/>
                        <a:pt x="983120" y="873930"/>
                        <a:pt x="978960" y="865610"/>
                      </a:cubicBezTo>
                      <a:cubicBezTo>
                        <a:pt x="976186" y="860063"/>
                        <a:pt x="972027" y="855904"/>
                        <a:pt x="970640" y="848970"/>
                      </a:cubicBezTo>
                      <a:cubicBezTo>
                        <a:pt x="973413" y="844811"/>
                        <a:pt x="976186" y="843424"/>
                        <a:pt x="978960" y="846197"/>
                      </a:cubicBezTo>
                      <a:close/>
                      <a:moveTo>
                        <a:pt x="49919" y="869770"/>
                      </a:moveTo>
                      <a:cubicBezTo>
                        <a:pt x="55465" y="861450"/>
                        <a:pt x="62398" y="853130"/>
                        <a:pt x="69331" y="846197"/>
                      </a:cubicBezTo>
                      <a:cubicBezTo>
                        <a:pt x="72105" y="842037"/>
                        <a:pt x="74878" y="844811"/>
                        <a:pt x="74878" y="848970"/>
                      </a:cubicBezTo>
                      <a:cubicBezTo>
                        <a:pt x="73491" y="855904"/>
                        <a:pt x="69331" y="860063"/>
                        <a:pt x="66558" y="865610"/>
                      </a:cubicBezTo>
                      <a:cubicBezTo>
                        <a:pt x="63785" y="871157"/>
                        <a:pt x="61012" y="876703"/>
                        <a:pt x="58238" y="882250"/>
                      </a:cubicBezTo>
                      <a:cubicBezTo>
                        <a:pt x="49919" y="885023"/>
                        <a:pt x="41599" y="886410"/>
                        <a:pt x="34666" y="889183"/>
                      </a:cubicBezTo>
                      <a:cubicBezTo>
                        <a:pt x="40212" y="883636"/>
                        <a:pt x="44372" y="876703"/>
                        <a:pt x="49919" y="869770"/>
                      </a:cubicBezTo>
                      <a:close/>
                    </a:path>
                  </a:pathLst>
                </a:custGeom>
                <a:solidFill>
                  <a:srgbClr val="C0D7D6"/>
                </a:solidFill>
                <a:ln w="13829" cap="flat">
                  <a:noFill/>
                  <a:prstDash val="solid"/>
                  <a:miter/>
                </a:ln>
              </p:spPr>
              <p:txBody>
                <a:bodyPr rtlCol="0" anchor="ctr"/>
                <a:lstStyle/>
                <a:p>
                  <a:endParaRPr lang="tr-TR"/>
                </a:p>
              </p:txBody>
            </p:sp>
            <p:sp>
              <p:nvSpPr>
                <p:cNvPr id="737" name="Serbest Form: Şekil 736">
                  <a:extLst>
                    <a:ext uri="{FF2B5EF4-FFF2-40B4-BE49-F238E27FC236}">
                      <a16:creationId xmlns="" xmlns:a16="http://schemas.microsoft.com/office/drawing/2014/main" id="{9D94AB36-79CB-4369-8300-A29826797A5E}"/>
                    </a:ext>
                  </a:extLst>
                </p:cNvPr>
                <p:cNvSpPr/>
                <p:nvPr/>
              </p:nvSpPr>
              <p:spPr>
                <a:xfrm>
                  <a:off x="3853821" y="3778692"/>
                  <a:ext cx="1026105" cy="1021275"/>
                </a:xfrm>
                <a:custGeom>
                  <a:avLst/>
                  <a:gdLst>
                    <a:gd name="connsiteX0" fmla="*/ 973413 w 1026105"/>
                    <a:gd name="connsiteY0" fmla="*/ 883636 h 1021275"/>
                    <a:gd name="connsiteX1" fmla="*/ 966480 w 1026105"/>
                    <a:gd name="connsiteY1" fmla="*/ 882250 h 1021275"/>
                    <a:gd name="connsiteX2" fmla="*/ 956774 w 1026105"/>
                    <a:gd name="connsiteY2" fmla="*/ 855904 h 1021275"/>
                    <a:gd name="connsiteX3" fmla="*/ 973413 w 1026105"/>
                    <a:gd name="connsiteY3" fmla="*/ 883636 h 1021275"/>
                    <a:gd name="connsiteX4" fmla="*/ 938747 w 1026105"/>
                    <a:gd name="connsiteY4" fmla="*/ 864223 h 1021275"/>
                    <a:gd name="connsiteX5" fmla="*/ 947067 w 1026105"/>
                    <a:gd name="connsiteY5" fmla="*/ 876703 h 1021275"/>
                    <a:gd name="connsiteX6" fmla="*/ 935974 w 1026105"/>
                    <a:gd name="connsiteY6" fmla="*/ 873930 h 1021275"/>
                    <a:gd name="connsiteX7" fmla="*/ 938747 w 1026105"/>
                    <a:gd name="connsiteY7" fmla="*/ 864223 h 1021275"/>
                    <a:gd name="connsiteX8" fmla="*/ 737686 w 1026105"/>
                    <a:gd name="connsiteY8" fmla="*/ 682575 h 1021275"/>
                    <a:gd name="connsiteX9" fmla="*/ 772352 w 1026105"/>
                    <a:gd name="connsiteY9" fmla="*/ 710308 h 1021275"/>
                    <a:gd name="connsiteX10" fmla="*/ 793151 w 1026105"/>
                    <a:gd name="connsiteY10" fmla="*/ 726947 h 1021275"/>
                    <a:gd name="connsiteX11" fmla="*/ 826430 w 1026105"/>
                    <a:gd name="connsiteY11" fmla="*/ 751906 h 1021275"/>
                    <a:gd name="connsiteX12" fmla="*/ 880509 w 1026105"/>
                    <a:gd name="connsiteY12" fmla="*/ 786572 h 1021275"/>
                    <a:gd name="connsiteX13" fmla="*/ 916561 w 1026105"/>
                    <a:gd name="connsiteY13" fmla="*/ 817078 h 1021275"/>
                    <a:gd name="connsiteX14" fmla="*/ 851390 w 1026105"/>
                    <a:gd name="connsiteY14" fmla="*/ 799052 h 1021275"/>
                    <a:gd name="connsiteX15" fmla="*/ 673901 w 1026105"/>
                    <a:gd name="connsiteY15" fmla="*/ 783799 h 1021275"/>
                    <a:gd name="connsiteX16" fmla="*/ 671128 w 1026105"/>
                    <a:gd name="connsiteY16" fmla="*/ 781026 h 1021275"/>
                    <a:gd name="connsiteX17" fmla="*/ 668355 w 1026105"/>
                    <a:gd name="connsiteY17" fmla="*/ 758840 h 1021275"/>
                    <a:gd name="connsiteX18" fmla="*/ 657262 w 1026105"/>
                    <a:gd name="connsiteY18" fmla="*/ 631270 h 1021275"/>
                    <a:gd name="connsiteX19" fmla="*/ 653102 w 1026105"/>
                    <a:gd name="connsiteY19" fmla="*/ 567485 h 1021275"/>
                    <a:gd name="connsiteX20" fmla="*/ 653102 w 1026105"/>
                    <a:gd name="connsiteY20" fmla="*/ 524499 h 1021275"/>
                    <a:gd name="connsiteX21" fmla="*/ 673901 w 1026105"/>
                    <a:gd name="connsiteY21" fmla="*/ 559165 h 1021275"/>
                    <a:gd name="connsiteX22" fmla="*/ 678061 w 1026105"/>
                    <a:gd name="connsiteY22" fmla="*/ 556392 h 1021275"/>
                    <a:gd name="connsiteX23" fmla="*/ 737686 w 1026105"/>
                    <a:gd name="connsiteY23" fmla="*/ 682575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8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6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4517 h 1021275"/>
                    <a:gd name="connsiteX42" fmla="*/ 88744 w 1026105"/>
                    <a:gd name="connsiteY42" fmla="*/ 857290 h 1021275"/>
                    <a:gd name="connsiteX43" fmla="*/ 87358 w 1026105"/>
                    <a:gd name="connsiteY43" fmla="*/ 858677 h 1021275"/>
                    <a:gd name="connsiteX44" fmla="*/ 79038 w 1026105"/>
                    <a:gd name="connsiteY44" fmla="*/ 875316 h 1021275"/>
                    <a:gd name="connsiteX45" fmla="*/ 76265 w 1026105"/>
                    <a:gd name="connsiteY45" fmla="*/ 875316 h 1021275"/>
                    <a:gd name="connsiteX46" fmla="*/ 90131 w 1026105"/>
                    <a:gd name="connsiteY46" fmla="*/ 854517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8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1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4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6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8 w 1026105"/>
                    <a:gd name="connsiteY110" fmla="*/ 833718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59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3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9919 w 1026105"/>
                    <a:gd name="connsiteY134" fmla="*/ 869770 h 1021275"/>
                    <a:gd name="connsiteX135" fmla="*/ 69331 w 1026105"/>
                    <a:gd name="connsiteY135" fmla="*/ 846197 h 1021275"/>
                    <a:gd name="connsiteX136" fmla="*/ 74878 w 1026105"/>
                    <a:gd name="connsiteY136" fmla="*/ 848970 h 1021275"/>
                    <a:gd name="connsiteX137" fmla="*/ 66558 w 1026105"/>
                    <a:gd name="connsiteY137" fmla="*/ 865610 h 1021275"/>
                    <a:gd name="connsiteX138" fmla="*/ 58238 w 1026105"/>
                    <a:gd name="connsiteY138" fmla="*/ 882250 h 1021275"/>
                    <a:gd name="connsiteX139" fmla="*/ 34666 w 1026105"/>
                    <a:gd name="connsiteY139" fmla="*/ 889183 h 1021275"/>
                    <a:gd name="connsiteX140" fmla="*/ 49919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3413" y="883636"/>
                      </a:moveTo>
                      <a:cubicBezTo>
                        <a:pt x="970640" y="883636"/>
                        <a:pt x="969253" y="882250"/>
                        <a:pt x="966480" y="882250"/>
                      </a:cubicBezTo>
                      <a:cubicBezTo>
                        <a:pt x="962320" y="873930"/>
                        <a:pt x="958160" y="865610"/>
                        <a:pt x="956774" y="855904"/>
                      </a:cubicBezTo>
                      <a:cubicBezTo>
                        <a:pt x="962320" y="864223"/>
                        <a:pt x="967867" y="873930"/>
                        <a:pt x="973413" y="883636"/>
                      </a:cubicBezTo>
                      <a:close/>
                      <a:moveTo>
                        <a:pt x="938747" y="864223"/>
                      </a:moveTo>
                      <a:cubicBezTo>
                        <a:pt x="941521" y="868383"/>
                        <a:pt x="944294" y="872543"/>
                        <a:pt x="947067" y="876703"/>
                      </a:cubicBezTo>
                      <a:cubicBezTo>
                        <a:pt x="944294" y="875316"/>
                        <a:pt x="940134" y="875316"/>
                        <a:pt x="935974" y="873930"/>
                      </a:cubicBezTo>
                      <a:cubicBezTo>
                        <a:pt x="937361" y="871157"/>
                        <a:pt x="938747" y="866997"/>
                        <a:pt x="938747" y="864223"/>
                      </a:cubicBezTo>
                      <a:close/>
                      <a:moveTo>
                        <a:pt x="737686" y="682575"/>
                      </a:moveTo>
                      <a:cubicBezTo>
                        <a:pt x="747393" y="693668"/>
                        <a:pt x="761259" y="700601"/>
                        <a:pt x="772352" y="710308"/>
                      </a:cubicBezTo>
                      <a:cubicBezTo>
                        <a:pt x="779285" y="715854"/>
                        <a:pt x="786218" y="721401"/>
                        <a:pt x="793151" y="726947"/>
                      </a:cubicBezTo>
                      <a:cubicBezTo>
                        <a:pt x="804245" y="735267"/>
                        <a:pt x="815338" y="743587"/>
                        <a:pt x="826430" y="751906"/>
                      </a:cubicBezTo>
                      <a:cubicBezTo>
                        <a:pt x="843070" y="764386"/>
                        <a:pt x="862483" y="774093"/>
                        <a:pt x="880509" y="786572"/>
                      </a:cubicBezTo>
                      <a:cubicBezTo>
                        <a:pt x="892989" y="794892"/>
                        <a:pt x="908242" y="803212"/>
                        <a:pt x="916561" y="817078"/>
                      </a:cubicBezTo>
                      <a:cubicBezTo>
                        <a:pt x="897149" y="807372"/>
                        <a:pt x="870803" y="801825"/>
                        <a:pt x="851390" y="799052"/>
                      </a:cubicBezTo>
                      <a:cubicBezTo>
                        <a:pt x="815338" y="794892"/>
                        <a:pt x="693314" y="803212"/>
                        <a:pt x="673901" y="783799"/>
                      </a:cubicBezTo>
                      <a:cubicBezTo>
                        <a:pt x="672515" y="782412"/>
                        <a:pt x="672515" y="781026"/>
                        <a:pt x="671128" y="781026"/>
                      </a:cubicBezTo>
                      <a:cubicBezTo>
                        <a:pt x="669742" y="774093"/>
                        <a:pt x="669742" y="765773"/>
                        <a:pt x="668355" y="758840"/>
                      </a:cubicBezTo>
                      <a:cubicBezTo>
                        <a:pt x="662808" y="715854"/>
                        <a:pt x="660035" y="674255"/>
                        <a:pt x="657262" y="631270"/>
                      </a:cubicBezTo>
                      <a:cubicBezTo>
                        <a:pt x="655875" y="610470"/>
                        <a:pt x="654489" y="588284"/>
                        <a:pt x="653102" y="567485"/>
                      </a:cubicBezTo>
                      <a:cubicBezTo>
                        <a:pt x="653102" y="559165"/>
                        <a:pt x="658649" y="530046"/>
                        <a:pt x="653102" y="524499"/>
                      </a:cubicBezTo>
                      <a:cubicBezTo>
                        <a:pt x="662808" y="534206"/>
                        <a:pt x="668355" y="548072"/>
                        <a:pt x="673901" y="559165"/>
                      </a:cubicBezTo>
                      <a:cubicBezTo>
                        <a:pt x="673901" y="559165"/>
                        <a:pt x="675288" y="557778"/>
                        <a:pt x="678061" y="556392"/>
                      </a:cubicBezTo>
                      <a:cubicBezTo>
                        <a:pt x="693314" y="603537"/>
                        <a:pt x="727980" y="674255"/>
                        <a:pt x="737686" y="682575"/>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8"/>
                        <a:pt x="374390" y="553618"/>
                      </a:cubicBezTo>
                      <a:cubicBezTo>
                        <a:pt x="375776" y="546685"/>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6"/>
                        <a:pt x="280099" y="785186"/>
                      </a:cubicBezTo>
                      <a:cubicBezTo>
                        <a:pt x="245433" y="785186"/>
                        <a:pt x="210767" y="787959"/>
                        <a:pt x="177488" y="793505"/>
                      </a:cubicBezTo>
                      <a:cubicBezTo>
                        <a:pt x="163622" y="796278"/>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8"/>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1"/>
                        <a:pt x="976186" y="801825"/>
                      </a:cubicBezTo>
                      <a:cubicBezTo>
                        <a:pt x="976186" y="792119"/>
                        <a:pt x="978960" y="782412"/>
                        <a:pt x="988666" y="779639"/>
                      </a:cubicBezTo>
                      <a:cubicBezTo>
                        <a:pt x="995599" y="778252"/>
                        <a:pt x="1002532" y="779639"/>
                        <a:pt x="1008079" y="774093"/>
                      </a:cubicBezTo>
                      <a:cubicBezTo>
                        <a:pt x="1010852" y="769933"/>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3" y="398316"/>
                        <a:pt x="719660" y="395543"/>
                      </a:cubicBezTo>
                      <a:cubicBezTo>
                        <a:pt x="707181" y="376130"/>
                        <a:pt x="697474" y="366424"/>
                        <a:pt x="676675" y="355331"/>
                      </a:cubicBezTo>
                      <a:cubicBezTo>
                        <a:pt x="673901" y="341464"/>
                        <a:pt x="672515" y="328985"/>
                        <a:pt x="672515" y="326211"/>
                      </a:cubicBezTo>
                      <a:cubicBezTo>
                        <a:pt x="672515" y="298479"/>
                        <a:pt x="662808" y="272133"/>
                        <a:pt x="665582" y="244400"/>
                      </a:cubicBezTo>
                      <a:cubicBezTo>
                        <a:pt x="668355" y="202802"/>
                        <a:pt x="671128" y="155656"/>
                        <a:pt x="662808" y="114057"/>
                      </a:cubicBezTo>
                      <a:cubicBezTo>
                        <a:pt x="655875" y="76618"/>
                        <a:pt x="630916" y="44726"/>
                        <a:pt x="597637" y="23926"/>
                      </a:cubicBezTo>
                      <a:cubicBezTo>
                        <a:pt x="587930" y="16993"/>
                        <a:pt x="576837" y="11447"/>
                        <a:pt x="565744" y="8674"/>
                      </a:cubicBezTo>
                      <a:cubicBezTo>
                        <a:pt x="511666" y="-10739"/>
                        <a:pt x="457587" y="3127"/>
                        <a:pt x="418762" y="43339"/>
                      </a:cubicBezTo>
                      <a:cubicBezTo>
                        <a:pt x="382709" y="80778"/>
                        <a:pt x="378550" y="127923"/>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0"/>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6" y="642363"/>
                      </a:cubicBezTo>
                      <a:cubicBezTo>
                        <a:pt x="248206"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8" y="826784"/>
                        <a:pt x="54078" y="833718"/>
                      </a:cubicBezTo>
                      <a:cubicBezTo>
                        <a:pt x="54078" y="836491"/>
                        <a:pt x="52692" y="837877"/>
                        <a:pt x="51305" y="840651"/>
                      </a:cubicBezTo>
                      <a:cubicBezTo>
                        <a:pt x="41599" y="853130"/>
                        <a:pt x="33279" y="866997"/>
                        <a:pt x="23573" y="879476"/>
                      </a:cubicBezTo>
                      <a:cubicBezTo>
                        <a:pt x="22186" y="880863"/>
                        <a:pt x="20799" y="882250"/>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1" y="987633"/>
                        <a:pt x="291192" y="1004273"/>
                        <a:pt x="299512" y="1016753"/>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6" y="897502"/>
                        <a:pt x="991439" y="890569"/>
                      </a:cubicBezTo>
                      <a:cubicBezTo>
                        <a:pt x="988666" y="882250"/>
                        <a:pt x="983120" y="873930"/>
                        <a:pt x="978960" y="865610"/>
                      </a:cubicBezTo>
                      <a:cubicBezTo>
                        <a:pt x="976186" y="860063"/>
                        <a:pt x="972026" y="855904"/>
                        <a:pt x="970640" y="848970"/>
                      </a:cubicBezTo>
                      <a:cubicBezTo>
                        <a:pt x="973413" y="844810"/>
                        <a:pt x="976186" y="842037"/>
                        <a:pt x="978960" y="846197"/>
                      </a:cubicBezTo>
                      <a:close/>
                      <a:moveTo>
                        <a:pt x="49919" y="869770"/>
                      </a:moveTo>
                      <a:cubicBezTo>
                        <a:pt x="55465" y="861450"/>
                        <a:pt x="62398" y="853130"/>
                        <a:pt x="69331" y="846197"/>
                      </a:cubicBezTo>
                      <a:cubicBezTo>
                        <a:pt x="72105" y="842037"/>
                        <a:pt x="74878" y="844810"/>
                        <a:pt x="74878" y="848970"/>
                      </a:cubicBezTo>
                      <a:cubicBezTo>
                        <a:pt x="73491" y="855904"/>
                        <a:pt x="69331" y="860063"/>
                        <a:pt x="66558" y="865610"/>
                      </a:cubicBezTo>
                      <a:cubicBezTo>
                        <a:pt x="63785" y="871157"/>
                        <a:pt x="61012" y="876703"/>
                        <a:pt x="58238" y="882250"/>
                      </a:cubicBezTo>
                      <a:cubicBezTo>
                        <a:pt x="49919" y="885023"/>
                        <a:pt x="41599" y="886409"/>
                        <a:pt x="34666" y="889183"/>
                      </a:cubicBezTo>
                      <a:cubicBezTo>
                        <a:pt x="38826" y="883636"/>
                        <a:pt x="44372" y="876703"/>
                        <a:pt x="49919" y="869770"/>
                      </a:cubicBezTo>
                      <a:close/>
                    </a:path>
                  </a:pathLst>
                </a:custGeom>
                <a:solidFill>
                  <a:srgbClr val="BFD6D5"/>
                </a:solidFill>
                <a:ln w="13829" cap="flat">
                  <a:noFill/>
                  <a:prstDash val="solid"/>
                  <a:miter/>
                </a:ln>
              </p:spPr>
              <p:txBody>
                <a:bodyPr rtlCol="0" anchor="ctr"/>
                <a:lstStyle/>
                <a:p>
                  <a:endParaRPr lang="tr-TR"/>
                </a:p>
              </p:txBody>
            </p:sp>
            <p:sp>
              <p:nvSpPr>
                <p:cNvPr id="738" name="Serbest Form: Şekil 737">
                  <a:extLst>
                    <a:ext uri="{FF2B5EF4-FFF2-40B4-BE49-F238E27FC236}">
                      <a16:creationId xmlns="" xmlns:a16="http://schemas.microsoft.com/office/drawing/2014/main" id="{C93DCD79-E96B-449C-8094-BD227DC5D93D}"/>
                    </a:ext>
                  </a:extLst>
                </p:cNvPr>
                <p:cNvSpPr/>
                <p:nvPr/>
              </p:nvSpPr>
              <p:spPr>
                <a:xfrm>
                  <a:off x="3851048" y="3774533"/>
                  <a:ext cx="1026105" cy="1021275"/>
                </a:xfrm>
                <a:custGeom>
                  <a:avLst/>
                  <a:gdLst>
                    <a:gd name="connsiteX0" fmla="*/ 973413 w 1026105"/>
                    <a:gd name="connsiteY0" fmla="*/ 883636 h 1021275"/>
                    <a:gd name="connsiteX1" fmla="*/ 966480 w 1026105"/>
                    <a:gd name="connsiteY1" fmla="*/ 882250 h 1021275"/>
                    <a:gd name="connsiteX2" fmla="*/ 956774 w 1026105"/>
                    <a:gd name="connsiteY2" fmla="*/ 855904 h 1021275"/>
                    <a:gd name="connsiteX3" fmla="*/ 973413 w 1026105"/>
                    <a:gd name="connsiteY3" fmla="*/ 883636 h 1021275"/>
                    <a:gd name="connsiteX4" fmla="*/ 937361 w 1026105"/>
                    <a:gd name="connsiteY4" fmla="*/ 864223 h 1021275"/>
                    <a:gd name="connsiteX5" fmla="*/ 945681 w 1026105"/>
                    <a:gd name="connsiteY5" fmla="*/ 876703 h 1021275"/>
                    <a:gd name="connsiteX6" fmla="*/ 934588 w 1026105"/>
                    <a:gd name="connsiteY6" fmla="*/ 873930 h 1021275"/>
                    <a:gd name="connsiteX7" fmla="*/ 937361 w 1026105"/>
                    <a:gd name="connsiteY7" fmla="*/ 864223 h 1021275"/>
                    <a:gd name="connsiteX8" fmla="*/ 736300 w 1026105"/>
                    <a:gd name="connsiteY8" fmla="*/ 683962 h 1021275"/>
                    <a:gd name="connsiteX9" fmla="*/ 770965 w 1026105"/>
                    <a:gd name="connsiteY9" fmla="*/ 711694 h 1021275"/>
                    <a:gd name="connsiteX10" fmla="*/ 791765 w 1026105"/>
                    <a:gd name="connsiteY10" fmla="*/ 728334 h 1021275"/>
                    <a:gd name="connsiteX11" fmla="*/ 825044 w 1026105"/>
                    <a:gd name="connsiteY11" fmla="*/ 753293 h 1021275"/>
                    <a:gd name="connsiteX12" fmla="*/ 879122 w 1026105"/>
                    <a:gd name="connsiteY12" fmla="*/ 787959 h 1021275"/>
                    <a:gd name="connsiteX13" fmla="*/ 915175 w 1026105"/>
                    <a:gd name="connsiteY13" fmla="*/ 818465 h 1021275"/>
                    <a:gd name="connsiteX14" fmla="*/ 850003 w 1026105"/>
                    <a:gd name="connsiteY14" fmla="*/ 800438 h 1021275"/>
                    <a:gd name="connsiteX15" fmla="*/ 672515 w 1026105"/>
                    <a:gd name="connsiteY15" fmla="*/ 785186 h 1021275"/>
                    <a:gd name="connsiteX16" fmla="*/ 669742 w 1026105"/>
                    <a:gd name="connsiteY16" fmla="*/ 782412 h 1021275"/>
                    <a:gd name="connsiteX17" fmla="*/ 666968 w 1026105"/>
                    <a:gd name="connsiteY17" fmla="*/ 760226 h 1021275"/>
                    <a:gd name="connsiteX18" fmla="*/ 655875 w 1026105"/>
                    <a:gd name="connsiteY18" fmla="*/ 632656 h 1021275"/>
                    <a:gd name="connsiteX19" fmla="*/ 651715 w 1026105"/>
                    <a:gd name="connsiteY19" fmla="*/ 568871 h 1021275"/>
                    <a:gd name="connsiteX20" fmla="*/ 651715 w 1026105"/>
                    <a:gd name="connsiteY20" fmla="*/ 525886 h 1021275"/>
                    <a:gd name="connsiteX21" fmla="*/ 672515 w 1026105"/>
                    <a:gd name="connsiteY21" fmla="*/ 560552 h 1021275"/>
                    <a:gd name="connsiteX22" fmla="*/ 676675 w 1026105"/>
                    <a:gd name="connsiteY22" fmla="*/ 557778 h 1021275"/>
                    <a:gd name="connsiteX23" fmla="*/ 736300 w 1026105"/>
                    <a:gd name="connsiteY23" fmla="*/ 683962 h 1021275"/>
                    <a:gd name="connsiteX24" fmla="*/ 166395 w 1026105"/>
                    <a:gd name="connsiteY24" fmla="*/ 787959 h 1021275"/>
                    <a:gd name="connsiteX25" fmla="*/ 220474 w 1026105"/>
                    <a:gd name="connsiteY25" fmla="*/ 753293 h 1021275"/>
                    <a:gd name="connsiteX26" fmla="*/ 253753 w 1026105"/>
                    <a:gd name="connsiteY26" fmla="*/ 728334 h 1021275"/>
                    <a:gd name="connsiteX27" fmla="*/ 274552 w 1026105"/>
                    <a:gd name="connsiteY27" fmla="*/ 711694 h 1021275"/>
                    <a:gd name="connsiteX28" fmla="*/ 309218 w 1026105"/>
                    <a:gd name="connsiteY28" fmla="*/ 683962 h 1021275"/>
                    <a:gd name="connsiteX29" fmla="*/ 363297 w 1026105"/>
                    <a:gd name="connsiteY29" fmla="*/ 550845 h 1021275"/>
                    <a:gd name="connsiteX30" fmla="*/ 373003 w 1026105"/>
                    <a:gd name="connsiteY30" fmla="*/ 555005 h 1021275"/>
                    <a:gd name="connsiteX31" fmla="*/ 379936 w 1026105"/>
                    <a:gd name="connsiteY31" fmla="*/ 535592 h 1021275"/>
                    <a:gd name="connsiteX32" fmla="*/ 379936 w 1026105"/>
                    <a:gd name="connsiteY32" fmla="*/ 588284 h 1021275"/>
                    <a:gd name="connsiteX33" fmla="*/ 374390 w 1026105"/>
                    <a:gd name="connsiteY33" fmla="*/ 692282 h 1021275"/>
                    <a:gd name="connsiteX34" fmla="*/ 356364 w 1026105"/>
                    <a:gd name="connsiteY34" fmla="*/ 782412 h 1021275"/>
                    <a:gd name="connsiteX35" fmla="*/ 364683 w 1026105"/>
                    <a:gd name="connsiteY35" fmla="*/ 783799 h 1021275"/>
                    <a:gd name="connsiteX36" fmla="*/ 361910 w 1026105"/>
                    <a:gd name="connsiteY36" fmla="*/ 785186 h 1021275"/>
                    <a:gd name="connsiteX37" fmla="*/ 278712 w 1026105"/>
                    <a:gd name="connsiteY37" fmla="*/ 786572 h 1021275"/>
                    <a:gd name="connsiteX38" fmla="*/ 176102 w 1026105"/>
                    <a:gd name="connsiteY38" fmla="*/ 794892 h 1021275"/>
                    <a:gd name="connsiteX39" fmla="*/ 137276 w 1026105"/>
                    <a:gd name="connsiteY39" fmla="*/ 810145 h 1021275"/>
                    <a:gd name="connsiteX40" fmla="*/ 166395 w 1026105"/>
                    <a:gd name="connsiteY40" fmla="*/ 787959 h 1021275"/>
                    <a:gd name="connsiteX41" fmla="*/ 90131 w 1026105"/>
                    <a:gd name="connsiteY41" fmla="*/ 855904 h 1021275"/>
                    <a:gd name="connsiteX42" fmla="*/ 88744 w 1026105"/>
                    <a:gd name="connsiteY42" fmla="*/ 858677 h 1021275"/>
                    <a:gd name="connsiteX43" fmla="*/ 87358 w 1026105"/>
                    <a:gd name="connsiteY43" fmla="*/ 860063 h 1021275"/>
                    <a:gd name="connsiteX44" fmla="*/ 79038 w 1026105"/>
                    <a:gd name="connsiteY44" fmla="*/ 876703 h 1021275"/>
                    <a:gd name="connsiteX45" fmla="*/ 76265 w 1026105"/>
                    <a:gd name="connsiteY45" fmla="*/ 876703 h 1021275"/>
                    <a:gd name="connsiteX46" fmla="*/ 90131 w 1026105"/>
                    <a:gd name="connsiteY46" fmla="*/ 855904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8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1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4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8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59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4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8532 w 1026105"/>
                    <a:gd name="connsiteY134" fmla="*/ 869770 h 1021275"/>
                    <a:gd name="connsiteX135" fmla="*/ 67945 w 1026105"/>
                    <a:gd name="connsiteY135" fmla="*/ 846197 h 1021275"/>
                    <a:gd name="connsiteX136" fmla="*/ 73491 w 1026105"/>
                    <a:gd name="connsiteY136" fmla="*/ 848970 h 1021275"/>
                    <a:gd name="connsiteX137" fmla="*/ 65172 w 1026105"/>
                    <a:gd name="connsiteY137" fmla="*/ 865610 h 1021275"/>
                    <a:gd name="connsiteX138" fmla="*/ 56852 w 1026105"/>
                    <a:gd name="connsiteY138" fmla="*/ 882250 h 1021275"/>
                    <a:gd name="connsiteX139" fmla="*/ 33279 w 1026105"/>
                    <a:gd name="connsiteY139" fmla="*/ 889183 h 1021275"/>
                    <a:gd name="connsiteX140" fmla="*/ 48532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3413" y="883636"/>
                      </a:moveTo>
                      <a:cubicBezTo>
                        <a:pt x="970640" y="883636"/>
                        <a:pt x="969253" y="882250"/>
                        <a:pt x="966480" y="882250"/>
                      </a:cubicBezTo>
                      <a:cubicBezTo>
                        <a:pt x="962320" y="873930"/>
                        <a:pt x="958160" y="865610"/>
                        <a:pt x="956774" y="855904"/>
                      </a:cubicBezTo>
                      <a:cubicBezTo>
                        <a:pt x="962320" y="864223"/>
                        <a:pt x="967867" y="875316"/>
                        <a:pt x="973413" y="883636"/>
                      </a:cubicBezTo>
                      <a:close/>
                      <a:moveTo>
                        <a:pt x="937361" y="864223"/>
                      </a:moveTo>
                      <a:cubicBezTo>
                        <a:pt x="940134" y="868383"/>
                        <a:pt x="942907" y="872543"/>
                        <a:pt x="945681" y="876703"/>
                      </a:cubicBezTo>
                      <a:cubicBezTo>
                        <a:pt x="942907" y="875316"/>
                        <a:pt x="938748" y="875316"/>
                        <a:pt x="934588" y="873930"/>
                      </a:cubicBezTo>
                      <a:cubicBezTo>
                        <a:pt x="937361" y="871157"/>
                        <a:pt x="937361" y="868383"/>
                        <a:pt x="937361" y="864223"/>
                      </a:cubicBezTo>
                      <a:close/>
                      <a:moveTo>
                        <a:pt x="736300" y="683962"/>
                      </a:moveTo>
                      <a:cubicBezTo>
                        <a:pt x="746006" y="695055"/>
                        <a:pt x="759872" y="701988"/>
                        <a:pt x="770965" y="711694"/>
                      </a:cubicBezTo>
                      <a:cubicBezTo>
                        <a:pt x="777899" y="717241"/>
                        <a:pt x="784832" y="722787"/>
                        <a:pt x="791765" y="728334"/>
                      </a:cubicBezTo>
                      <a:cubicBezTo>
                        <a:pt x="802858" y="736654"/>
                        <a:pt x="813951" y="744973"/>
                        <a:pt x="825044" y="753293"/>
                      </a:cubicBezTo>
                      <a:cubicBezTo>
                        <a:pt x="841684" y="765773"/>
                        <a:pt x="861096" y="775479"/>
                        <a:pt x="879122" y="787959"/>
                      </a:cubicBezTo>
                      <a:cubicBezTo>
                        <a:pt x="891602" y="796279"/>
                        <a:pt x="906855" y="804598"/>
                        <a:pt x="915175" y="818465"/>
                      </a:cubicBezTo>
                      <a:cubicBezTo>
                        <a:pt x="895762" y="808758"/>
                        <a:pt x="869416" y="803212"/>
                        <a:pt x="850003" y="800438"/>
                      </a:cubicBezTo>
                      <a:cubicBezTo>
                        <a:pt x="813951" y="796279"/>
                        <a:pt x="691928" y="804598"/>
                        <a:pt x="672515" y="785186"/>
                      </a:cubicBezTo>
                      <a:cubicBezTo>
                        <a:pt x="671128" y="783799"/>
                        <a:pt x="671128" y="782412"/>
                        <a:pt x="669742" y="782412"/>
                      </a:cubicBezTo>
                      <a:cubicBezTo>
                        <a:pt x="668355" y="775479"/>
                        <a:pt x="668355" y="767159"/>
                        <a:pt x="666968" y="760226"/>
                      </a:cubicBezTo>
                      <a:cubicBezTo>
                        <a:pt x="661422" y="717241"/>
                        <a:pt x="658649" y="675642"/>
                        <a:pt x="655875" y="632656"/>
                      </a:cubicBezTo>
                      <a:cubicBezTo>
                        <a:pt x="654489" y="611857"/>
                        <a:pt x="653102" y="589671"/>
                        <a:pt x="651715" y="568871"/>
                      </a:cubicBezTo>
                      <a:cubicBezTo>
                        <a:pt x="651715" y="560552"/>
                        <a:pt x="657262" y="531433"/>
                        <a:pt x="651715" y="525886"/>
                      </a:cubicBezTo>
                      <a:cubicBezTo>
                        <a:pt x="661422" y="535592"/>
                        <a:pt x="666968" y="549459"/>
                        <a:pt x="672515" y="560552"/>
                      </a:cubicBezTo>
                      <a:cubicBezTo>
                        <a:pt x="672515" y="560552"/>
                        <a:pt x="673901" y="559165"/>
                        <a:pt x="676675" y="557778"/>
                      </a:cubicBezTo>
                      <a:cubicBezTo>
                        <a:pt x="693314" y="604924"/>
                        <a:pt x="727980" y="674255"/>
                        <a:pt x="736300" y="683962"/>
                      </a:cubicBezTo>
                      <a:close/>
                      <a:moveTo>
                        <a:pt x="166395" y="787959"/>
                      </a:moveTo>
                      <a:cubicBezTo>
                        <a:pt x="184422" y="776866"/>
                        <a:pt x="202448" y="767159"/>
                        <a:pt x="220474" y="753293"/>
                      </a:cubicBezTo>
                      <a:cubicBezTo>
                        <a:pt x="231567" y="744973"/>
                        <a:pt x="242660" y="736654"/>
                        <a:pt x="253753" y="728334"/>
                      </a:cubicBezTo>
                      <a:cubicBezTo>
                        <a:pt x="260686" y="722787"/>
                        <a:pt x="267619" y="717241"/>
                        <a:pt x="274552" y="711694"/>
                      </a:cubicBezTo>
                      <a:cubicBezTo>
                        <a:pt x="285645" y="701988"/>
                        <a:pt x="298125" y="695055"/>
                        <a:pt x="309218" y="683962"/>
                      </a:cubicBezTo>
                      <a:cubicBezTo>
                        <a:pt x="318925" y="674255"/>
                        <a:pt x="349430" y="599377"/>
                        <a:pt x="363297" y="550845"/>
                      </a:cubicBezTo>
                      <a:cubicBezTo>
                        <a:pt x="368843" y="553619"/>
                        <a:pt x="373003" y="555005"/>
                        <a:pt x="373003" y="555005"/>
                      </a:cubicBezTo>
                      <a:cubicBezTo>
                        <a:pt x="374390" y="548072"/>
                        <a:pt x="374390" y="541139"/>
                        <a:pt x="379936" y="535592"/>
                      </a:cubicBezTo>
                      <a:cubicBezTo>
                        <a:pt x="374390" y="541139"/>
                        <a:pt x="379936" y="581351"/>
                        <a:pt x="379936" y="588284"/>
                      </a:cubicBezTo>
                      <a:cubicBezTo>
                        <a:pt x="379936" y="622950"/>
                        <a:pt x="379936" y="657616"/>
                        <a:pt x="374390" y="692282"/>
                      </a:cubicBezTo>
                      <a:cubicBezTo>
                        <a:pt x="368843" y="722787"/>
                        <a:pt x="361910" y="751906"/>
                        <a:pt x="356364" y="782412"/>
                      </a:cubicBezTo>
                      <a:cubicBezTo>
                        <a:pt x="359137" y="782412"/>
                        <a:pt x="361910" y="783799"/>
                        <a:pt x="364683" y="783799"/>
                      </a:cubicBezTo>
                      <a:cubicBezTo>
                        <a:pt x="363297" y="783799"/>
                        <a:pt x="363297" y="785186"/>
                        <a:pt x="361910" y="785186"/>
                      </a:cubicBezTo>
                      <a:cubicBezTo>
                        <a:pt x="338337" y="793505"/>
                        <a:pt x="303672" y="786572"/>
                        <a:pt x="278712" y="786572"/>
                      </a:cubicBezTo>
                      <a:cubicBezTo>
                        <a:pt x="244047" y="786572"/>
                        <a:pt x="209381" y="789346"/>
                        <a:pt x="176102" y="794892"/>
                      </a:cubicBezTo>
                      <a:cubicBezTo>
                        <a:pt x="162236" y="797665"/>
                        <a:pt x="148369" y="803212"/>
                        <a:pt x="137276" y="810145"/>
                      </a:cubicBezTo>
                      <a:cubicBezTo>
                        <a:pt x="144209" y="800438"/>
                        <a:pt x="156689" y="794892"/>
                        <a:pt x="166395" y="787959"/>
                      </a:cubicBezTo>
                      <a:close/>
                      <a:moveTo>
                        <a:pt x="90131" y="855904"/>
                      </a:moveTo>
                      <a:cubicBezTo>
                        <a:pt x="90131" y="857290"/>
                        <a:pt x="90131" y="857290"/>
                        <a:pt x="88744" y="858677"/>
                      </a:cubicBezTo>
                      <a:cubicBezTo>
                        <a:pt x="88744" y="858677"/>
                        <a:pt x="87358" y="860063"/>
                        <a:pt x="87358" y="860063"/>
                      </a:cubicBezTo>
                      <a:cubicBezTo>
                        <a:pt x="83198" y="865610"/>
                        <a:pt x="80424" y="871157"/>
                        <a:pt x="79038" y="876703"/>
                      </a:cubicBezTo>
                      <a:cubicBezTo>
                        <a:pt x="77651" y="876703"/>
                        <a:pt x="77651" y="876703"/>
                        <a:pt x="76265" y="876703"/>
                      </a:cubicBezTo>
                      <a:cubicBezTo>
                        <a:pt x="80424" y="869770"/>
                        <a:pt x="84584" y="862837"/>
                        <a:pt x="90131" y="855904"/>
                      </a:cubicBezTo>
                      <a:close/>
                      <a:moveTo>
                        <a:pt x="978960" y="846197"/>
                      </a:moveTo>
                      <a:cubicBezTo>
                        <a:pt x="985893" y="853130"/>
                        <a:pt x="991439" y="861450"/>
                        <a:pt x="998373" y="869770"/>
                      </a:cubicBezTo>
                      <a:cubicBezTo>
                        <a:pt x="1003919" y="876703"/>
                        <a:pt x="1009465" y="885023"/>
                        <a:pt x="1016399" y="890569"/>
                      </a:cubicBezTo>
                      <a:cubicBezTo>
                        <a:pt x="1019172" y="891956"/>
                        <a:pt x="1021945" y="891956"/>
                        <a:pt x="1024718" y="890569"/>
                      </a:cubicBezTo>
                      <a:cubicBezTo>
                        <a:pt x="1026105" y="889183"/>
                        <a:pt x="1026105" y="886410"/>
                        <a:pt x="1026105" y="885023"/>
                      </a:cubicBezTo>
                      <a:cubicBezTo>
                        <a:pt x="1026105" y="883636"/>
                        <a:pt x="1024718" y="880863"/>
                        <a:pt x="1023332" y="879476"/>
                      </a:cubicBezTo>
                      <a:cubicBezTo>
                        <a:pt x="1015012" y="865610"/>
                        <a:pt x="1006692" y="853130"/>
                        <a:pt x="996986" y="840651"/>
                      </a:cubicBezTo>
                      <a:cubicBezTo>
                        <a:pt x="995599" y="839264"/>
                        <a:pt x="994213" y="836491"/>
                        <a:pt x="994213" y="833718"/>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1"/>
                        <a:pt x="976186" y="801825"/>
                      </a:cubicBezTo>
                      <a:cubicBezTo>
                        <a:pt x="976186" y="792119"/>
                        <a:pt x="978960" y="782412"/>
                        <a:pt x="988666" y="779639"/>
                      </a:cubicBezTo>
                      <a:cubicBezTo>
                        <a:pt x="995599" y="778252"/>
                        <a:pt x="1002532" y="779639"/>
                        <a:pt x="1008079" y="774093"/>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3" y="398316"/>
                        <a:pt x="719660" y="395543"/>
                      </a:cubicBezTo>
                      <a:cubicBezTo>
                        <a:pt x="707181" y="376130"/>
                        <a:pt x="697474" y="366424"/>
                        <a:pt x="676675" y="355331"/>
                      </a:cubicBezTo>
                      <a:cubicBezTo>
                        <a:pt x="673901" y="341464"/>
                        <a:pt x="672515" y="328985"/>
                        <a:pt x="672515" y="326211"/>
                      </a:cubicBezTo>
                      <a:cubicBezTo>
                        <a:pt x="672515" y="298479"/>
                        <a:pt x="662808" y="272133"/>
                        <a:pt x="665582" y="244400"/>
                      </a:cubicBezTo>
                      <a:cubicBezTo>
                        <a:pt x="668355" y="202802"/>
                        <a:pt x="671128" y="155656"/>
                        <a:pt x="662808" y="114057"/>
                      </a:cubicBezTo>
                      <a:cubicBezTo>
                        <a:pt x="655875" y="76618"/>
                        <a:pt x="630916" y="44726"/>
                        <a:pt x="597637" y="23926"/>
                      </a:cubicBezTo>
                      <a:cubicBezTo>
                        <a:pt x="587931" y="16993"/>
                        <a:pt x="576837" y="11447"/>
                        <a:pt x="565744" y="8674"/>
                      </a:cubicBezTo>
                      <a:cubicBezTo>
                        <a:pt x="511666" y="-10739"/>
                        <a:pt x="457587" y="3127"/>
                        <a:pt x="418762" y="43339"/>
                      </a:cubicBezTo>
                      <a:cubicBezTo>
                        <a:pt x="382709" y="80778"/>
                        <a:pt x="378550" y="127923"/>
                        <a:pt x="381323" y="176456"/>
                      </a:cubicBezTo>
                      <a:cubicBezTo>
                        <a:pt x="381323" y="184775"/>
                        <a:pt x="381323" y="193095"/>
                        <a:pt x="382709" y="200028"/>
                      </a:cubicBezTo>
                      <a:cubicBezTo>
                        <a:pt x="382709" y="204188"/>
                        <a:pt x="382709" y="206962"/>
                        <a:pt x="384096" y="211121"/>
                      </a:cubicBezTo>
                      <a:cubicBezTo>
                        <a:pt x="386869" y="254107"/>
                        <a:pt x="392416" y="298479"/>
                        <a:pt x="388256" y="341464"/>
                      </a:cubicBezTo>
                      <a:cubicBezTo>
                        <a:pt x="342497" y="359491"/>
                        <a:pt x="331404" y="366424"/>
                        <a:pt x="313378" y="395543"/>
                      </a:cubicBezTo>
                      <a:cubicBezTo>
                        <a:pt x="311991" y="398316"/>
                        <a:pt x="310605" y="401090"/>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8"/>
                      </a:cubicBezTo>
                      <a:cubicBezTo>
                        <a:pt x="54079" y="836491"/>
                        <a:pt x="52692" y="837878"/>
                        <a:pt x="51305" y="840651"/>
                      </a:cubicBezTo>
                      <a:cubicBezTo>
                        <a:pt x="41599" y="853130"/>
                        <a:pt x="33279" y="866997"/>
                        <a:pt x="23573" y="879476"/>
                      </a:cubicBezTo>
                      <a:cubicBezTo>
                        <a:pt x="22186" y="880863"/>
                        <a:pt x="20799" y="882250"/>
                        <a:pt x="20799" y="885023"/>
                      </a:cubicBezTo>
                      <a:cubicBezTo>
                        <a:pt x="20799" y="886410"/>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2" y="987633"/>
                        <a:pt x="291192" y="1004273"/>
                        <a:pt x="299512" y="1016753"/>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4"/>
                      </a:cubicBezTo>
                      <a:cubicBezTo>
                        <a:pt x="669742" y="983474"/>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50"/>
                        <a:pt x="983120" y="873930"/>
                        <a:pt x="978960" y="865610"/>
                      </a:cubicBezTo>
                      <a:cubicBezTo>
                        <a:pt x="976186" y="860063"/>
                        <a:pt x="972027" y="855904"/>
                        <a:pt x="970640" y="848970"/>
                      </a:cubicBezTo>
                      <a:cubicBezTo>
                        <a:pt x="972027" y="844811"/>
                        <a:pt x="974800" y="843424"/>
                        <a:pt x="978960" y="846197"/>
                      </a:cubicBezTo>
                      <a:close/>
                      <a:moveTo>
                        <a:pt x="48532" y="869770"/>
                      </a:moveTo>
                      <a:cubicBezTo>
                        <a:pt x="54079" y="861450"/>
                        <a:pt x="61012" y="853130"/>
                        <a:pt x="67945" y="846197"/>
                      </a:cubicBezTo>
                      <a:cubicBezTo>
                        <a:pt x="70718" y="842037"/>
                        <a:pt x="73491" y="844811"/>
                        <a:pt x="73491" y="848970"/>
                      </a:cubicBezTo>
                      <a:cubicBezTo>
                        <a:pt x="72105" y="855904"/>
                        <a:pt x="67945" y="860063"/>
                        <a:pt x="65172" y="865610"/>
                      </a:cubicBezTo>
                      <a:cubicBezTo>
                        <a:pt x="62398" y="871157"/>
                        <a:pt x="59625" y="876703"/>
                        <a:pt x="56852" y="882250"/>
                      </a:cubicBezTo>
                      <a:cubicBezTo>
                        <a:pt x="48532" y="885023"/>
                        <a:pt x="40212" y="886410"/>
                        <a:pt x="33279" y="889183"/>
                      </a:cubicBezTo>
                      <a:cubicBezTo>
                        <a:pt x="38826" y="885023"/>
                        <a:pt x="42985" y="876703"/>
                        <a:pt x="48532" y="869770"/>
                      </a:cubicBezTo>
                      <a:close/>
                    </a:path>
                  </a:pathLst>
                </a:custGeom>
                <a:solidFill>
                  <a:srgbClr val="BDD5D4"/>
                </a:solidFill>
                <a:ln w="13829" cap="flat">
                  <a:noFill/>
                  <a:prstDash val="solid"/>
                  <a:miter/>
                </a:ln>
              </p:spPr>
              <p:txBody>
                <a:bodyPr rtlCol="0" anchor="ctr"/>
                <a:lstStyle/>
                <a:p>
                  <a:endParaRPr lang="tr-TR"/>
                </a:p>
              </p:txBody>
            </p:sp>
            <p:sp>
              <p:nvSpPr>
                <p:cNvPr id="739" name="Serbest Form: Şekil 738">
                  <a:extLst>
                    <a:ext uri="{FF2B5EF4-FFF2-40B4-BE49-F238E27FC236}">
                      <a16:creationId xmlns="" xmlns:a16="http://schemas.microsoft.com/office/drawing/2014/main" id="{C23BE23B-B4FB-4CA1-806B-08D932279847}"/>
                    </a:ext>
                  </a:extLst>
                </p:cNvPr>
                <p:cNvSpPr/>
                <p:nvPr/>
              </p:nvSpPr>
              <p:spPr>
                <a:xfrm>
                  <a:off x="3846888" y="3771759"/>
                  <a:ext cx="1026105" cy="1021275"/>
                </a:xfrm>
                <a:custGeom>
                  <a:avLst/>
                  <a:gdLst>
                    <a:gd name="connsiteX0" fmla="*/ 974800 w 1026105"/>
                    <a:gd name="connsiteY0" fmla="*/ 883636 h 1021275"/>
                    <a:gd name="connsiteX1" fmla="*/ 967867 w 1026105"/>
                    <a:gd name="connsiteY1" fmla="*/ 882250 h 1021275"/>
                    <a:gd name="connsiteX2" fmla="*/ 958160 w 1026105"/>
                    <a:gd name="connsiteY2" fmla="*/ 855904 h 1021275"/>
                    <a:gd name="connsiteX3" fmla="*/ 974800 w 1026105"/>
                    <a:gd name="connsiteY3" fmla="*/ 883636 h 1021275"/>
                    <a:gd name="connsiteX4" fmla="*/ 938747 w 1026105"/>
                    <a:gd name="connsiteY4" fmla="*/ 864223 h 1021275"/>
                    <a:gd name="connsiteX5" fmla="*/ 947067 w 1026105"/>
                    <a:gd name="connsiteY5" fmla="*/ 876703 h 1021275"/>
                    <a:gd name="connsiteX6" fmla="*/ 935974 w 1026105"/>
                    <a:gd name="connsiteY6" fmla="*/ 873930 h 1021275"/>
                    <a:gd name="connsiteX7" fmla="*/ 938747 w 1026105"/>
                    <a:gd name="connsiteY7" fmla="*/ 864223 h 1021275"/>
                    <a:gd name="connsiteX8" fmla="*/ 737686 w 1026105"/>
                    <a:gd name="connsiteY8" fmla="*/ 683962 h 1021275"/>
                    <a:gd name="connsiteX9" fmla="*/ 772352 w 1026105"/>
                    <a:gd name="connsiteY9" fmla="*/ 711694 h 1021275"/>
                    <a:gd name="connsiteX10" fmla="*/ 793151 w 1026105"/>
                    <a:gd name="connsiteY10" fmla="*/ 728334 h 1021275"/>
                    <a:gd name="connsiteX11" fmla="*/ 826430 w 1026105"/>
                    <a:gd name="connsiteY11" fmla="*/ 753293 h 1021275"/>
                    <a:gd name="connsiteX12" fmla="*/ 880509 w 1026105"/>
                    <a:gd name="connsiteY12" fmla="*/ 787959 h 1021275"/>
                    <a:gd name="connsiteX13" fmla="*/ 916561 w 1026105"/>
                    <a:gd name="connsiteY13" fmla="*/ 818465 h 1021275"/>
                    <a:gd name="connsiteX14" fmla="*/ 851390 w 1026105"/>
                    <a:gd name="connsiteY14" fmla="*/ 800438 h 1021275"/>
                    <a:gd name="connsiteX15" fmla="*/ 673901 w 1026105"/>
                    <a:gd name="connsiteY15" fmla="*/ 785186 h 1021275"/>
                    <a:gd name="connsiteX16" fmla="*/ 671128 w 1026105"/>
                    <a:gd name="connsiteY16" fmla="*/ 782412 h 1021275"/>
                    <a:gd name="connsiteX17" fmla="*/ 668355 w 1026105"/>
                    <a:gd name="connsiteY17" fmla="*/ 760226 h 1021275"/>
                    <a:gd name="connsiteX18" fmla="*/ 657262 w 1026105"/>
                    <a:gd name="connsiteY18" fmla="*/ 632656 h 1021275"/>
                    <a:gd name="connsiteX19" fmla="*/ 653102 w 1026105"/>
                    <a:gd name="connsiteY19" fmla="*/ 568871 h 1021275"/>
                    <a:gd name="connsiteX20" fmla="*/ 653102 w 1026105"/>
                    <a:gd name="connsiteY20" fmla="*/ 525886 h 1021275"/>
                    <a:gd name="connsiteX21" fmla="*/ 673901 w 1026105"/>
                    <a:gd name="connsiteY21" fmla="*/ 560552 h 1021275"/>
                    <a:gd name="connsiteX22" fmla="*/ 678061 w 1026105"/>
                    <a:gd name="connsiteY22" fmla="*/ 557778 h 1021275"/>
                    <a:gd name="connsiteX23" fmla="*/ 737686 w 1026105"/>
                    <a:gd name="connsiteY23" fmla="*/ 683962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8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6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4517 h 1021275"/>
                    <a:gd name="connsiteX42" fmla="*/ 88744 w 1026105"/>
                    <a:gd name="connsiteY42" fmla="*/ 857290 h 1021275"/>
                    <a:gd name="connsiteX43" fmla="*/ 87358 w 1026105"/>
                    <a:gd name="connsiteY43" fmla="*/ 858677 h 1021275"/>
                    <a:gd name="connsiteX44" fmla="*/ 79038 w 1026105"/>
                    <a:gd name="connsiteY44" fmla="*/ 875316 h 1021275"/>
                    <a:gd name="connsiteX45" fmla="*/ 76265 w 1026105"/>
                    <a:gd name="connsiteY45" fmla="*/ 875316 h 1021275"/>
                    <a:gd name="connsiteX46" fmla="*/ 90131 w 1026105"/>
                    <a:gd name="connsiteY46" fmla="*/ 854517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8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1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4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6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8 w 1026105"/>
                    <a:gd name="connsiteY110" fmla="*/ 833718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59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3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9919 w 1026105"/>
                    <a:gd name="connsiteY134" fmla="*/ 869770 h 1021275"/>
                    <a:gd name="connsiteX135" fmla="*/ 69331 w 1026105"/>
                    <a:gd name="connsiteY135" fmla="*/ 846197 h 1021275"/>
                    <a:gd name="connsiteX136" fmla="*/ 74878 w 1026105"/>
                    <a:gd name="connsiteY136" fmla="*/ 848970 h 1021275"/>
                    <a:gd name="connsiteX137" fmla="*/ 66558 w 1026105"/>
                    <a:gd name="connsiteY137" fmla="*/ 865610 h 1021275"/>
                    <a:gd name="connsiteX138" fmla="*/ 58238 w 1026105"/>
                    <a:gd name="connsiteY138" fmla="*/ 882250 h 1021275"/>
                    <a:gd name="connsiteX139" fmla="*/ 34666 w 1026105"/>
                    <a:gd name="connsiteY139" fmla="*/ 889183 h 1021275"/>
                    <a:gd name="connsiteX140" fmla="*/ 49919 w 1026105"/>
                    <a:gd name="connsiteY140" fmla="*/ 869770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4800" y="883636"/>
                      </a:moveTo>
                      <a:cubicBezTo>
                        <a:pt x="972026" y="883636"/>
                        <a:pt x="970640" y="882250"/>
                        <a:pt x="967867" y="882250"/>
                      </a:cubicBezTo>
                      <a:cubicBezTo>
                        <a:pt x="963707" y="873930"/>
                        <a:pt x="959547" y="865610"/>
                        <a:pt x="958160" y="855904"/>
                      </a:cubicBezTo>
                      <a:cubicBezTo>
                        <a:pt x="962320" y="864223"/>
                        <a:pt x="967867" y="873930"/>
                        <a:pt x="974800" y="883636"/>
                      </a:cubicBezTo>
                      <a:close/>
                      <a:moveTo>
                        <a:pt x="938747" y="864223"/>
                      </a:moveTo>
                      <a:cubicBezTo>
                        <a:pt x="941521" y="868383"/>
                        <a:pt x="944294" y="872543"/>
                        <a:pt x="947067" y="876703"/>
                      </a:cubicBezTo>
                      <a:cubicBezTo>
                        <a:pt x="944294" y="875316"/>
                        <a:pt x="940134" y="875316"/>
                        <a:pt x="935974" y="873930"/>
                      </a:cubicBezTo>
                      <a:cubicBezTo>
                        <a:pt x="937361" y="871157"/>
                        <a:pt x="938747" y="866997"/>
                        <a:pt x="938747" y="864223"/>
                      </a:cubicBezTo>
                      <a:close/>
                      <a:moveTo>
                        <a:pt x="737686" y="683962"/>
                      </a:moveTo>
                      <a:cubicBezTo>
                        <a:pt x="747393" y="695055"/>
                        <a:pt x="761259" y="701988"/>
                        <a:pt x="772352" y="711694"/>
                      </a:cubicBezTo>
                      <a:cubicBezTo>
                        <a:pt x="779285" y="717241"/>
                        <a:pt x="786218" y="722787"/>
                        <a:pt x="793151" y="728334"/>
                      </a:cubicBezTo>
                      <a:cubicBezTo>
                        <a:pt x="804245" y="736654"/>
                        <a:pt x="815338" y="744973"/>
                        <a:pt x="826430" y="753293"/>
                      </a:cubicBezTo>
                      <a:cubicBezTo>
                        <a:pt x="843070" y="765773"/>
                        <a:pt x="862483" y="775479"/>
                        <a:pt x="880509" y="787959"/>
                      </a:cubicBezTo>
                      <a:cubicBezTo>
                        <a:pt x="892989" y="796278"/>
                        <a:pt x="908242" y="804598"/>
                        <a:pt x="916561" y="818465"/>
                      </a:cubicBezTo>
                      <a:cubicBezTo>
                        <a:pt x="897149" y="808758"/>
                        <a:pt x="870803" y="803212"/>
                        <a:pt x="851390" y="800438"/>
                      </a:cubicBezTo>
                      <a:cubicBezTo>
                        <a:pt x="815338" y="796278"/>
                        <a:pt x="693314" y="804598"/>
                        <a:pt x="673901" y="785186"/>
                      </a:cubicBezTo>
                      <a:cubicBezTo>
                        <a:pt x="672515" y="783799"/>
                        <a:pt x="672515" y="782412"/>
                        <a:pt x="671128" y="782412"/>
                      </a:cubicBezTo>
                      <a:cubicBezTo>
                        <a:pt x="669742" y="775479"/>
                        <a:pt x="669742" y="767159"/>
                        <a:pt x="668355" y="760226"/>
                      </a:cubicBezTo>
                      <a:cubicBezTo>
                        <a:pt x="662808" y="717241"/>
                        <a:pt x="660035" y="675642"/>
                        <a:pt x="657262" y="632656"/>
                      </a:cubicBezTo>
                      <a:cubicBezTo>
                        <a:pt x="655875" y="611857"/>
                        <a:pt x="654489" y="589671"/>
                        <a:pt x="653102" y="568871"/>
                      </a:cubicBezTo>
                      <a:cubicBezTo>
                        <a:pt x="653102" y="560552"/>
                        <a:pt x="658649" y="531433"/>
                        <a:pt x="653102" y="525886"/>
                      </a:cubicBezTo>
                      <a:cubicBezTo>
                        <a:pt x="662808" y="535592"/>
                        <a:pt x="668355" y="549459"/>
                        <a:pt x="673901" y="560552"/>
                      </a:cubicBezTo>
                      <a:cubicBezTo>
                        <a:pt x="673901" y="560552"/>
                        <a:pt x="675288" y="559165"/>
                        <a:pt x="678061" y="557778"/>
                      </a:cubicBezTo>
                      <a:cubicBezTo>
                        <a:pt x="693314" y="604924"/>
                        <a:pt x="729366" y="674255"/>
                        <a:pt x="737686" y="683962"/>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8"/>
                        <a:pt x="374390" y="553618"/>
                      </a:cubicBezTo>
                      <a:cubicBezTo>
                        <a:pt x="375776" y="546685"/>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6"/>
                        <a:pt x="280099" y="785186"/>
                      </a:cubicBezTo>
                      <a:cubicBezTo>
                        <a:pt x="245433" y="785186"/>
                        <a:pt x="210767" y="787959"/>
                        <a:pt x="177488" y="793505"/>
                      </a:cubicBezTo>
                      <a:cubicBezTo>
                        <a:pt x="163622" y="796278"/>
                        <a:pt x="149756" y="801825"/>
                        <a:pt x="138663" y="808758"/>
                      </a:cubicBezTo>
                      <a:cubicBezTo>
                        <a:pt x="145596"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9770"/>
                        <a:pt x="85971" y="861450"/>
                        <a:pt x="90131" y="854517"/>
                      </a:cubicBezTo>
                      <a:close/>
                      <a:moveTo>
                        <a:pt x="978960" y="846197"/>
                      </a:moveTo>
                      <a:cubicBezTo>
                        <a:pt x="985893" y="853130"/>
                        <a:pt x="991439" y="861450"/>
                        <a:pt x="998373" y="869770"/>
                      </a:cubicBezTo>
                      <a:cubicBezTo>
                        <a:pt x="1003919" y="876703"/>
                        <a:pt x="1009466"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6692" y="853130"/>
                        <a:pt x="996986" y="840651"/>
                      </a:cubicBezTo>
                      <a:cubicBezTo>
                        <a:pt x="995599" y="839264"/>
                        <a:pt x="994213" y="836491"/>
                        <a:pt x="994213" y="833718"/>
                      </a:cubicBezTo>
                      <a:cubicBezTo>
                        <a:pt x="994213" y="826784"/>
                        <a:pt x="1006692" y="821238"/>
                        <a:pt x="1010852" y="815691"/>
                      </a:cubicBezTo>
                      <a:cubicBezTo>
                        <a:pt x="1015012" y="810145"/>
                        <a:pt x="1013625" y="801825"/>
                        <a:pt x="1013625" y="794892"/>
                      </a:cubicBezTo>
                      <a:cubicBezTo>
                        <a:pt x="1013625" y="786572"/>
                        <a:pt x="1015012" y="778252"/>
                        <a:pt x="1015012" y="769933"/>
                      </a:cubicBezTo>
                      <a:cubicBezTo>
                        <a:pt x="1015012" y="769933"/>
                        <a:pt x="1008079" y="772706"/>
                        <a:pt x="1008079" y="774093"/>
                      </a:cubicBezTo>
                      <a:cubicBezTo>
                        <a:pt x="1006692" y="775479"/>
                        <a:pt x="1005306" y="778252"/>
                        <a:pt x="1003919" y="781026"/>
                      </a:cubicBezTo>
                      <a:cubicBezTo>
                        <a:pt x="1002532"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1"/>
                        <a:pt x="976186" y="801825"/>
                      </a:cubicBezTo>
                      <a:cubicBezTo>
                        <a:pt x="976186" y="792119"/>
                        <a:pt x="978960" y="782412"/>
                        <a:pt x="988666" y="779639"/>
                      </a:cubicBezTo>
                      <a:cubicBezTo>
                        <a:pt x="995599" y="778252"/>
                        <a:pt x="1002532" y="779639"/>
                        <a:pt x="1008079" y="774093"/>
                      </a:cubicBezTo>
                      <a:cubicBezTo>
                        <a:pt x="1010852" y="769933"/>
                        <a:pt x="1009466"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3"/>
                        <a:pt x="783445" y="592444"/>
                        <a:pt x="776512" y="567485"/>
                      </a:cubicBezTo>
                      <a:cubicBezTo>
                        <a:pt x="772352" y="549459"/>
                        <a:pt x="768192" y="530046"/>
                        <a:pt x="764032" y="512020"/>
                      </a:cubicBezTo>
                      <a:cubicBezTo>
                        <a:pt x="739073" y="421889"/>
                        <a:pt x="722433" y="398316"/>
                        <a:pt x="719660" y="395543"/>
                      </a:cubicBezTo>
                      <a:cubicBezTo>
                        <a:pt x="707181" y="376130"/>
                        <a:pt x="697474" y="366424"/>
                        <a:pt x="676675" y="355331"/>
                      </a:cubicBezTo>
                      <a:cubicBezTo>
                        <a:pt x="673901" y="341464"/>
                        <a:pt x="672515" y="328985"/>
                        <a:pt x="672515" y="326211"/>
                      </a:cubicBezTo>
                      <a:cubicBezTo>
                        <a:pt x="672515" y="298479"/>
                        <a:pt x="662808" y="272133"/>
                        <a:pt x="665582" y="244400"/>
                      </a:cubicBezTo>
                      <a:cubicBezTo>
                        <a:pt x="668355" y="202802"/>
                        <a:pt x="671128" y="155656"/>
                        <a:pt x="662808" y="114057"/>
                      </a:cubicBezTo>
                      <a:cubicBezTo>
                        <a:pt x="655875" y="76618"/>
                        <a:pt x="630916" y="44726"/>
                        <a:pt x="597637" y="23926"/>
                      </a:cubicBezTo>
                      <a:cubicBezTo>
                        <a:pt x="587930" y="16993"/>
                        <a:pt x="576837" y="11447"/>
                        <a:pt x="565744" y="8674"/>
                      </a:cubicBezTo>
                      <a:cubicBezTo>
                        <a:pt x="511666" y="-10739"/>
                        <a:pt x="457587" y="3127"/>
                        <a:pt x="418762" y="43339"/>
                      </a:cubicBezTo>
                      <a:cubicBezTo>
                        <a:pt x="382709" y="80778"/>
                        <a:pt x="378550" y="127923"/>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0"/>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6" y="642363"/>
                      </a:cubicBezTo>
                      <a:cubicBezTo>
                        <a:pt x="248206"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8" y="826784"/>
                        <a:pt x="54078" y="833718"/>
                      </a:cubicBezTo>
                      <a:cubicBezTo>
                        <a:pt x="54078" y="836491"/>
                        <a:pt x="52692" y="837877"/>
                        <a:pt x="51305" y="840651"/>
                      </a:cubicBezTo>
                      <a:cubicBezTo>
                        <a:pt x="41599" y="853130"/>
                        <a:pt x="33279" y="866997"/>
                        <a:pt x="23573" y="879476"/>
                      </a:cubicBezTo>
                      <a:cubicBezTo>
                        <a:pt x="22186" y="880863"/>
                        <a:pt x="20799" y="882250"/>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1" y="987633"/>
                        <a:pt x="291192" y="1004273"/>
                        <a:pt x="299512" y="1016753"/>
                      </a:cubicBezTo>
                      <a:cubicBezTo>
                        <a:pt x="309218" y="1030619"/>
                        <a:pt x="332791" y="1008433"/>
                        <a:pt x="342497" y="1005659"/>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6" y="897502"/>
                        <a:pt x="991439" y="890569"/>
                      </a:cubicBezTo>
                      <a:cubicBezTo>
                        <a:pt x="988666" y="882250"/>
                        <a:pt x="983120" y="873930"/>
                        <a:pt x="978960" y="865610"/>
                      </a:cubicBezTo>
                      <a:cubicBezTo>
                        <a:pt x="976186" y="860063"/>
                        <a:pt x="972026" y="855904"/>
                        <a:pt x="970640" y="848970"/>
                      </a:cubicBezTo>
                      <a:cubicBezTo>
                        <a:pt x="973413" y="844810"/>
                        <a:pt x="976186" y="842037"/>
                        <a:pt x="978960" y="846197"/>
                      </a:cubicBezTo>
                      <a:close/>
                      <a:moveTo>
                        <a:pt x="49919" y="869770"/>
                      </a:moveTo>
                      <a:cubicBezTo>
                        <a:pt x="55465" y="861450"/>
                        <a:pt x="62398" y="853130"/>
                        <a:pt x="69331" y="846197"/>
                      </a:cubicBezTo>
                      <a:cubicBezTo>
                        <a:pt x="72105" y="842037"/>
                        <a:pt x="74878" y="844810"/>
                        <a:pt x="74878" y="848970"/>
                      </a:cubicBezTo>
                      <a:cubicBezTo>
                        <a:pt x="73491" y="855904"/>
                        <a:pt x="69331" y="860063"/>
                        <a:pt x="66558" y="865610"/>
                      </a:cubicBezTo>
                      <a:cubicBezTo>
                        <a:pt x="63785" y="871157"/>
                        <a:pt x="61012" y="876703"/>
                        <a:pt x="58238" y="882250"/>
                      </a:cubicBezTo>
                      <a:cubicBezTo>
                        <a:pt x="49919" y="885023"/>
                        <a:pt x="41599" y="886409"/>
                        <a:pt x="34666" y="889183"/>
                      </a:cubicBezTo>
                      <a:cubicBezTo>
                        <a:pt x="38826" y="883636"/>
                        <a:pt x="44372" y="876703"/>
                        <a:pt x="49919" y="869770"/>
                      </a:cubicBezTo>
                      <a:close/>
                    </a:path>
                  </a:pathLst>
                </a:custGeom>
                <a:solidFill>
                  <a:srgbClr val="BCD4D3"/>
                </a:solidFill>
                <a:ln w="13829" cap="flat">
                  <a:noFill/>
                  <a:prstDash val="solid"/>
                  <a:miter/>
                </a:ln>
              </p:spPr>
              <p:txBody>
                <a:bodyPr rtlCol="0" anchor="ctr"/>
                <a:lstStyle/>
                <a:p>
                  <a:endParaRPr lang="tr-TR"/>
                </a:p>
              </p:txBody>
            </p:sp>
            <p:sp>
              <p:nvSpPr>
                <p:cNvPr id="740" name="Serbest Form: Şekil 739">
                  <a:extLst>
                    <a:ext uri="{FF2B5EF4-FFF2-40B4-BE49-F238E27FC236}">
                      <a16:creationId xmlns="" xmlns:a16="http://schemas.microsoft.com/office/drawing/2014/main" id="{466331BE-45E7-446F-AE9E-8CEB8B6C0148}"/>
                    </a:ext>
                  </a:extLst>
                </p:cNvPr>
                <p:cNvSpPr/>
                <p:nvPr/>
              </p:nvSpPr>
              <p:spPr>
                <a:xfrm>
                  <a:off x="3844115" y="3768986"/>
                  <a:ext cx="1026105" cy="1021275"/>
                </a:xfrm>
                <a:custGeom>
                  <a:avLst/>
                  <a:gdLst>
                    <a:gd name="connsiteX0" fmla="*/ 973413 w 1026105"/>
                    <a:gd name="connsiteY0" fmla="*/ 882249 h 1021275"/>
                    <a:gd name="connsiteX1" fmla="*/ 966480 w 1026105"/>
                    <a:gd name="connsiteY1" fmla="*/ 880863 h 1021275"/>
                    <a:gd name="connsiteX2" fmla="*/ 956774 w 1026105"/>
                    <a:gd name="connsiteY2" fmla="*/ 854517 h 1021275"/>
                    <a:gd name="connsiteX3" fmla="*/ 973413 w 1026105"/>
                    <a:gd name="connsiteY3" fmla="*/ 882249 h 1021275"/>
                    <a:gd name="connsiteX4" fmla="*/ 937361 w 1026105"/>
                    <a:gd name="connsiteY4" fmla="*/ 862837 h 1021275"/>
                    <a:gd name="connsiteX5" fmla="*/ 945681 w 1026105"/>
                    <a:gd name="connsiteY5" fmla="*/ 875316 h 1021275"/>
                    <a:gd name="connsiteX6" fmla="*/ 934588 w 1026105"/>
                    <a:gd name="connsiteY6" fmla="*/ 872543 h 1021275"/>
                    <a:gd name="connsiteX7" fmla="*/ 937361 w 1026105"/>
                    <a:gd name="connsiteY7" fmla="*/ 862837 h 1021275"/>
                    <a:gd name="connsiteX8" fmla="*/ 737686 w 1026105"/>
                    <a:gd name="connsiteY8" fmla="*/ 682575 h 1021275"/>
                    <a:gd name="connsiteX9" fmla="*/ 772352 w 1026105"/>
                    <a:gd name="connsiteY9" fmla="*/ 710308 h 1021275"/>
                    <a:gd name="connsiteX10" fmla="*/ 793152 w 1026105"/>
                    <a:gd name="connsiteY10" fmla="*/ 726947 h 1021275"/>
                    <a:gd name="connsiteX11" fmla="*/ 826431 w 1026105"/>
                    <a:gd name="connsiteY11" fmla="*/ 751906 h 1021275"/>
                    <a:gd name="connsiteX12" fmla="*/ 880509 w 1026105"/>
                    <a:gd name="connsiteY12" fmla="*/ 786572 h 1021275"/>
                    <a:gd name="connsiteX13" fmla="*/ 916561 w 1026105"/>
                    <a:gd name="connsiteY13" fmla="*/ 817078 h 1021275"/>
                    <a:gd name="connsiteX14" fmla="*/ 851390 w 1026105"/>
                    <a:gd name="connsiteY14" fmla="*/ 799052 h 1021275"/>
                    <a:gd name="connsiteX15" fmla="*/ 673901 w 1026105"/>
                    <a:gd name="connsiteY15" fmla="*/ 783799 h 1021275"/>
                    <a:gd name="connsiteX16" fmla="*/ 671128 w 1026105"/>
                    <a:gd name="connsiteY16" fmla="*/ 781026 h 1021275"/>
                    <a:gd name="connsiteX17" fmla="*/ 668355 w 1026105"/>
                    <a:gd name="connsiteY17" fmla="*/ 758840 h 1021275"/>
                    <a:gd name="connsiteX18" fmla="*/ 657262 w 1026105"/>
                    <a:gd name="connsiteY18" fmla="*/ 631270 h 1021275"/>
                    <a:gd name="connsiteX19" fmla="*/ 653102 w 1026105"/>
                    <a:gd name="connsiteY19" fmla="*/ 567485 h 1021275"/>
                    <a:gd name="connsiteX20" fmla="*/ 653102 w 1026105"/>
                    <a:gd name="connsiteY20" fmla="*/ 524499 h 1021275"/>
                    <a:gd name="connsiteX21" fmla="*/ 673901 w 1026105"/>
                    <a:gd name="connsiteY21" fmla="*/ 559165 h 1021275"/>
                    <a:gd name="connsiteX22" fmla="*/ 678061 w 1026105"/>
                    <a:gd name="connsiteY22" fmla="*/ 556392 h 1021275"/>
                    <a:gd name="connsiteX23" fmla="*/ 737686 w 1026105"/>
                    <a:gd name="connsiteY23" fmla="*/ 682575 h 1021275"/>
                    <a:gd name="connsiteX24" fmla="*/ 167782 w 1026105"/>
                    <a:gd name="connsiteY24" fmla="*/ 786572 h 1021275"/>
                    <a:gd name="connsiteX25" fmla="*/ 221861 w 1026105"/>
                    <a:gd name="connsiteY25" fmla="*/ 751906 h 1021275"/>
                    <a:gd name="connsiteX26" fmla="*/ 255140 w 1026105"/>
                    <a:gd name="connsiteY26" fmla="*/ 726947 h 1021275"/>
                    <a:gd name="connsiteX27" fmla="*/ 275939 w 1026105"/>
                    <a:gd name="connsiteY27" fmla="*/ 710308 h 1021275"/>
                    <a:gd name="connsiteX28" fmla="*/ 310605 w 1026105"/>
                    <a:gd name="connsiteY28" fmla="*/ 682575 h 1021275"/>
                    <a:gd name="connsiteX29" fmla="*/ 364683 w 1026105"/>
                    <a:gd name="connsiteY29" fmla="*/ 549459 h 1021275"/>
                    <a:gd name="connsiteX30" fmla="*/ 374390 w 1026105"/>
                    <a:gd name="connsiteY30" fmla="*/ 553619 h 1021275"/>
                    <a:gd name="connsiteX31" fmla="*/ 381323 w 1026105"/>
                    <a:gd name="connsiteY31" fmla="*/ 534206 h 1021275"/>
                    <a:gd name="connsiteX32" fmla="*/ 381323 w 1026105"/>
                    <a:gd name="connsiteY32" fmla="*/ 586898 h 1021275"/>
                    <a:gd name="connsiteX33" fmla="*/ 375776 w 1026105"/>
                    <a:gd name="connsiteY33" fmla="*/ 690895 h 1021275"/>
                    <a:gd name="connsiteX34" fmla="*/ 357750 w 1026105"/>
                    <a:gd name="connsiteY34" fmla="*/ 781026 h 1021275"/>
                    <a:gd name="connsiteX35" fmla="*/ 366070 w 1026105"/>
                    <a:gd name="connsiteY35" fmla="*/ 782412 h 1021275"/>
                    <a:gd name="connsiteX36" fmla="*/ 363297 w 1026105"/>
                    <a:gd name="connsiteY36" fmla="*/ 783799 h 1021275"/>
                    <a:gd name="connsiteX37" fmla="*/ 280099 w 1026105"/>
                    <a:gd name="connsiteY37" fmla="*/ 785185 h 1021275"/>
                    <a:gd name="connsiteX38" fmla="*/ 177488 w 1026105"/>
                    <a:gd name="connsiteY38" fmla="*/ 793505 h 1021275"/>
                    <a:gd name="connsiteX39" fmla="*/ 138663 w 1026105"/>
                    <a:gd name="connsiteY39" fmla="*/ 808758 h 1021275"/>
                    <a:gd name="connsiteX40" fmla="*/ 167782 w 1026105"/>
                    <a:gd name="connsiteY40" fmla="*/ 786572 h 1021275"/>
                    <a:gd name="connsiteX41" fmla="*/ 90131 w 1026105"/>
                    <a:gd name="connsiteY41" fmla="*/ 854517 h 1021275"/>
                    <a:gd name="connsiteX42" fmla="*/ 88744 w 1026105"/>
                    <a:gd name="connsiteY42" fmla="*/ 857290 h 1021275"/>
                    <a:gd name="connsiteX43" fmla="*/ 87358 w 1026105"/>
                    <a:gd name="connsiteY43" fmla="*/ 858677 h 1021275"/>
                    <a:gd name="connsiteX44" fmla="*/ 79038 w 1026105"/>
                    <a:gd name="connsiteY44" fmla="*/ 875316 h 1021275"/>
                    <a:gd name="connsiteX45" fmla="*/ 76265 w 1026105"/>
                    <a:gd name="connsiteY45" fmla="*/ 875316 h 1021275"/>
                    <a:gd name="connsiteX46" fmla="*/ 90131 w 1026105"/>
                    <a:gd name="connsiteY46" fmla="*/ 854517 h 1021275"/>
                    <a:gd name="connsiteX47" fmla="*/ 978960 w 1026105"/>
                    <a:gd name="connsiteY47" fmla="*/ 846197 h 1021275"/>
                    <a:gd name="connsiteX48" fmla="*/ 998373 w 1026105"/>
                    <a:gd name="connsiteY48" fmla="*/ 869770 h 1021275"/>
                    <a:gd name="connsiteX49" fmla="*/ 1016399 w 1026105"/>
                    <a:gd name="connsiteY49" fmla="*/ 890569 h 1021275"/>
                    <a:gd name="connsiteX50" fmla="*/ 1024718 w 1026105"/>
                    <a:gd name="connsiteY50" fmla="*/ 890569 h 1021275"/>
                    <a:gd name="connsiteX51" fmla="*/ 1026105 w 1026105"/>
                    <a:gd name="connsiteY51" fmla="*/ 885023 h 1021275"/>
                    <a:gd name="connsiteX52" fmla="*/ 1023332 w 1026105"/>
                    <a:gd name="connsiteY52" fmla="*/ 879476 h 1021275"/>
                    <a:gd name="connsiteX53" fmla="*/ 996986 w 1026105"/>
                    <a:gd name="connsiteY53" fmla="*/ 840651 h 1021275"/>
                    <a:gd name="connsiteX54" fmla="*/ 994213 w 1026105"/>
                    <a:gd name="connsiteY54" fmla="*/ 833717 h 1021275"/>
                    <a:gd name="connsiteX55" fmla="*/ 1010852 w 1026105"/>
                    <a:gd name="connsiteY55" fmla="*/ 815691 h 1021275"/>
                    <a:gd name="connsiteX56" fmla="*/ 1013625 w 1026105"/>
                    <a:gd name="connsiteY56" fmla="*/ 794892 h 1021275"/>
                    <a:gd name="connsiteX57" fmla="*/ 1015012 w 1026105"/>
                    <a:gd name="connsiteY57" fmla="*/ 769933 h 1021275"/>
                    <a:gd name="connsiteX58" fmla="*/ 1008079 w 1026105"/>
                    <a:gd name="connsiteY58" fmla="*/ 774093 h 1021275"/>
                    <a:gd name="connsiteX59" fmla="*/ 1003919 w 1026105"/>
                    <a:gd name="connsiteY59" fmla="*/ 781026 h 1021275"/>
                    <a:gd name="connsiteX60" fmla="*/ 999759 w 1026105"/>
                    <a:gd name="connsiteY60" fmla="*/ 801825 h 1021275"/>
                    <a:gd name="connsiteX61" fmla="*/ 998373 w 1026105"/>
                    <a:gd name="connsiteY61" fmla="*/ 804598 h 1021275"/>
                    <a:gd name="connsiteX62" fmla="*/ 996986 w 1026105"/>
                    <a:gd name="connsiteY62" fmla="*/ 805985 h 1021275"/>
                    <a:gd name="connsiteX63" fmla="*/ 976186 w 1026105"/>
                    <a:gd name="connsiteY63" fmla="*/ 801825 h 1021275"/>
                    <a:gd name="connsiteX64" fmla="*/ 988666 w 1026105"/>
                    <a:gd name="connsiteY64" fmla="*/ 779639 h 1021275"/>
                    <a:gd name="connsiteX65" fmla="*/ 1008079 w 1026105"/>
                    <a:gd name="connsiteY65" fmla="*/ 774093 h 1021275"/>
                    <a:gd name="connsiteX66" fmla="*/ 1005306 w 1026105"/>
                    <a:gd name="connsiteY66" fmla="*/ 765773 h 1021275"/>
                    <a:gd name="connsiteX67" fmla="*/ 999759 w 1026105"/>
                    <a:gd name="connsiteY67" fmla="*/ 767159 h 1021275"/>
                    <a:gd name="connsiteX68" fmla="*/ 985893 w 1026105"/>
                    <a:gd name="connsiteY68" fmla="*/ 767159 h 1021275"/>
                    <a:gd name="connsiteX69" fmla="*/ 969253 w 1026105"/>
                    <a:gd name="connsiteY69" fmla="*/ 768546 h 1021275"/>
                    <a:gd name="connsiteX70" fmla="*/ 948454 w 1026105"/>
                    <a:gd name="connsiteY70" fmla="*/ 772706 h 1021275"/>
                    <a:gd name="connsiteX71" fmla="*/ 902695 w 1026105"/>
                    <a:gd name="connsiteY71" fmla="*/ 743587 h 1021275"/>
                    <a:gd name="connsiteX72" fmla="*/ 800085 w 1026105"/>
                    <a:gd name="connsiteY72" fmla="*/ 642363 h 1021275"/>
                    <a:gd name="connsiteX73" fmla="*/ 776512 w 1026105"/>
                    <a:gd name="connsiteY73" fmla="*/ 567485 h 1021275"/>
                    <a:gd name="connsiteX74" fmla="*/ 764032 w 1026105"/>
                    <a:gd name="connsiteY74" fmla="*/ 512020 h 1021275"/>
                    <a:gd name="connsiteX75" fmla="*/ 719660 w 1026105"/>
                    <a:gd name="connsiteY75" fmla="*/ 395543 h 1021275"/>
                    <a:gd name="connsiteX76" fmla="*/ 676675 w 1026105"/>
                    <a:gd name="connsiteY76" fmla="*/ 355331 h 1021275"/>
                    <a:gd name="connsiteX77" fmla="*/ 672515 w 1026105"/>
                    <a:gd name="connsiteY77" fmla="*/ 326212 h 1021275"/>
                    <a:gd name="connsiteX78" fmla="*/ 665582 w 1026105"/>
                    <a:gd name="connsiteY78" fmla="*/ 244400 h 1021275"/>
                    <a:gd name="connsiteX79" fmla="*/ 662808 w 1026105"/>
                    <a:gd name="connsiteY79" fmla="*/ 114057 h 1021275"/>
                    <a:gd name="connsiteX80" fmla="*/ 597637 w 1026105"/>
                    <a:gd name="connsiteY80" fmla="*/ 23926 h 1021275"/>
                    <a:gd name="connsiteX81" fmla="*/ 565744 w 1026105"/>
                    <a:gd name="connsiteY81" fmla="*/ 8673 h 1021275"/>
                    <a:gd name="connsiteX82" fmla="*/ 418762 w 1026105"/>
                    <a:gd name="connsiteY82" fmla="*/ 43339 h 1021275"/>
                    <a:gd name="connsiteX83" fmla="*/ 381323 w 1026105"/>
                    <a:gd name="connsiteY83" fmla="*/ 176456 h 1021275"/>
                    <a:gd name="connsiteX84" fmla="*/ 382709 w 1026105"/>
                    <a:gd name="connsiteY84" fmla="*/ 200028 h 1021275"/>
                    <a:gd name="connsiteX85" fmla="*/ 384096 w 1026105"/>
                    <a:gd name="connsiteY85" fmla="*/ 211121 h 1021275"/>
                    <a:gd name="connsiteX86" fmla="*/ 388256 w 1026105"/>
                    <a:gd name="connsiteY86" fmla="*/ 341464 h 1021275"/>
                    <a:gd name="connsiteX87" fmla="*/ 313378 w 1026105"/>
                    <a:gd name="connsiteY87" fmla="*/ 395543 h 1021275"/>
                    <a:gd name="connsiteX88" fmla="*/ 309218 w 1026105"/>
                    <a:gd name="connsiteY88" fmla="*/ 403863 h 1021275"/>
                    <a:gd name="connsiteX89" fmla="*/ 269006 w 1026105"/>
                    <a:gd name="connsiteY89" fmla="*/ 512020 h 1021275"/>
                    <a:gd name="connsiteX90" fmla="*/ 282872 w 1026105"/>
                    <a:gd name="connsiteY90" fmla="*/ 518953 h 1021275"/>
                    <a:gd name="connsiteX91" fmla="*/ 271779 w 1026105"/>
                    <a:gd name="connsiteY91" fmla="*/ 567485 h 1021275"/>
                    <a:gd name="connsiteX92" fmla="*/ 248207 w 1026105"/>
                    <a:gd name="connsiteY92" fmla="*/ 642363 h 1021275"/>
                    <a:gd name="connsiteX93" fmla="*/ 145596 w 1026105"/>
                    <a:gd name="connsiteY93" fmla="*/ 743587 h 1021275"/>
                    <a:gd name="connsiteX94" fmla="*/ 99837 w 1026105"/>
                    <a:gd name="connsiteY94" fmla="*/ 772706 h 1021275"/>
                    <a:gd name="connsiteX95" fmla="*/ 79038 w 1026105"/>
                    <a:gd name="connsiteY95" fmla="*/ 768546 h 1021275"/>
                    <a:gd name="connsiteX96" fmla="*/ 62398 w 1026105"/>
                    <a:gd name="connsiteY96" fmla="*/ 767159 h 1021275"/>
                    <a:gd name="connsiteX97" fmla="*/ 48532 w 1026105"/>
                    <a:gd name="connsiteY97" fmla="*/ 767159 h 1021275"/>
                    <a:gd name="connsiteX98" fmla="*/ 42985 w 1026105"/>
                    <a:gd name="connsiteY98" fmla="*/ 765773 h 1021275"/>
                    <a:gd name="connsiteX99" fmla="*/ 40212 w 1026105"/>
                    <a:gd name="connsiteY99" fmla="*/ 774093 h 1021275"/>
                    <a:gd name="connsiteX100" fmla="*/ 59625 w 1026105"/>
                    <a:gd name="connsiteY100" fmla="*/ 779639 h 1021275"/>
                    <a:gd name="connsiteX101" fmla="*/ 72105 w 1026105"/>
                    <a:gd name="connsiteY101" fmla="*/ 801825 h 1021275"/>
                    <a:gd name="connsiteX102" fmla="*/ 51305 w 1026105"/>
                    <a:gd name="connsiteY102" fmla="*/ 805985 h 1021275"/>
                    <a:gd name="connsiteX103" fmla="*/ 49919 w 1026105"/>
                    <a:gd name="connsiteY103" fmla="*/ 804598 h 1021275"/>
                    <a:gd name="connsiteX104" fmla="*/ 48532 w 1026105"/>
                    <a:gd name="connsiteY104" fmla="*/ 801825 h 1021275"/>
                    <a:gd name="connsiteX105" fmla="*/ 44372 w 1026105"/>
                    <a:gd name="connsiteY105" fmla="*/ 781026 h 1021275"/>
                    <a:gd name="connsiteX106" fmla="*/ 40212 w 1026105"/>
                    <a:gd name="connsiteY106" fmla="*/ 774093 h 1021275"/>
                    <a:gd name="connsiteX107" fmla="*/ 33279 w 1026105"/>
                    <a:gd name="connsiteY107" fmla="*/ 769933 h 1021275"/>
                    <a:gd name="connsiteX108" fmla="*/ 34666 w 1026105"/>
                    <a:gd name="connsiteY108" fmla="*/ 794892 h 1021275"/>
                    <a:gd name="connsiteX109" fmla="*/ 37439 w 1026105"/>
                    <a:gd name="connsiteY109" fmla="*/ 815691 h 1021275"/>
                    <a:gd name="connsiteX110" fmla="*/ 54079 w 1026105"/>
                    <a:gd name="connsiteY110" fmla="*/ 833717 h 1021275"/>
                    <a:gd name="connsiteX111" fmla="*/ 51305 w 1026105"/>
                    <a:gd name="connsiteY111" fmla="*/ 840651 h 1021275"/>
                    <a:gd name="connsiteX112" fmla="*/ 23573 w 1026105"/>
                    <a:gd name="connsiteY112" fmla="*/ 879476 h 1021275"/>
                    <a:gd name="connsiteX113" fmla="*/ 20799 w 1026105"/>
                    <a:gd name="connsiteY113" fmla="*/ 885023 h 1021275"/>
                    <a:gd name="connsiteX114" fmla="*/ 22186 w 1026105"/>
                    <a:gd name="connsiteY114" fmla="*/ 890569 h 1021275"/>
                    <a:gd name="connsiteX115" fmla="*/ 26346 w 1026105"/>
                    <a:gd name="connsiteY115" fmla="*/ 891956 h 1021275"/>
                    <a:gd name="connsiteX116" fmla="*/ 0 w 1026105"/>
                    <a:gd name="connsiteY116" fmla="*/ 914142 h 1021275"/>
                    <a:gd name="connsiteX117" fmla="*/ 320311 w 1026105"/>
                    <a:gd name="connsiteY117" fmla="*/ 977927 h 1021275"/>
                    <a:gd name="connsiteX118" fmla="*/ 299512 w 1026105"/>
                    <a:gd name="connsiteY118" fmla="*/ 1016753 h 1021275"/>
                    <a:gd name="connsiteX119" fmla="*/ 342497 w 1026105"/>
                    <a:gd name="connsiteY119" fmla="*/ 1005660 h 1021275"/>
                    <a:gd name="connsiteX120" fmla="*/ 371616 w 1026105"/>
                    <a:gd name="connsiteY120" fmla="*/ 1002886 h 1021275"/>
                    <a:gd name="connsiteX121" fmla="*/ 434015 w 1026105"/>
                    <a:gd name="connsiteY121" fmla="*/ 998726 h 1021275"/>
                    <a:gd name="connsiteX122" fmla="*/ 482547 w 1026105"/>
                    <a:gd name="connsiteY122" fmla="*/ 994566 h 1021275"/>
                    <a:gd name="connsiteX123" fmla="*/ 483933 w 1026105"/>
                    <a:gd name="connsiteY123" fmla="*/ 1004273 h 1021275"/>
                    <a:gd name="connsiteX124" fmla="*/ 655875 w 1026105"/>
                    <a:gd name="connsiteY124" fmla="*/ 983473 h 1021275"/>
                    <a:gd name="connsiteX125" fmla="*/ 697474 w 1026105"/>
                    <a:gd name="connsiteY125" fmla="*/ 984860 h 1021275"/>
                    <a:gd name="connsiteX126" fmla="*/ 726593 w 1026105"/>
                    <a:gd name="connsiteY126" fmla="*/ 986247 h 1021275"/>
                    <a:gd name="connsiteX127" fmla="*/ 769579 w 1026105"/>
                    <a:gd name="connsiteY127" fmla="*/ 995953 h 1021275"/>
                    <a:gd name="connsiteX128" fmla="*/ 764032 w 1026105"/>
                    <a:gd name="connsiteY128" fmla="*/ 972380 h 1021275"/>
                    <a:gd name="connsiteX129" fmla="*/ 1019172 w 1026105"/>
                    <a:gd name="connsiteY129" fmla="*/ 912755 h 1021275"/>
                    <a:gd name="connsiteX130" fmla="*/ 991439 w 1026105"/>
                    <a:gd name="connsiteY130" fmla="*/ 890569 h 1021275"/>
                    <a:gd name="connsiteX131" fmla="*/ 978960 w 1026105"/>
                    <a:gd name="connsiteY131" fmla="*/ 865610 h 1021275"/>
                    <a:gd name="connsiteX132" fmla="*/ 970640 w 1026105"/>
                    <a:gd name="connsiteY132" fmla="*/ 848970 h 1021275"/>
                    <a:gd name="connsiteX133" fmla="*/ 978960 w 1026105"/>
                    <a:gd name="connsiteY133" fmla="*/ 846197 h 1021275"/>
                    <a:gd name="connsiteX134" fmla="*/ 48532 w 1026105"/>
                    <a:gd name="connsiteY134" fmla="*/ 868383 h 1021275"/>
                    <a:gd name="connsiteX135" fmla="*/ 67945 w 1026105"/>
                    <a:gd name="connsiteY135" fmla="*/ 844811 h 1021275"/>
                    <a:gd name="connsiteX136" fmla="*/ 73491 w 1026105"/>
                    <a:gd name="connsiteY136" fmla="*/ 847584 h 1021275"/>
                    <a:gd name="connsiteX137" fmla="*/ 65172 w 1026105"/>
                    <a:gd name="connsiteY137" fmla="*/ 864223 h 1021275"/>
                    <a:gd name="connsiteX138" fmla="*/ 56852 w 1026105"/>
                    <a:gd name="connsiteY138" fmla="*/ 880863 h 1021275"/>
                    <a:gd name="connsiteX139" fmla="*/ 33279 w 1026105"/>
                    <a:gd name="connsiteY139" fmla="*/ 887796 h 1021275"/>
                    <a:gd name="connsiteX140" fmla="*/ 48532 w 1026105"/>
                    <a:gd name="connsiteY140" fmla="*/ 868383 h 10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26105" h="1021275">
                      <a:moveTo>
                        <a:pt x="973413" y="882249"/>
                      </a:moveTo>
                      <a:cubicBezTo>
                        <a:pt x="970640" y="882249"/>
                        <a:pt x="969253" y="880863"/>
                        <a:pt x="966480" y="880863"/>
                      </a:cubicBezTo>
                      <a:cubicBezTo>
                        <a:pt x="962320" y="872543"/>
                        <a:pt x="958160" y="864223"/>
                        <a:pt x="956774" y="854517"/>
                      </a:cubicBezTo>
                      <a:cubicBezTo>
                        <a:pt x="962320" y="864223"/>
                        <a:pt x="967867" y="873930"/>
                        <a:pt x="973413" y="882249"/>
                      </a:cubicBezTo>
                      <a:close/>
                      <a:moveTo>
                        <a:pt x="937361" y="862837"/>
                      </a:moveTo>
                      <a:cubicBezTo>
                        <a:pt x="940134" y="866997"/>
                        <a:pt x="942907" y="871157"/>
                        <a:pt x="945681" y="875316"/>
                      </a:cubicBezTo>
                      <a:cubicBezTo>
                        <a:pt x="942907" y="873930"/>
                        <a:pt x="938748" y="873930"/>
                        <a:pt x="934588" y="872543"/>
                      </a:cubicBezTo>
                      <a:cubicBezTo>
                        <a:pt x="937361" y="869770"/>
                        <a:pt x="937361" y="866997"/>
                        <a:pt x="937361" y="862837"/>
                      </a:cubicBezTo>
                      <a:close/>
                      <a:moveTo>
                        <a:pt x="737686" y="682575"/>
                      </a:moveTo>
                      <a:cubicBezTo>
                        <a:pt x="747393" y="693668"/>
                        <a:pt x="761259" y="700601"/>
                        <a:pt x="772352" y="710308"/>
                      </a:cubicBezTo>
                      <a:cubicBezTo>
                        <a:pt x="779285" y="715854"/>
                        <a:pt x="786218" y="721401"/>
                        <a:pt x="793152" y="726947"/>
                      </a:cubicBezTo>
                      <a:cubicBezTo>
                        <a:pt x="804245" y="735267"/>
                        <a:pt x="815337" y="743587"/>
                        <a:pt x="826431" y="751906"/>
                      </a:cubicBezTo>
                      <a:cubicBezTo>
                        <a:pt x="843070" y="764386"/>
                        <a:pt x="862483" y="774093"/>
                        <a:pt x="880509" y="786572"/>
                      </a:cubicBezTo>
                      <a:cubicBezTo>
                        <a:pt x="892989" y="794892"/>
                        <a:pt x="908242" y="803212"/>
                        <a:pt x="916561" y="817078"/>
                      </a:cubicBezTo>
                      <a:cubicBezTo>
                        <a:pt x="897149" y="807372"/>
                        <a:pt x="870803" y="801825"/>
                        <a:pt x="851390" y="799052"/>
                      </a:cubicBezTo>
                      <a:cubicBezTo>
                        <a:pt x="815337" y="794892"/>
                        <a:pt x="693314" y="803212"/>
                        <a:pt x="673901" y="783799"/>
                      </a:cubicBezTo>
                      <a:cubicBezTo>
                        <a:pt x="672515" y="782412"/>
                        <a:pt x="672515" y="781026"/>
                        <a:pt x="671128" y="781026"/>
                      </a:cubicBezTo>
                      <a:cubicBezTo>
                        <a:pt x="669742" y="774093"/>
                        <a:pt x="669742" y="765773"/>
                        <a:pt x="668355" y="758840"/>
                      </a:cubicBezTo>
                      <a:cubicBezTo>
                        <a:pt x="662808" y="715854"/>
                        <a:pt x="660035" y="674255"/>
                        <a:pt x="657262" y="631270"/>
                      </a:cubicBezTo>
                      <a:cubicBezTo>
                        <a:pt x="655875" y="610470"/>
                        <a:pt x="654489" y="588284"/>
                        <a:pt x="653102" y="567485"/>
                      </a:cubicBezTo>
                      <a:cubicBezTo>
                        <a:pt x="653102" y="559165"/>
                        <a:pt x="658649" y="530046"/>
                        <a:pt x="653102" y="524499"/>
                      </a:cubicBezTo>
                      <a:cubicBezTo>
                        <a:pt x="662808" y="534206"/>
                        <a:pt x="668355" y="548072"/>
                        <a:pt x="673901" y="559165"/>
                      </a:cubicBezTo>
                      <a:cubicBezTo>
                        <a:pt x="673901" y="559165"/>
                        <a:pt x="675288" y="557778"/>
                        <a:pt x="678061" y="556392"/>
                      </a:cubicBezTo>
                      <a:cubicBezTo>
                        <a:pt x="693314" y="603537"/>
                        <a:pt x="727980" y="672869"/>
                        <a:pt x="737686" y="682575"/>
                      </a:cubicBezTo>
                      <a:close/>
                      <a:moveTo>
                        <a:pt x="167782" y="786572"/>
                      </a:moveTo>
                      <a:cubicBezTo>
                        <a:pt x="185808" y="775479"/>
                        <a:pt x="203834" y="765773"/>
                        <a:pt x="221861" y="751906"/>
                      </a:cubicBezTo>
                      <a:cubicBezTo>
                        <a:pt x="232954" y="743587"/>
                        <a:pt x="244047" y="735267"/>
                        <a:pt x="255140" y="726947"/>
                      </a:cubicBezTo>
                      <a:cubicBezTo>
                        <a:pt x="262073" y="721401"/>
                        <a:pt x="269006" y="715854"/>
                        <a:pt x="275939" y="710308"/>
                      </a:cubicBezTo>
                      <a:cubicBezTo>
                        <a:pt x="287032" y="700601"/>
                        <a:pt x="299512" y="693668"/>
                        <a:pt x="310605" y="682575"/>
                      </a:cubicBezTo>
                      <a:cubicBezTo>
                        <a:pt x="320311" y="672869"/>
                        <a:pt x="350817" y="597991"/>
                        <a:pt x="364683" y="549459"/>
                      </a:cubicBezTo>
                      <a:cubicBezTo>
                        <a:pt x="370230" y="552232"/>
                        <a:pt x="374390" y="553619"/>
                        <a:pt x="374390" y="553619"/>
                      </a:cubicBezTo>
                      <a:cubicBezTo>
                        <a:pt x="375776" y="546685"/>
                        <a:pt x="375776" y="539752"/>
                        <a:pt x="381323" y="534206"/>
                      </a:cubicBezTo>
                      <a:cubicBezTo>
                        <a:pt x="375776" y="539752"/>
                        <a:pt x="381323" y="579965"/>
                        <a:pt x="381323" y="586898"/>
                      </a:cubicBezTo>
                      <a:cubicBezTo>
                        <a:pt x="381323" y="621563"/>
                        <a:pt x="381323" y="656229"/>
                        <a:pt x="375776" y="690895"/>
                      </a:cubicBezTo>
                      <a:cubicBezTo>
                        <a:pt x="370230" y="721401"/>
                        <a:pt x="363297" y="750520"/>
                        <a:pt x="357750" y="781026"/>
                      </a:cubicBezTo>
                      <a:cubicBezTo>
                        <a:pt x="360523" y="781026"/>
                        <a:pt x="363297" y="782412"/>
                        <a:pt x="366070" y="782412"/>
                      </a:cubicBezTo>
                      <a:cubicBezTo>
                        <a:pt x="364683" y="782412"/>
                        <a:pt x="364683" y="783799"/>
                        <a:pt x="363297" y="783799"/>
                      </a:cubicBezTo>
                      <a:cubicBezTo>
                        <a:pt x="339724" y="792119"/>
                        <a:pt x="305058" y="785185"/>
                        <a:pt x="280099" y="785185"/>
                      </a:cubicBezTo>
                      <a:cubicBezTo>
                        <a:pt x="245433" y="785185"/>
                        <a:pt x="210768" y="787959"/>
                        <a:pt x="177488" y="793505"/>
                      </a:cubicBezTo>
                      <a:cubicBezTo>
                        <a:pt x="163622" y="796279"/>
                        <a:pt x="149756" y="801825"/>
                        <a:pt x="138663" y="808758"/>
                      </a:cubicBezTo>
                      <a:cubicBezTo>
                        <a:pt x="144209" y="800438"/>
                        <a:pt x="156689" y="793505"/>
                        <a:pt x="167782" y="786572"/>
                      </a:cubicBezTo>
                      <a:close/>
                      <a:moveTo>
                        <a:pt x="90131" y="854517"/>
                      </a:moveTo>
                      <a:cubicBezTo>
                        <a:pt x="90131" y="855904"/>
                        <a:pt x="90131" y="855904"/>
                        <a:pt x="88744" y="857290"/>
                      </a:cubicBezTo>
                      <a:cubicBezTo>
                        <a:pt x="88744" y="857290"/>
                        <a:pt x="87358" y="858677"/>
                        <a:pt x="87358" y="858677"/>
                      </a:cubicBezTo>
                      <a:cubicBezTo>
                        <a:pt x="83198" y="864223"/>
                        <a:pt x="80424" y="869770"/>
                        <a:pt x="79038" y="875316"/>
                      </a:cubicBezTo>
                      <a:cubicBezTo>
                        <a:pt x="77651" y="875316"/>
                        <a:pt x="77651" y="875316"/>
                        <a:pt x="76265" y="875316"/>
                      </a:cubicBezTo>
                      <a:cubicBezTo>
                        <a:pt x="81811" y="868383"/>
                        <a:pt x="85971" y="861450"/>
                        <a:pt x="90131" y="854517"/>
                      </a:cubicBezTo>
                      <a:close/>
                      <a:moveTo>
                        <a:pt x="978960" y="846197"/>
                      </a:moveTo>
                      <a:cubicBezTo>
                        <a:pt x="985893" y="853130"/>
                        <a:pt x="991439" y="861450"/>
                        <a:pt x="998373" y="869770"/>
                      </a:cubicBezTo>
                      <a:cubicBezTo>
                        <a:pt x="1003919" y="876703"/>
                        <a:pt x="1009465" y="885023"/>
                        <a:pt x="1016399" y="890569"/>
                      </a:cubicBezTo>
                      <a:cubicBezTo>
                        <a:pt x="1019172" y="891956"/>
                        <a:pt x="1021945" y="891956"/>
                        <a:pt x="1024718" y="890569"/>
                      </a:cubicBezTo>
                      <a:cubicBezTo>
                        <a:pt x="1026105" y="889183"/>
                        <a:pt x="1026105" y="886409"/>
                        <a:pt x="1026105" y="885023"/>
                      </a:cubicBezTo>
                      <a:cubicBezTo>
                        <a:pt x="1026105" y="883636"/>
                        <a:pt x="1024718" y="880863"/>
                        <a:pt x="1023332" y="879476"/>
                      </a:cubicBezTo>
                      <a:cubicBezTo>
                        <a:pt x="1015012" y="865610"/>
                        <a:pt x="1005306" y="853130"/>
                        <a:pt x="996986" y="840651"/>
                      </a:cubicBezTo>
                      <a:cubicBezTo>
                        <a:pt x="995599" y="839264"/>
                        <a:pt x="994213" y="836491"/>
                        <a:pt x="994213" y="833717"/>
                      </a:cubicBezTo>
                      <a:cubicBezTo>
                        <a:pt x="994213" y="826784"/>
                        <a:pt x="1006692" y="821238"/>
                        <a:pt x="1010852" y="815691"/>
                      </a:cubicBezTo>
                      <a:cubicBezTo>
                        <a:pt x="1015012" y="810145"/>
                        <a:pt x="1013625" y="801825"/>
                        <a:pt x="1013625" y="794892"/>
                      </a:cubicBezTo>
                      <a:cubicBezTo>
                        <a:pt x="1015012" y="786572"/>
                        <a:pt x="1015012" y="778252"/>
                        <a:pt x="1015012" y="769933"/>
                      </a:cubicBezTo>
                      <a:cubicBezTo>
                        <a:pt x="1015012" y="769933"/>
                        <a:pt x="1008079" y="772706"/>
                        <a:pt x="1008079" y="774093"/>
                      </a:cubicBezTo>
                      <a:cubicBezTo>
                        <a:pt x="1006692" y="775479"/>
                        <a:pt x="1005306" y="778252"/>
                        <a:pt x="1003919" y="781026"/>
                      </a:cubicBezTo>
                      <a:cubicBezTo>
                        <a:pt x="1001146" y="787959"/>
                        <a:pt x="1001146" y="794892"/>
                        <a:pt x="999759" y="801825"/>
                      </a:cubicBezTo>
                      <a:cubicBezTo>
                        <a:pt x="999759" y="803212"/>
                        <a:pt x="999759" y="803212"/>
                        <a:pt x="998373" y="804598"/>
                      </a:cubicBezTo>
                      <a:cubicBezTo>
                        <a:pt x="998373" y="804598"/>
                        <a:pt x="996986" y="804598"/>
                        <a:pt x="996986" y="805985"/>
                      </a:cubicBezTo>
                      <a:cubicBezTo>
                        <a:pt x="990053" y="807372"/>
                        <a:pt x="976186" y="811532"/>
                        <a:pt x="976186" y="801825"/>
                      </a:cubicBezTo>
                      <a:cubicBezTo>
                        <a:pt x="976186" y="792119"/>
                        <a:pt x="978960" y="782412"/>
                        <a:pt x="988666" y="779639"/>
                      </a:cubicBezTo>
                      <a:cubicBezTo>
                        <a:pt x="995599" y="778252"/>
                        <a:pt x="1002532" y="781026"/>
                        <a:pt x="1008079" y="774093"/>
                      </a:cubicBezTo>
                      <a:cubicBezTo>
                        <a:pt x="1010852" y="769933"/>
                        <a:pt x="1009465" y="765773"/>
                        <a:pt x="1005306" y="765773"/>
                      </a:cubicBezTo>
                      <a:cubicBezTo>
                        <a:pt x="1003919" y="765773"/>
                        <a:pt x="1002532" y="767159"/>
                        <a:pt x="999759" y="767159"/>
                      </a:cubicBezTo>
                      <a:cubicBezTo>
                        <a:pt x="995599" y="768546"/>
                        <a:pt x="990053" y="767159"/>
                        <a:pt x="985893" y="767159"/>
                      </a:cubicBezTo>
                      <a:cubicBezTo>
                        <a:pt x="980346" y="767159"/>
                        <a:pt x="974800" y="768546"/>
                        <a:pt x="969253" y="768546"/>
                      </a:cubicBezTo>
                      <a:cubicBezTo>
                        <a:pt x="962320" y="769933"/>
                        <a:pt x="956774" y="772706"/>
                        <a:pt x="948454" y="772706"/>
                      </a:cubicBezTo>
                      <a:cubicBezTo>
                        <a:pt x="926268" y="772706"/>
                        <a:pt x="915175" y="758840"/>
                        <a:pt x="902695" y="743587"/>
                      </a:cubicBezTo>
                      <a:cubicBezTo>
                        <a:pt x="892989" y="732494"/>
                        <a:pt x="800085" y="642363"/>
                        <a:pt x="800085" y="642363"/>
                      </a:cubicBezTo>
                      <a:cubicBezTo>
                        <a:pt x="791765" y="617404"/>
                        <a:pt x="783445" y="592444"/>
                        <a:pt x="776512" y="567485"/>
                      </a:cubicBezTo>
                      <a:cubicBezTo>
                        <a:pt x="772352" y="549459"/>
                        <a:pt x="768192" y="530046"/>
                        <a:pt x="764032" y="512020"/>
                      </a:cubicBezTo>
                      <a:cubicBezTo>
                        <a:pt x="737686" y="421889"/>
                        <a:pt x="722433" y="398316"/>
                        <a:pt x="719660" y="395543"/>
                      </a:cubicBezTo>
                      <a:cubicBezTo>
                        <a:pt x="707181" y="376130"/>
                        <a:pt x="697474" y="366424"/>
                        <a:pt x="676675" y="355331"/>
                      </a:cubicBezTo>
                      <a:cubicBezTo>
                        <a:pt x="673901" y="341464"/>
                        <a:pt x="672515" y="328985"/>
                        <a:pt x="672515" y="326212"/>
                      </a:cubicBezTo>
                      <a:cubicBezTo>
                        <a:pt x="672515" y="298479"/>
                        <a:pt x="662808" y="272133"/>
                        <a:pt x="665582" y="244400"/>
                      </a:cubicBezTo>
                      <a:cubicBezTo>
                        <a:pt x="668355" y="202801"/>
                        <a:pt x="671128" y="155656"/>
                        <a:pt x="662808" y="114057"/>
                      </a:cubicBezTo>
                      <a:cubicBezTo>
                        <a:pt x="655875" y="76618"/>
                        <a:pt x="630916" y="44726"/>
                        <a:pt x="597637" y="23926"/>
                      </a:cubicBezTo>
                      <a:cubicBezTo>
                        <a:pt x="587931" y="16993"/>
                        <a:pt x="576837" y="11447"/>
                        <a:pt x="565744" y="8673"/>
                      </a:cubicBezTo>
                      <a:cubicBezTo>
                        <a:pt x="511666" y="-10739"/>
                        <a:pt x="457587" y="3127"/>
                        <a:pt x="418762" y="43339"/>
                      </a:cubicBezTo>
                      <a:cubicBezTo>
                        <a:pt x="382709" y="80778"/>
                        <a:pt x="378550" y="127924"/>
                        <a:pt x="381323" y="176456"/>
                      </a:cubicBezTo>
                      <a:cubicBezTo>
                        <a:pt x="381323" y="184775"/>
                        <a:pt x="381323" y="193095"/>
                        <a:pt x="382709" y="200028"/>
                      </a:cubicBezTo>
                      <a:cubicBezTo>
                        <a:pt x="382709" y="204188"/>
                        <a:pt x="382709" y="206961"/>
                        <a:pt x="384096" y="211121"/>
                      </a:cubicBezTo>
                      <a:cubicBezTo>
                        <a:pt x="386869" y="254107"/>
                        <a:pt x="392416" y="298479"/>
                        <a:pt x="388256" y="341464"/>
                      </a:cubicBezTo>
                      <a:cubicBezTo>
                        <a:pt x="342497" y="359491"/>
                        <a:pt x="331404" y="366424"/>
                        <a:pt x="313378" y="395543"/>
                      </a:cubicBezTo>
                      <a:cubicBezTo>
                        <a:pt x="311991" y="398316"/>
                        <a:pt x="310605" y="401089"/>
                        <a:pt x="309218" y="403863"/>
                      </a:cubicBezTo>
                      <a:cubicBezTo>
                        <a:pt x="303672" y="417729"/>
                        <a:pt x="303672" y="426049"/>
                        <a:pt x="269006" y="512020"/>
                      </a:cubicBezTo>
                      <a:cubicBezTo>
                        <a:pt x="269006" y="512020"/>
                        <a:pt x="275939" y="514793"/>
                        <a:pt x="282872" y="518953"/>
                      </a:cubicBezTo>
                      <a:cubicBezTo>
                        <a:pt x="278712" y="535592"/>
                        <a:pt x="275939" y="552232"/>
                        <a:pt x="271779" y="567485"/>
                      </a:cubicBezTo>
                      <a:cubicBezTo>
                        <a:pt x="264846" y="592444"/>
                        <a:pt x="257913" y="618790"/>
                        <a:pt x="248207" y="642363"/>
                      </a:cubicBezTo>
                      <a:cubicBezTo>
                        <a:pt x="248207" y="642363"/>
                        <a:pt x="155302" y="732494"/>
                        <a:pt x="145596" y="743587"/>
                      </a:cubicBezTo>
                      <a:cubicBezTo>
                        <a:pt x="131730" y="758840"/>
                        <a:pt x="120637" y="772706"/>
                        <a:pt x="99837" y="772706"/>
                      </a:cubicBezTo>
                      <a:cubicBezTo>
                        <a:pt x="91517" y="772706"/>
                        <a:pt x="85971" y="769933"/>
                        <a:pt x="79038" y="768546"/>
                      </a:cubicBezTo>
                      <a:cubicBezTo>
                        <a:pt x="73491" y="767159"/>
                        <a:pt x="67945" y="767159"/>
                        <a:pt x="62398" y="767159"/>
                      </a:cubicBezTo>
                      <a:cubicBezTo>
                        <a:pt x="58238" y="767159"/>
                        <a:pt x="52692" y="768546"/>
                        <a:pt x="48532" y="767159"/>
                      </a:cubicBezTo>
                      <a:cubicBezTo>
                        <a:pt x="47145" y="767159"/>
                        <a:pt x="45759" y="765773"/>
                        <a:pt x="42985" y="765773"/>
                      </a:cubicBezTo>
                      <a:cubicBezTo>
                        <a:pt x="38826" y="765773"/>
                        <a:pt x="36052" y="769933"/>
                        <a:pt x="40212" y="774093"/>
                      </a:cubicBezTo>
                      <a:cubicBezTo>
                        <a:pt x="45759" y="781026"/>
                        <a:pt x="52692" y="778252"/>
                        <a:pt x="59625" y="779639"/>
                      </a:cubicBezTo>
                      <a:cubicBezTo>
                        <a:pt x="69331" y="782412"/>
                        <a:pt x="73491" y="792119"/>
                        <a:pt x="72105" y="801825"/>
                      </a:cubicBezTo>
                      <a:cubicBezTo>
                        <a:pt x="72105" y="812918"/>
                        <a:pt x="58238" y="807372"/>
                        <a:pt x="51305" y="805985"/>
                      </a:cubicBezTo>
                      <a:cubicBezTo>
                        <a:pt x="51305" y="805985"/>
                        <a:pt x="49919" y="805985"/>
                        <a:pt x="49919" y="804598"/>
                      </a:cubicBezTo>
                      <a:cubicBezTo>
                        <a:pt x="49919" y="804598"/>
                        <a:pt x="48532" y="803212"/>
                        <a:pt x="48532" y="801825"/>
                      </a:cubicBezTo>
                      <a:cubicBezTo>
                        <a:pt x="47145" y="794892"/>
                        <a:pt x="45759" y="787959"/>
                        <a:pt x="44372" y="781026"/>
                      </a:cubicBezTo>
                      <a:cubicBezTo>
                        <a:pt x="42985" y="778252"/>
                        <a:pt x="41599" y="775479"/>
                        <a:pt x="40212" y="774093"/>
                      </a:cubicBezTo>
                      <a:cubicBezTo>
                        <a:pt x="40212" y="774093"/>
                        <a:pt x="33279" y="769933"/>
                        <a:pt x="33279" y="769933"/>
                      </a:cubicBezTo>
                      <a:cubicBezTo>
                        <a:pt x="33279" y="778252"/>
                        <a:pt x="33279" y="786572"/>
                        <a:pt x="34666" y="794892"/>
                      </a:cubicBezTo>
                      <a:cubicBezTo>
                        <a:pt x="34666" y="801825"/>
                        <a:pt x="34666" y="810145"/>
                        <a:pt x="37439" y="815691"/>
                      </a:cubicBezTo>
                      <a:cubicBezTo>
                        <a:pt x="41599" y="821238"/>
                        <a:pt x="54079" y="826784"/>
                        <a:pt x="54079" y="833717"/>
                      </a:cubicBezTo>
                      <a:cubicBezTo>
                        <a:pt x="54079" y="836491"/>
                        <a:pt x="52692" y="837877"/>
                        <a:pt x="51305" y="840651"/>
                      </a:cubicBezTo>
                      <a:cubicBezTo>
                        <a:pt x="41599" y="853130"/>
                        <a:pt x="33279" y="866997"/>
                        <a:pt x="23573" y="879476"/>
                      </a:cubicBezTo>
                      <a:cubicBezTo>
                        <a:pt x="22186" y="880863"/>
                        <a:pt x="20799" y="882249"/>
                        <a:pt x="20799" y="885023"/>
                      </a:cubicBezTo>
                      <a:cubicBezTo>
                        <a:pt x="20799" y="886409"/>
                        <a:pt x="20799" y="889183"/>
                        <a:pt x="22186" y="890569"/>
                      </a:cubicBezTo>
                      <a:cubicBezTo>
                        <a:pt x="23573" y="891956"/>
                        <a:pt x="24959" y="891956"/>
                        <a:pt x="26346" y="891956"/>
                      </a:cubicBezTo>
                      <a:cubicBezTo>
                        <a:pt x="9706" y="898889"/>
                        <a:pt x="0" y="905822"/>
                        <a:pt x="0" y="914142"/>
                      </a:cubicBezTo>
                      <a:cubicBezTo>
                        <a:pt x="0" y="943261"/>
                        <a:pt x="133116" y="968221"/>
                        <a:pt x="320311" y="977927"/>
                      </a:cubicBezTo>
                      <a:cubicBezTo>
                        <a:pt x="307832" y="987633"/>
                        <a:pt x="291192" y="1004273"/>
                        <a:pt x="299512" y="1016753"/>
                      </a:cubicBezTo>
                      <a:cubicBezTo>
                        <a:pt x="309218" y="1030619"/>
                        <a:pt x="332791" y="1008433"/>
                        <a:pt x="342497" y="1005660"/>
                      </a:cubicBezTo>
                      <a:cubicBezTo>
                        <a:pt x="352204" y="1004273"/>
                        <a:pt x="361910" y="1004273"/>
                        <a:pt x="371616" y="1002886"/>
                      </a:cubicBezTo>
                      <a:cubicBezTo>
                        <a:pt x="392416" y="1001500"/>
                        <a:pt x="413215" y="1000113"/>
                        <a:pt x="434015" y="998726"/>
                      </a:cubicBezTo>
                      <a:cubicBezTo>
                        <a:pt x="436788" y="998726"/>
                        <a:pt x="461747" y="997340"/>
                        <a:pt x="482547" y="994566"/>
                      </a:cubicBezTo>
                      <a:lnTo>
                        <a:pt x="483933" y="1004273"/>
                      </a:lnTo>
                      <a:cubicBezTo>
                        <a:pt x="483933" y="1004273"/>
                        <a:pt x="596250" y="993180"/>
                        <a:pt x="655875" y="983473"/>
                      </a:cubicBezTo>
                      <a:cubicBezTo>
                        <a:pt x="669742" y="983473"/>
                        <a:pt x="683608" y="984860"/>
                        <a:pt x="697474" y="984860"/>
                      </a:cubicBezTo>
                      <a:cubicBezTo>
                        <a:pt x="707181" y="984860"/>
                        <a:pt x="716887" y="984860"/>
                        <a:pt x="726593" y="986247"/>
                      </a:cubicBezTo>
                      <a:cubicBezTo>
                        <a:pt x="736300" y="987633"/>
                        <a:pt x="759872" y="1009819"/>
                        <a:pt x="769579" y="995953"/>
                      </a:cubicBezTo>
                      <a:cubicBezTo>
                        <a:pt x="775125" y="989020"/>
                        <a:pt x="770965" y="980700"/>
                        <a:pt x="764032" y="972380"/>
                      </a:cubicBezTo>
                      <a:cubicBezTo>
                        <a:pt x="916561" y="959901"/>
                        <a:pt x="1019172" y="937715"/>
                        <a:pt x="1019172" y="912755"/>
                      </a:cubicBezTo>
                      <a:cubicBezTo>
                        <a:pt x="1019172" y="904436"/>
                        <a:pt x="1009465" y="897502"/>
                        <a:pt x="991439" y="890569"/>
                      </a:cubicBezTo>
                      <a:cubicBezTo>
                        <a:pt x="988666" y="882249"/>
                        <a:pt x="983120" y="873930"/>
                        <a:pt x="978960" y="865610"/>
                      </a:cubicBezTo>
                      <a:cubicBezTo>
                        <a:pt x="976186" y="860064"/>
                        <a:pt x="972027" y="855904"/>
                        <a:pt x="970640" y="848970"/>
                      </a:cubicBezTo>
                      <a:cubicBezTo>
                        <a:pt x="972027" y="844811"/>
                        <a:pt x="974800" y="842037"/>
                        <a:pt x="978960" y="846197"/>
                      </a:cubicBezTo>
                      <a:close/>
                      <a:moveTo>
                        <a:pt x="48532" y="868383"/>
                      </a:moveTo>
                      <a:cubicBezTo>
                        <a:pt x="54079" y="860064"/>
                        <a:pt x="61012" y="853130"/>
                        <a:pt x="67945" y="844811"/>
                      </a:cubicBezTo>
                      <a:cubicBezTo>
                        <a:pt x="70718" y="840651"/>
                        <a:pt x="73491" y="843424"/>
                        <a:pt x="73491" y="847584"/>
                      </a:cubicBezTo>
                      <a:cubicBezTo>
                        <a:pt x="72105" y="854517"/>
                        <a:pt x="67945" y="858677"/>
                        <a:pt x="65172" y="864223"/>
                      </a:cubicBezTo>
                      <a:cubicBezTo>
                        <a:pt x="62398" y="869770"/>
                        <a:pt x="59625" y="875316"/>
                        <a:pt x="56852" y="880863"/>
                      </a:cubicBezTo>
                      <a:cubicBezTo>
                        <a:pt x="48532" y="883636"/>
                        <a:pt x="40212" y="885023"/>
                        <a:pt x="33279" y="887796"/>
                      </a:cubicBezTo>
                      <a:cubicBezTo>
                        <a:pt x="38826" y="883636"/>
                        <a:pt x="44372" y="875316"/>
                        <a:pt x="48532" y="868383"/>
                      </a:cubicBezTo>
                      <a:close/>
                    </a:path>
                  </a:pathLst>
                </a:custGeom>
                <a:solidFill>
                  <a:srgbClr val="BAD3D2"/>
                </a:solidFill>
                <a:ln w="13829" cap="flat">
                  <a:noFill/>
                  <a:prstDash val="solid"/>
                  <a:miter/>
                </a:ln>
              </p:spPr>
              <p:txBody>
                <a:bodyPr rtlCol="0" anchor="ctr"/>
                <a:lstStyle/>
                <a:p>
                  <a:endParaRPr lang="tr-TR"/>
                </a:p>
              </p:txBody>
            </p:sp>
          </p:grpSp>
          <p:grpSp>
            <p:nvGrpSpPr>
              <p:cNvPr id="741" name="Grafik 4">
                <a:extLst>
                  <a:ext uri="{FF2B5EF4-FFF2-40B4-BE49-F238E27FC236}">
                    <a16:creationId xmlns="" xmlns:a16="http://schemas.microsoft.com/office/drawing/2014/main" id="{A0C417CE-A35A-47F6-888A-555595F38BB7}"/>
                  </a:ext>
                </a:extLst>
              </p:cNvPr>
              <p:cNvGrpSpPr/>
              <p:nvPr/>
            </p:nvGrpSpPr>
            <p:grpSpPr>
              <a:xfrm>
                <a:off x="3845502" y="3766213"/>
                <a:ext cx="1027491" cy="1022661"/>
                <a:chOff x="3845502" y="3766213"/>
                <a:chExt cx="1027491" cy="1022661"/>
              </a:xfrm>
            </p:grpSpPr>
            <p:sp>
              <p:nvSpPr>
                <p:cNvPr id="742" name="Serbest Form: Şekil 741">
                  <a:extLst>
                    <a:ext uri="{FF2B5EF4-FFF2-40B4-BE49-F238E27FC236}">
                      <a16:creationId xmlns="" xmlns:a16="http://schemas.microsoft.com/office/drawing/2014/main" id="{BB3AB4FD-353B-4F58-879F-02694F1366BF}"/>
                    </a:ext>
                  </a:extLst>
                </p:cNvPr>
                <p:cNvSpPr/>
                <p:nvPr/>
              </p:nvSpPr>
              <p:spPr>
                <a:xfrm>
                  <a:off x="3845502" y="4611023"/>
                  <a:ext cx="1020558" cy="138662"/>
                </a:xfrm>
                <a:custGeom>
                  <a:avLst/>
                  <a:gdLst>
                    <a:gd name="connsiteX0" fmla="*/ 1020559 w 1020558"/>
                    <a:gd name="connsiteY0" fmla="*/ 69331 h 138662"/>
                    <a:gd name="connsiteX1" fmla="*/ 510279 w 1020558"/>
                    <a:gd name="connsiteY1" fmla="*/ 138663 h 138662"/>
                    <a:gd name="connsiteX2" fmla="*/ 0 w 1020558"/>
                    <a:gd name="connsiteY2" fmla="*/ 69331 h 138662"/>
                    <a:gd name="connsiteX3" fmla="*/ 510279 w 1020558"/>
                    <a:gd name="connsiteY3" fmla="*/ 0 h 138662"/>
                    <a:gd name="connsiteX4" fmla="*/ 1020559 w 1020558"/>
                    <a:gd name="connsiteY4" fmla="*/ 69331 h 13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558" h="138662">
                      <a:moveTo>
                        <a:pt x="1020559" y="69331"/>
                      </a:moveTo>
                      <a:cubicBezTo>
                        <a:pt x="1020559" y="107622"/>
                        <a:pt x="792099" y="138663"/>
                        <a:pt x="510279" y="138663"/>
                      </a:cubicBezTo>
                      <a:cubicBezTo>
                        <a:pt x="228460" y="138663"/>
                        <a:pt x="0" y="107622"/>
                        <a:pt x="0" y="69331"/>
                      </a:cubicBezTo>
                      <a:cubicBezTo>
                        <a:pt x="0" y="31041"/>
                        <a:pt x="228460" y="0"/>
                        <a:pt x="510279" y="0"/>
                      </a:cubicBezTo>
                      <a:cubicBezTo>
                        <a:pt x="792099" y="0"/>
                        <a:pt x="1020559" y="31041"/>
                        <a:pt x="1020559" y="69331"/>
                      </a:cubicBezTo>
                      <a:close/>
                    </a:path>
                  </a:pathLst>
                </a:custGeom>
                <a:solidFill>
                  <a:srgbClr val="FECC3D"/>
                </a:solidFill>
                <a:ln w="13829" cap="flat">
                  <a:noFill/>
                  <a:prstDash val="solid"/>
                  <a:miter/>
                </a:ln>
              </p:spPr>
              <p:txBody>
                <a:bodyPr rtlCol="0" anchor="ctr"/>
                <a:lstStyle/>
                <a:p>
                  <a:endParaRPr lang="tr-TR"/>
                </a:p>
              </p:txBody>
            </p:sp>
            <p:grpSp>
              <p:nvGrpSpPr>
                <p:cNvPr id="743" name="Grafik 4">
                  <a:extLst>
                    <a:ext uri="{FF2B5EF4-FFF2-40B4-BE49-F238E27FC236}">
                      <a16:creationId xmlns="" xmlns:a16="http://schemas.microsoft.com/office/drawing/2014/main" id="{A0C417CE-A35A-47F6-888A-555595F38BB7}"/>
                    </a:ext>
                  </a:extLst>
                </p:cNvPr>
                <p:cNvGrpSpPr/>
                <p:nvPr/>
              </p:nvGrpSpPr>
              <p:grpSpPr>
                <a:xfrm>
                  <a:off x="3863528" y="3766213"/>
                  <a:ext cx="1009465" cy="1022661"/>
                  <a:chOff x="3863528" y="3766213"/>
                  <a:chExt cx="1009465" cy="1022661"/>
                </a:xfrm>
              </p:grpSpPr>
              <p:grpSp>
                <p:nvGrpSpPr>
                  <p:cNvPr id="744" name="Grafik 4">
                    <a:extLst>
                      <a:ext uri="{FF2B5EF4-FFF2-40B4-BE49-F238E27FC236}">
                        <a16:creationId xmlns="" xmlns:a16="http://schemas.microsoft.com/office/drawing/2014/main" id="{A0C417CE-A35A-47F6-888A-555595F38BB7}"/>
                      </a:ext>
                    </a:extLst>
                  </p:cNvPr>
                  <p:cNvGrpSpPr/>
                  <p:nvPr/>
                </p:nvGrpSpPr>
                <p:grpSpPr>
                  <a:xfrm>
                    <a:off x="3922784" y="4494148"/>
                    <a:ext cx="860285" cy="294726"/>
                    <a:chOff x="3922784" y="4494148"/>
                    <a:chExt cx="860285" cy="294726"/>
                  </a:xfrm>
                </p:grpSpPr>
                <p:sp>
                  <p:nvSpPr>
                    <p:cNvPr id="745" name="Serbest Form: Şekil 744">
                      <a:extLst>
                        <a:ext uri="{FF2B5EF4-FFF2-40B4-BE49-F238E27FC236}">
                          <a16:creationId xmlns="" xmlns:a16="http://schemas.microsoft.com/office/drawing/2014/main" id="{FCDCEE4A-CBEB-4F68-8A3A-575E9A64D983}"/>
                        </a:ext>
                      </a:extLst>
                    </p:cNvPr>
                    <p:cNvSpPr/>
                    <p:nvPr/>
                  </p:nvSpPr>
                  <p:spPr>
                    <a:xfrm>
                      <a:off x="3942455" y="4494148"/>
                      <a:ext cx="840614" cy="241622"/>
                    </a:xfrm>
                    <a:custGeom>
                      <a:avLst/>
                      <a:gdLst>
                        <a:gd name="connsiteX0" fmla="*/ 751663 w 840614"/>
                        <a:gd name="connsiteY0" fmla="*/ 72504 h 241622"/>
                        <a:gd name="connsiteX1" fmla="*/ 574175 w 840614"/>
                        <a:gd name="connsiteY1" fmla="*/ 57251 h 241622"/>
                        <a:gd name="connsiteX2" fmla="*/ 561695 w 840614"/>
                        <a:gd name="connsiteY2" fmla="*/ 18425 h 241622"/>
                        <a:gd name="connsiteX3" fmla="*/ 509003 w 840614"/>
                        <a:gd name="connsiteY3" fmla="*/ 399 h 241622"/>
                        <a:gd name="connsiteX4" fmla="*/ 407779 w 840614"/>
                        <a:gd name="connsiteY4" fmla="*/ 4559 h 241622"/>
                        <a:gd name="connsiteX5" fmla="*/ 317649 w 840614"/>
                        <a:gd name="connsiteY5" fmla="*/ 18425 h 241622"/>
                        <a:gd name="connsiteX6" fmla="*/ 263570 w 840614"/>
                        <a:gd name="connsiteY6" fmla="*/ 57251 h 241622"/>
                        <a:gd name="connsiteX7" fmla="*/ 180372 w 840614"/>
                        <a:gd name="connsiteY7" fmla="*/ 58637 h 241622"/>
                        <a:gd name="connsiteX8" fmla="*/ 77762 w 840614"/>
                        <a:gd name="connsiteY8" fmla="*/ 66957 h 241622"/>
                        <a:gd name="connsiteX9" fmla="*/ 111 w 840614"/>
                        <a:gd name="connsiteY9" fmla="*/ 141835 h 241622"/>
                        <a:gd name="connsiteX10" fmla="*/ 84695 w 840614"/>
                        <a:gd name="connsiteY10" fmla="*/ 207007 h 241622"/>
                        <a:gd name="connsiteX11" fmla="*/ 213651 w 840614"/>
                        <a:gd name="connsiteY11" fmla="*/ 231966 h 241622"/>
                        <a:gd name="connsiteX12" fmla="*/ 339835 w 840614"/>
                        <a:gd name="connsiteY12" fmla="*/ 227806 h 241622"/>
                        <a:gd name="connsiteX13" fmla="*/ 447992 w 840614"/>
                        <a:gd name="connsiteY13" fmla="*/ 211166 h 241622"/>
                        <a:gd name="connsiteX14" fmla="*/ 556149 w 840614"/>
                        <a:gd name="connsiteY14" fmla="*/ 237512 h 241622"/>
                        <a:gd name="connsiteX15" fmla="*/ 758596 w 840614"/>
                        <a:gd name="connsiteY15" fmla="*/ 200073 h 241622"/>
                        <a:gd name="connsiteX16" fmla="*/ 839021 w 840614"/>
                        <a:gd name="connsiteY16" fmla="*/ 129355 h 241622"/>
                        <a:gd name="connsiteX17" fmla="*/ 751663 w 840614"/>
                        <a:gd name="connsiteY17" fmla="*/ 72504 h 24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614" h="241622">
                          <a:moveTo>
                            <a:pt x="751663" y="72504"/>
                          </a:moveTo>
                          <a:cubicBezTo>
                            <a:pt x="715611" y="68344"/>
                            <a:pt x="593588" y="76663"/>
                            <a:pt x="574175" y="57251"/>
                          </a:cubicBezTo>
                          <a:cubicBezTo>
                            <a:pt x="561695" y="46157"/>
                            <a:pt x="568628" y="32291"/>
                            <a:pt x="561695" y="18425"/>
                          </a:cubicBezTo>
                          <a:cubicBezTo>
                            <a:pt x="551989" y="399"/>
                            <a:pt x="528416" y="-988"/>
                            <a:pt x="509003" y="399"/>
                          </a:cubicBezTo>
                          <a:cubicBezTo>
                            <a:pt x="475724" y="1785"/>
                            <a:pt x="442445" y="3172"/>
                            <a:pt x="407779" y="4559"/>
                          </a:cubicBezTo>
                          <a:cubicBezTo>
                            <a:pt x="377274" y="5945"/>
                            <a:pt x="345381" y="5945"/>
                            <a:pt x="317649" y="18425"/>
                          </a:cubicBezTo>
                          <a:cubicBezTo>
                            <a:pt x="296849" y="28131"/>
                            <a:pt x="284370" y="50317"/>
                            <a:pt x="263570" y="57251"/>
                          </a:cubicBezTo>
                          <a:cubicBezTo>
                            <a:pt x="239997" y="65570"/>
                            <a:pt x="205332" y="58637"/>
                            <a:pt x="180372" y="58637"/>
                          </a:cubicBezTo>
                          <a:cubicBezTo>
                            <a:pt x="145707" y="58637"/>
                            <a:pt x="111041" y="61410"/>
                            <a:pt x="77762" y="66957"/>
                          </a:cubicBezTo>
                          <a:cubicBezTo>
                            <a:pt x="41710" y="73890"/>
                            <a:pt x="2884" y="101623"/>
                            <a:pt x="111" y="141835"/>
                          </a:cubicBezTo>
                          <a:cubicBezTo>
                            <a:pt x="-2663" y="188980"/>
                            <a:pt x="47256" y="195913"/>
                            <a:pt x="84695" y="207007"/>
                          </a:cubicBezTo>
                          <a:cubicBezTo>
                            <a:pt x="126294" y="219486"/>
                            <a:pt x="169279" y="227806"/>
                            <a:pt x="213651" y="231966"/>
                          </a:cubicBezTo>
                          <a:cubicBezTo>
                            <a:pt x="256637" y="236126"/>
                            <a:pt x="298236" y="241672"/>
                            <a:pt x="339835" y="227806"/>
                          </a:cubicBezTo>
                          <a:cubicBezTo>
                            <a:pt x="373114" y="215326"/>
                            <a:pt x="411939" y="209780"/>
                            <a:pt x="447992" y="211166"/>
                          </a:cubicBezTo>
                          <a:cubicBezTo>
                            <a:pt x="486817" y="212553"/>
                            <a:pt x="518710" y="229193"/>
                            <a:pt x="556149" y="237512"/>
                          </a:cubicBezTo>
                          <a:cubicBezTo>
                            <a:pt x="621320" y="252765"/>
                            <a:pt x="697585" y="222260"/>
                            <a:pt x="758596" y="200073"/>
                          </a:cubicBezTo>
                          <a:cubicBezTo>
                            <a:pt x="794649" y="186207"/>
                            <a:pt x="825155" y="169568"/>
                            <a:pt x="839021" y="129355"/>
                          </a:cubicBezTo>
                          <a:cubicBezTo>
                            <a:pt x="851501" y="93303"/>
                            <a:pt x="787716" y="76663"/>
                            <a:pt x="751663" y="72504"/>
                          </a:cubicBezTo>
                          <a:close/>
                        </a:path>
                      </a:pathLst>
                    </a:custGeom>
                    <a:solidFill>
                      <a:srgbClr val="185377"/>
                    </a:solidFill>
                    <a:ln w="13829" cap="flat">
                      <a:noFill/>
                      <a:prstDash val="solid"/>
                      <a:miter/>
                    </a:ln>
                  </p:spPr>
                  <p:txBody>
                    <a:bodyPr rtlCol="0" anchor="ctr"/>
                    <a:lstStyle/>
                    <a:p>
                      <a:endParaRPr lang="tr-TR"/>
                    </a:p>
                  </p:txBody>
                </p:sp>
                <p:sp>
                  <p:nvSpPr>
                    <p:cNvPr id="746" name="Serbest Form: Şekil 745">
                      <a:extLst>
                        <a:ext uri="{FF2B5EF4-FFF2-40B4-BE49-F238E27FC236}">
                          <a16:creationId xmlns="" xmlns:a16="http://schemas.microsoft.com/office/drawing/2014/main" id="{AA4DB609-8013-46A8-8925-CA281E1B0B9D}"/>
                        </a:ext>
                      </a:extLst>
                    </p:cNvPr>
                    <p:cNvSpPr/>
                    <p:nvPr/>
                  </p:nvSpPr>
                  <p:spPr>
                    <a:xfrm>
                      <a:off x="4142536" y="4674320"/>
                      <a:ext cx="221564" cy="114554"/>
                    </a:xfrm>
                    <a:custGeom>
                      <a:avLst/>
                      <a:gdLst>
                        <a:gd name="connsiteX0" fmla="*/ 125887 w 221564"/>
                        <a:gd name="connsiteY0" fmla="*/ 4648 h 114554"/>
                        <a:gd name="connsiteX1" fmla="*/ 92608 w 221564"/>
                        <a:gd name="connsiteY1" fmla="*/ 47634 h 114554"/>
                        <a:gd name="connsiteX2" fmla="*/ 39916 w 221564"/>
                        <a:gd name="connsiteY2" fmla="*/ 61500 h 114554"/>
                        <a:gd name="connsiteX3" fmla="*/ 31596 w 221564"/>
                        <a:gd name="connsiteY3" fmla="*/ 65660 h 114554"/>
                        <a:gd name="connsiteX4" fmla="*/ 2477 w 221564"/>
                        <a:gd name="connsiteY4" fmla="*/ 110032 h 114554"/>
                        <a:gd name="connsiteX5" fmla="*/ 45462 w 221564"/>
                        <a:gd name="connsiteY5" fmla="*/ 98939 h 114554"/>
                        <a:gd name="connsiteX6" fmla="*/ 74582 w 221564"/>
                        <a:gd name="connsiteY6" fmla="*/ 96166 h 114554"/>
                        <a:gd name="connsiteX7" fmla="*/ 136980 w 221564"/>
                        <a:gd name="connsiteY7" fmla="*/ 92006 h 114554"/>
                        <a:gd name="connsiteX8" fmla="*/ 217404 w 221564"/>
                        <a:gd name="connsiteY8" fmla="*/ 79526 h 114554"/>
                        <a:gd name="connsiteX9" fmla="*/ 221564 w 221564"/>
                        <a:gd name="connsiteY9" fmla="*/ 22674 h 114554"/>
                        <a:gd name="connsiteX10" fmla="*/ 125887 w 221564"/>
                        <a:gd name="connsiteY10" fmla="*/ 4648 h 11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564" h="114554">
                          <a:moveTo>
                            <a:pt x="125887" y="4648"/>
                          </a:moveTo>
                          <a:cubicBezTo>
                            <a:pt x="110634" y="14355"/>
                            <a:pt x="107861" y="36541"/>
                            <a:pt x="92608" y="47634"/>
                          </a:cubicBezTo>
                          <a:cubicBezTo>
                            <a:pt x="77355" y="60113"/>
                            <a:pt x="57942" y="55953"/>
                            <a:pt x="39916" y="61500"/>
                          </a:cubicBezTo>
                          <a:cubicBezTo>
                            <a:pt x="37143" y="62887"/>
                            <a:pt x="34369" y="62887"/>
                            <a:pt x="31596" y="65660"/>
                          </a:cubicBezTo>
                          <a:cubicBezTo>
                            <a:pt x="20503" y="71206"/>
                            <a:pt x="-8616" y="94779"/>
                            <a:pt x="2477" y="110032"/>
                          </a:cubicBezTo>
                          <a:cubicBezTo>
                            <a:pt x="12183" y="123898"/>
                            <a:pt x="35756" y="101712"/>
                            <a:pt x="45462" y="98939"/>
                          </a:cubicBezTo>
                          <a:cubicBezTo>
                            <a:pt x="55169" y="97552"/>
                            <a:pt x="64875" y="97552"/>
                            <a:pt x="74582" y="96166"/>
                          </a:cubicBezTo>
                          <a:cubicBezTo>
                            <a:pt x="95381" y="94779"/>
                            <a:pt x="116180" y="93392"/>
                            <a:pt x="136980" y="92006"/>
                          </a:cubicBezTo>
                          <a:cubicBezTo>
                            <a:pt x="142526" y="92006"/>
                            <a:pt x="220178" y="86459"/>
                            <a:pt x="217404" y="79526"/>
                          </a:cubicBezTo>
                          <a:cubicBezTo>
                            <a:pt x="211858" y="60113"/>
                            <a:pt x="213244" y="39314"/>
                            <a:pt x="221564" y="22674"/>
                          </a:cubicBezTo>
                          <a:cubicBezTo>
                            <a:pt x="193832" y="21288"/>
                            <a:pt x="152233" y="-11991"/>
                            <a:pt x="125887" y="4648"/>
                          </a:cubicBezTo>
                          <a:close/>
                        </a:path>
                      </a:pathLst>
                    </a:custGeom>
                    <a:solidFill>
                      <a:srgbClr val="E7B088"/>
                    </a:solidFill>
                    <a:ln w="13829" cap="flat">
                      <a:noFill/>
                      <a:prstDash val="solid"/>
                      <a:miter/>
                    </a:ln>
                  </p:spPr>
                  <p:txBody>
                    <a:bodyPr rtlCol="0" anchor="ctr"/>
                    <a:lstStyle/>
                    <a:p>
                      <a:endParaRPr lang="tr-TR"/>
                    </a:p>
                  </p:txBody>
                </p:sp>
                <p:sp>
                  <p:nvSpPr>
                    <p:cNvPr id="747" name="Serbest Form: Şekil 746">
                      <a:extLst>
                        <a:ext uri="{FF2B5EF4-FFF2-40B4-BE49-F238E27FC236}">
                          <a16:creationId xmlns="" xmlns:a16="http://schemas.microsoft.com/office/drawing/2014/main" id="{D79905F9-03EC-4BEF-9403-D569C0187908}"/>
                        </a:ext>
                      </a:extLst>
                    </p:cNvPr>
                    <p:cNvSpPr/>
                    <p:nvPr/>
                  </p:nvSpPr>
                  <p:spPr>
                    <a:xfrm>
                      <a:off x="4319728" y="4567954"/>
                      <a:ext cx="461381" cy="205305"/>
                    </a:xfrm>
                    <a:custGeom>
                      <a:avLst/>
                      <a:gdLst>
                        <a:gd name="connsiteX0" fmla="*/ 264846 w 461381"/>
                        <a:gd name="connsiteY0" fmla="*/ 5631 h 205305"/>
                        <a:gd name="connsiteX1" fmla="*/ 141436 w 461381"/>
                        <a:gd name="connsiteY1" fmla="*/ 63869 h 205305"/>
                        <a:gd name="connsiteX2" fmla="*/ 0 w 461381"/>
                        <a:gd name="connsiteY2" fmla="*/ 135974 h 205305"/>
                        <a:gd name="connsiteX3" fmla="*/ 8320 w 461381"/>
                        <a:gd name="connsiteY3" fmla="*/ 205305 h 205305"/>
                        <a:gd name="connsiteX4" fmla="*/ 210767 w 461381"/>
                        <a:gd name="connsiteY4" fmla="*/ 180346 h 205305"/>
                        <a:gd name="connsiteX5" fmla="*/ 400736 w 461381"/>
                        <a:gd name="connsiteY5" fmla="*/ 134587 h 205305"/>
                        <a:gd name="connsiteX6" fmla="*/ 447881 w 461381"/>
                        <a:gd name="connsiteY6" fmla="*/ 30590 h 205305"/>
                        <a:gd name="connsiteX7" fmla="*/ 264846 w 461381"/>
                        <a:gd name="connsiteY7" fmla="*/ 5631 h 2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381" h="205305">
                          <a:moveTo>
                            <a:pt x="264846" y="5631"/>
                          </a:moveTo>
                          <a:cubicBezTo>
                            <a:pt x="213541" y="13950"/>
                            <a:pt x="181648" y="34750"/>
                            <a:pt x="141436" y="63869"/>
                          </a:cubicBezTo>
                          <a:cubicBezTo>
                            <a:pt x="102611" y="92988"/>
                            <a:pt x="0" y="135974"/>
                            <a:pt x="0" y="135974"/>
                          </a:cubicBezTo>
                          <a:lnTo>
                            <a:pt x="8320" y="205305"/>
                          </a:lnTo>
                          <a:cubicBezTo>
                            <a:pt x="8320" y="205305"/>
                            <a:pt x="170555" y="188666"/>
                            <a:pt x="210767" y="180346"/>
                          </a:cubicBezTo>
                          <a:cubicBezTo>
                            <a:pt x="280099" y="166480"/>
                            <a:pt x="334177" y="156773"/>
                            <a:pt x="400736" y="134587"/>
                          </a:cubicBezTo>
                          <a:cubicBezTo>
                            <a:pt x="432628" y="124881"/>
                            <a:pt x="486707" y="69416"/>
                            <a:pt x="447881" y="30590"/>
                          </a:cubicBezTo>
                          <a:cubicBezTo>
                            <a:pt x="411829" y="-6849"/>
                            <a:pt x="311991" y="-2689"/>
                            <a:pt x="264846" y="5631"/>
                          </a:cubicBezTo>
                          <a:close/>
                        </a:path>
                      </a:pathLst>
                    </a:custGeom>
                    <a:solidFill>
                      <a:srgbClr val="006997"/>
                    </a:solidFill>
                    <a:ln w="13829" cap="flat">
                      <a:noFill/>
                      <a:prstDash val="solid"/>
                      <a:miter/>
                    </a:ln>
                  </p:spPr>
                  <p:txBody>
                    <a:bodyPr rtlCol="0" anchor="ctr"/>
                    <a:lstStyle/>
                    <a:p>
                      <a:endParaRPr lang="tr-TR"/>
                    </a:p>
                  </p:txBody>
                </p:sp>
                <p:sp>
                  <p:nvSpPr>
                    <p:cNvPr id="748" name="Serbest Form: Şekil 747">
                      <a:extLst>
                        <a:ext uri="{FF2B5EF4-FFF2-40B4-BE49-F238E27FC236}">
                          <a16:creationId xmlns="" xmlns:a16="http://schemas.microsoft.com/office/drawing/2014/main" id="{B489B7CC-8408-438A-89FD-37B1848ED54F}"/>
                        </a:ext>
                      </a:extLst>
                    </p:cNvPr>
                    <p:cNvSpPr/>
                    <p:nvPr/>
                  </p:nvSpPr>
                  <p:spPr>
                    <a:xfrm>
                      <a:off x="4393220" y="4659724"/>
                      <a:ext cx="224020" cy="108369"/>
                    </a:xfrm>
                    <a:custGeom>
                      <a:avLst/>
                      <a:gdLst>
                        <a:gd name="connsiteX0" fmla="*/ 192741 w 224020"/>
                        <a:gd name="connsiteY0" fmla="*/ 60843 h 108369"/>
                        <a:gd name="connsiteX1" fmla="*/ 183035 w 224020"/>
                        <a:gd name="connsiteY1" fmla="*/ 58070 h 108369"/>
                        <a:gd name="connsiteX2" fmla="*/ 130343 w 224020"/>
                        <a:gd name="connsiteY2" fmla="*/ 45591 h 108369"/>
                        <a:gd name="connsiteX3" fmla="*/ 95677 w 224020"/>
                        <a:gd name="connsiteY3" fmla="*/ 3992 h 108369"/>
                        <a:gd name="connsiteX4" fmla="*/ 0 w 224020"/>
                        <a:gd name="connsiteY4" fmla="*/ 23404 h 108369"/>
                        <a:gd name="connsiteX5" fmla="*/ 5547 w 224020"/>
                        <a:gd name="connsiteY5" fmla="*/ 80256 h 108369"/>
                        <a:gd name="connsiteX6" fmla="*/ 85971 w 224020"/>
                        <a:gd name="connsiteY6" fmla="*/ 91349 h 108369"/>
                        <a:gd name="connsiteX7" fmla="*/ 148369 w 224020"/>
                        <a:gd name="connsiteY7" fmla="*/ 92736 h 108369"/>
                        <a:gd name="connsiteX8" fmla="*/ 177488 w 224020"/>
                        <a:gd name="connsiteY8" fmla="*/ 94123 h 108369"/>
                        <a:gd name="connsiteX9" fmla="*/ 220474 w 224020"/>
                        <a:gd name="connsiteY9" fmla="*/ 103829 h 108369"/>
                        <a:gd name="connsiteX10" fmla="*/ 192741 w 224020"/>
                        <a:gd name="connsiteY10" fmla="*/ 60843 h 10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020" h="108369">
                          <a:moveTo>
                            <a:pt x="192741" y="60843"/>
                          </a:moveTo>
                          <a:cubicBezTo>
                            <a:pt x="189968" y="59457"/>
                            <a:pt x="187195" y="58070"/>
                            <a:pt x="183035" y="58070"/>
                          </a:cubicBezTo>
                          <a:cubicBezTo>
                            <a:pt x="165009" y="53910"/>
                            <a:pt x="145596" y="58070"/>
                            <a:pt x="130343" y="45591"/>
                          </a:cubicBezTo>
                          <a:cubicBezTo>
                            <a:pt x="115090" y="34497"/>
                            <a:pt x="112317" y="13698"/>
                            <a:pt x="95677" y="3992"/>
                          </a:cubicBezTo>
                          <a:cubicBezTo>
                            <a:pt x="69331" y="-11261"/>
                            <a:pt x="29119" y="22018"/>
                            <a:pt x="0" y="23404"/>
                          </a:cubicBezTo>
                          <a:cubicBezTo>
                            <a:pt x="8320" y="41431"/>
                            <a:pt x="11093" y="62230"/>
                            <a:pt x="5547" y="80256"/>
                          </a:cubicBezTo>
                          <a:cubicBezTo>
                            <a:pt x="4160" y="88576"/>
                            <a:pt x="80424" y="91349"/>
                            <a:pt x="85971" y="91349"/>
                          </a:cubicBezTo>
                          <a:cubicBezTo>
                            <a:pt x="106770" y="92736"/>
                            <a:pt x="127570" y="92736"/>
                            <a:pt x="148369" y="92736"/>
                          </a:cubicBezTo>
                          <a:cubicBezTo>
                            <a:pt x="158076" y="92736"/>
                            <a:pt x="167782" y="92736"/>
                            <a:pt x="177488" y="94123"/>
                          </a:cubicBezTo>
                          <a:cubicBezTo>
                            <a:pt x="187195" y="95509"/>
                            <a:pt x="210767" y="117695"/>
                            <a:pt x="220474" y="103829"/>
                          </a:cubicBezTo>
                          <a:cubicBezTo>
                            <a:pt x="234340" y="88576"/>
                            <a:pt x="203834" y="66390"/>
                            <a:pt x="192741" y="60843"/>
                          </a:cubicBezTo>
                          <a:close/>
                        </a:path>
                      </a:pathLst>
                    </a:custGeom>
                    <a:solidFill>
                      <a:srgbClr val="E7B088"/>
                    </a:solidFill>
                    <a:ln w="13829" cap="flat">
                      <a:noFill/>
                      <a:prstDash val="solid"/>
                      <a:miter/>
                    </a:ln>
                  </p:spPr>
                  <p:txBody>
                    <a:bodyPr rtlCol="0" anchor="ctr"/>
                    <a:lstStyle/>
                    <a:p>
                      <a:endParaRPr lang="tr-TR"/>
                    </a:p>
                  </p:txBody>
                </p:sp>
                <p:sp>
                  <p:nvSpPr>
                    <p:cNvPr id="749" name="Serbest Form: Şekil 748">
                      <a:extLst>
                        <a:ext uri="{FF2B5EF4-FFF2-40B4-BE49-F238E27FC236}">
                          <a16:creationId xmlns="" xmlns:a16="http://schemas.microsoft.com/office/drawing/2014/main" id="{93E98FFE-5F60-47B3-8355-1C56A2335654}"/>
                        </a:ext>
                      </a:extLst>
                    </p:cNvPr>
                    <p:cNvSpPr/>
                    <p:nvPr/>
                  </p:nvSpPr>
                  <p:spPr>
                    <a:xfrm>
                      <a:off x="3922784" y="4580034"/>
                      <a:ext cx="499555" cy="165491"/>
                    </a:xfrm>
                    <a:custGeom>
                      <a:avLst/>
                      <a:gdLst>
                        <a:gd name="connsiteX0" fmla="*/ 317907 w 499555"/>
                        <a:gd name="connsiteY0" fmla="*/ 42082 h 165491"/>
                        <a:gd name="connsiteX1" fmla="*/ 188950 w 499555"/>
                        <a:gd name="connsiteY1" fmla="*/ 483 h 165491"/>
                        <a:gd name="connsiteX2" fmla="*/ 8689 w 499555"/>
                        <a:gd name="connsiteY2" fmla="*/ 47628 h 165491"/>
                        <a:gd name="connsiteX3" fmla="*/ 79407 w 499555"/>
                        <a:gd name="connsiteY3" fmla="*/ 132213 h 165491"/>
                        <a:gd name="connsiteX4" fmla="*/ 288788 w 499555"/>
                        <a:gd name="connsiteY4" fmla="*/ 154399 h 165491"/>
                        <a:gd name="connsiteX5" fmla="*/ 499555 w 499555"/>
                        <a:gd name="connsiteY5" fmla="*/ 165492 h 165491"/>
                        <a:gd name="connsiteX6" fmla="*/ 484302 w 499555"/>
                        <a:gd name="connsiteY6" fmla="*/ 96160 h 165491"/>
                        <a:gd name="connsiteX7" fmla="*/ 317907 w 499555"/>
                        <a:gd name="connsiteY7" fmla="*/ 42082 h 1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555" h="165491">
                          <a:moveTo>
                            <a:pt x="317907" y="42082"/>
                          </a:moveTo>
                          <a:cubicBezTo>
                            <a:pt x="274921" y="18509"/>
                            <a:pt x="240256" y="1870"/>
                            <a:pt x="188950" y="483"/>
                          </a:cubicBezTo>
                          <a:cubicBezTo>
                            <a:pt x="141805" y="-2290"/>
                            <a:pt x="41968" y="6030"/>
                            <a:pt x="8689" y="47628"/>
                          </a:cubicBezTo>
                          <a:cubicBezTo>
                            <a:pt x="-24590" y="90614"/>
                            <a:pt x="46128" y="126666"/>
                            <a:pt x="79407" y="132213"/>
                          </a:cubicBezTo>
                          <a:cubicBezTo>
                            <a:pt x="148738" y="144692"/>
                            <a:pt x="218070" y="150239"/>
                            <a:pt x="288788" y="154399"/>
                          </a:cubicBezTo>
                          <a:cubicBezTo>
                            <a:pt x="330387" y="157172"/>
                            <a:pt x="499555" y="165492"/>
                            <a:pt x="499555" y="165492"/>
                          </a:cubicBezTo>
                          <a:lnTo>
                            <a:pt x="484302" y="96160"/>
                          </a:lnTo>
                          <a:cubicBezTo>
                            <a:pt x="485689" y="97547"/>
                            <a:pt x="360892" y="65655"/>
                            <a:pt x="317907" y="42082"/>
                          </a:cubicBezTo>
                          <a:close/>
                        </a:path>
                      </a:pathLst>
                    </a:custGeom>
                    <a:solidFill>
                      <a:srgbClr val="03749B"/>
                    </a:solidFill>
                    <a:ln w="13829" cap="flat">
                      <a:noFill/>
                      <a:prstDash val="solid"/>
                      <a:miter/>
                    </a:ln>
                  </p:spPr>
                  <p:txBody>
                    <a:bodyPr rtlCol="0" anchor="ctr"/>
                    <a:lstStyle/>
                    <a:p>
                      <a:endParaRPr lang="tr-TR"/>
                    </a:p>
                  </p:txBody>
                </p:sp>
              </p:grpSp>
              <p:sp>
                <p:nvSpPr>
                  <p:cNvPr id="750" name="Serbest Form: Şekil 749">
                    <a:extLst>
                      <a:ext uri="{FF2B5EF4-FFF2-40B4-BE49-F238E27FC236}">
                        <a16:creationId xmlns="" xmlns:a16="http://schemas.microsoft.com/office/drawing/2014/main" id="{6F0EEA91-8359-4EAB-B1D7-A1F2A766DE03}"/>
                      </a:ext>
                    </a:extLst>
                  </p:cNvPr>
                  <p:cNvSpPr/>
                  <p:nvPr/>
                </p:nvSpPr>
                <p:spPr>
                  <a:xfrm>
                    <a:off x="4519403" y="4279619"/>
                    <a:ext cx="353590" cy="401351"/>
                  </a:xfrm>
                  <a:custGeom>
                    <a:avLst/>
                    <a:gdLst>
                      <a:gd name="connsiteX0" fmla="*/ 346657 w 353590"/>
                      <a:gd name="connsiteY0" fmla="*/ 367457 h 401351"/>
                      <a:gd name="connsiteX1" fmla="*/ 320311 w 353590"/>
                      <a:gd name="connsiteY1" fmla="*/ 328631 h 401351"/>
                      <a:gd name="connsiteX2" fmla="*/ 317538 w 353590"/>
                      <a:gd name="connsiteY2" fmla="*/ 321698 h 401351"/>
                      <a:gd name="connsiteX3" fmla="*/ 334177 w 353590"/>
                      <a:gd name="connsiteY3" fmla="*/ 303672 h 401351"/>
                      <a:gd name="connsiteX4" fmla="*/ 336951 w 353590"/>
                      <a:gd name="connsiteY4" fmla="*/ 282872 h 401351"/>
                      <a:gd name="connsiteX5" fmla="*/ 338337 w 353590"/>
                      <a:gd name="connsiteY5" fmla="*/ 257913 h 401351"/>
                      <a:gd name="connsiteX6" fmla="*/ 331404 w 353590"/>
                      <a:gd name="connsiteY6" fmla="*/ 262073 h 401351"/>
                      <a:gd name="connsiteX7" fmla="*/ 327244 w 353590"/>
                      <a:gd name="connsiteY7" fmla="*/ 269006 h 401351"/>
                      <a:gd name="connsiteX8" fmla="*/ 323084 w 353590"/>
                      <a:gd name="connsiteY8" fmla="*/ 289805 h 401351"/>
                      <a:gd name="connsiteX9" fmla="*/ 321698 w 353590"/>
                      <a:gd name="connsiteY9" fmla="*/ 292579 h 401351"/>
                      <a:gd name="connsiteX10" fmla="*/ 320311 w 353590"/>
                      <a:gd name="connsiteY10" fmla="*/ 293965 h 401351"/>
                      <a:gd name="connsiteX11" fmla="*/ 299512 w 353590"/>
                      <a:gd name="connsiteY11" fmla="*/ 289805 h 401351"/>
                      <a:gd name="connsiteX12" fmla="*/ 311991 w 353590"/>
                      <a:gd name="connsiteY12" fmla="*/ 267619 h 401351"/>
                      <a:gd name="connsiteX13" fmla="*/ 331404 w 353590"/>
                      <a:gd name="connsiteY13" fmla="*/ 262073 h 401351"/>
                      <a:gd name="connsiteX14" fmla="*/ 328631 w 353590"/>
                      <a:gd name="connsiteY14" fmla="*/ 253753 h 401351"/>
                      <a:gd name="connsiteX15" fmla="*/ 323084 w 353590"/>
                      <a:gd name="connsiteY15" fmla="*/ 255140 h 401351"/>
                      <a:gd name="connsiteX16" fmla="*/ 309218 w 353590"/>
                      <a:gd name="connsiteY16" fmla="*/ 255140 h 401351"/>
                      <a:gd name="connsiteX17" fmla="*/ 292578 w 353590"/>
                      <a:gd name="connsiteY17" fmla="*/ 256526 h 401351"/>
                      <a:gd name="connsiteX18" fmla="*/ 271779 w 353590"/>
                      <a:gd name="connsiteY18" fmla="*/ 260686 h 401351"/>
                      <a:gd name="connsiteX19" fmla="*/ 226020 w 353590"/>
                      <a:gd name="connsiteY19" fmla="*/ 231567 h 401351"/>
                      <a:gd name="connsiteX20" fmla="*/ 123410 w 353590"/>
                      <a:gd name="connsiteY20" fmla="*/ 130343 h 401351"/>
                      <a:gd name="connsiteX21" fmla="*/ 99837 w 353590"/>
                      <a:gd name="connsiteY21" fmla="*/ 55465 h 401351"/>
                      <a:gd name="connsiteX22" fmla="*/ 87358 w 353590"/>
                      <a:gd name="connsiteY22" fmla="*/ 0 h 401351"/>
                      <a:gd name="connsiteX23" fmla="*/ 0 w 353590"/>
                      <a:gd name="connsiteY23" fmla="*/ 40212 h 401351"/>
                      <a:gd name="connsiteX24" fmla="*/ 62398 w 353590"/>
                      <a:gd name="connsiteY24" fmla="*/ 174715 h 401351"/>
                      <a:gd name="connsiteX25" fmla="*/ 97064 w 353590"/>
                      <a:gd name="connsiteY25" fmla="*/ 202448 h 401351"/>
                      <a:gd name="connsiteX26" fmla="*/ 117863 w 353590"/>
                      <a:gd name="connsiteY26" fmla="*/ 219087 h 401351"/>
                      <a:gd name="connsiteX27" fmla="*/ 151142 w 353590"/>
                      <a:gd name="connsiteY27" fmla="*/ 244047 h 401351"/>
                      <a:gd name="connsiteX28" fmla="*/ 205221 w 353590"/>
                      <a:gd name="connsiteY28" fmla="*/ 278712 h 401351"/>
                      <a:gd name="connsiteX29" fmla="*/ 244046 w 353590"/>
                      <a:gd name="connsiteY29" fmla="*/ 313378 h 401351"/>
                      <a:gd name="connsiteX30" fmla="*/ 249593 w 353590"/>
                      <a:gd name="connsiteY30" fmla="*/ 328631 h 401351"/>
                      <a:gd name="connsiteX31" fmla="*/ 284259 w 353590"/>
                      <a:gd name="connsiteY31" fmla="*/ 382709 h 401351"/>
                      <a:gd name="connsiteX32" fmla="*/ 296738 w 353590"/>
                      <a:gd name="connsiteY32" fmla="*/ 399349 h 401351"/>
                      <a:gd name="connsiteX33" fmla="*/ 305058 w 353590"/>
                      <a:gd name="connsiteY33" fmla="*/ 395189 h 401351"/>
                      <a:gd name="connsiteX34" fmla="*/ 284259 w 353590"/>
                      <a:gd name="connsiteY34" fmla="*/ 346657 h 401351"/>
                      <a:gd name="connsiteX35" fmla="*/ 305058 w 353590"/>
                      <a:gd name="connsiteY35" fmla="*/ 381323 h 401351"/>
                      <a:gd name="connsiteX36" fmla="*/ 318925 w 353590"/>
                      <a:gd name="connsiteY36" fmla="*/ 399349 h 401351"/>
                      <a:gd name="connsiteX37" fmla="*/ 324471 w 353590"/>
                      <a:gd name="connsiteY37" fmla="*/ 388256 h 401351"/>
                      <a:gd name="connsiteX38" fmla="*/ 310605 w 353590"/>
                      <a:gd name="connsiteY38" fmla="*/ 357750 h 401351"/>
                      <a:gd name="connsiteX39" fmla="*/ 302285 w 353590"/>
                      <a:gd name="connsiteY39" fmla="*/ 341111 h 401351"/>
                      <a:gd name="connsiteX40" fmla="*/ 306445 w 353590"/>
                      <a:gd name="connsiteY40" fmla="*/ 338337 h 401351"/>
                      <a:gd name="connsiteX41" fmla="*/ 325858 w 353590"/>
                      <a:gd name="connsiteY41" fmla="*/ 361910 h 401351"/>
                      <a:gd name="connsiteX42" fmla="*/ 343884 w 353590"/>
                      <a:gd name="connsiteY42" fmla="*/ 382709 h 401351"/>
                      <a:gd name="connsiteX43" fmla="*/ 352204 w 353590"/>
                      <a:gd name="connsiteY43" fmla="*/ 382709 h 401351"/>
                      <a:gd name="connsiteX44" fmla="*/ 353590 w 353590"/>
                      <a:gd name="connsiteY44" fmla="*/ 377163 h 401351"/>
                      <a:gd name="connsiteX45" fmla="*/ 346657 w 353590"/>
                      <a:gd name="connsiteY45" fmla="*/ 367457 h 4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3590" h="401351">
                        <a:moveTo>
                          <a:pt x="346657" y="367457"/>
                        </a:moveTo>
                        <a:cubicBezTo>
                          <a:pt x="338337" y="353590"/>
                          <a:pt x="328631" y="341111"/>
                          <a:pt x="320311" y="328631"/>
                        </a:cubicBezTo>
                        <a:cubicBezTo>
                          <a:pt x="318925" y="327244"/>
                          <a:pt x="317538" y="324471"/>
                          <a:pt x="317538" y="321698"/>
                        </a:cubicBezTo>
                        <a:cubicBezTo>
                          <a:pt x="317538" y="314765"/>
                          <a:pt x="330018" y="309218"/>
                          <a:pt x="334177" y="303672"/>
                        </a:cubicBezTo>
                        <a:cubicBezTo>
                          <a:pt x="338337" y="298125"/>
                          <a:pt x="336951" y="289805"/>
                          <a:pt x="336951" y="282872"/>
                        </a:cubicBezTo>
                        <a:cubicBezTo>
                          <a:pt x="338337" y="274552"/>
                          <a:pt x="338337" y="266233"/>
                          <a:pt x="338337" y="257913"/>
                        </a:cubicBezTo>
                        <a:cubicBezTo>
                          <a:pt x="338337" y="257913"/>
                          <a:pt x="331404" y="260686"/>
                          <a:pt x="331404" y="262073"/>
                        </a:cubicBezTo>
                        <a:cubicBezTo>
                          <a:pt x="330018" y="263459"/>
                          <a:pt x="328631" y="266233"/>
                          <a:pt x="327244" y="269006"/>
                        </a:cubicBezTo>
                        <a:cubicBezTo>
                          <a:pt x="324471" y="275939"/>
                          <a:pt x="324471" y="282872"/>
                          <a:pt x="323084" y="289805"/>
                        </a:cubicBezTo>
                        <a:cubicBezTo>
                          <a:pt x="323084" y="291192"/>
                          <a:pt x="323084" y="291192"/>
                          <a:pt x="321698" y="292579"/>
                        </a:cubicBezTo>
                        <a:cubicBezTo>
                          <a:pt x="321698" y="292579"/>
                          <a:pt x="320311" y="292579"/>
                          <a:pt x="320311" y="293965"/>
                        </a:cubicBezTo>
                        <a:cubicBezTo>
                          <a:pt x="313378" y="295352"/>
                          <a:pt x="299512" y="299512"/>
                          <a:pt x="299512" y="289805"/>
                        </a:cubicBezTo>
                        <a:cubicBezTo>
                          <a:pt x="299512" y="280099"/>
                          <a:pt x="302285" y="270393"/>
                          <a:pt x="311991" y="267619"/>
                        </a:cubicBezTo>
                        <a:cubicBezTo>
                          <a:pt x="318925" y="266233"/>
                          <a:pt x="325858" y="269006"/>
                          <a:pt x="331404" y="262073"/>
                        </a:cubicBezTo>
                        <a:cubicBezTo>
                          <a:pt x="334177" y="257913"/>
                          <a:pt x="332791" y="253753"/>
                          <a:pt x="328631" y="253753"/>
                        </a:cubicBezTo>
                        <a:cubicBezTo>
                          <a:pt x="327244" y="253753"/>
                          <a:pt x="325858" y="255140"/>
                          <a:pt x="323084" y="255140"/>
                        </a:cubicBezTo>
                        <a:cubicBezTo>
                          <a:pt x="318925" y="256526"/>
                          <a:pt x="313378" y="255140"/>
                          <a:pt x="309218" y="255140"/>
                        </a:cubicBezTo>
                        <a:cubicBezTo>
                          <a:pt x="303672" y="255140"/>
                          <a:pt x="298125" y="256526"/>
                          <a:pt x="292578" y="256526"/>
                        </a:cubicBezTo>
                        <a:cubicBezTo>
                          <a:pt x="285645" y="257913"/>
                          <a:pt x="280099" y="260686"/>
                          <a:pt x="271779" y="260686"/>
                        </a:cubicBezTo>
                        <a:cubicBezTo>
                          <a:pt x="249593" y="260686"/>
                          <a:pt x="238500" y="246820"/>
                          <a:pt x="226020" y="231567"/>
                        </a:cubicBezTo>
                        <a:cubicBezTo>
                          <a:pt x="216314" y="220474"/>
                          <a:pt x="123410" y="130343"/>
                          <a:pt x="123410" y="130343"/>
                        </a:cubicBezTo>
                        <a:cubicBezTo>
                          <a:pt x="115090" y="105384"/>
                          <a:pt x="106770" y="80424"/>
                          <a:pt x="99837" y="55465"/>
                        </a:cubicBezTo>
                        <a:cubicBezTo>
                          <a:pt x="95677" y="37439"/>
                          <a:pt x="91517" y="18026"/>
                          <a:pt x="87358" y="0"/>
                        </a:cubicBezTo>
                        <a:lnTo>
                          <a:pt x="0" y="40212"/>
                        </a:lnTo>
                        <a:cubicBezTo>
                          <a:pt x="13866" y="88744"/>
                          <a:pt x="52692" y="163622"/>
                          <a:pt x="62398" y="174715"/>
                        </a:cubicBezTo>
                        <a:cubicBezTo>
                          <a:pt x="72105" y="185808"/>
                          <a:pt x="85971" y="192741"/>
                          <a:pt x="97064" y="202448"/>
                        </a:cubicBezTo>
                        <a:cubicBezTo>
                          <a:pt x="103997" y="207994"/>
                          <a:pt x="110930" y="213541"/>
                          <a:pt x="117863" y="219087"/>
                        </a:cubicBezTo>
                        <a:cubicBezTo>
                          <a:pt x="128956" y="227407"/>
                          <a:pt x="140049" y="235727"/>
                          <a:pt x="151142" y="244047"/>
                        </a:cubicBezTo>
                        <a:cubicBezTo>
                          <a:pt x="167782" y="256526"/>
                          <a:pt x="187195" y="266233"/>
                          <a:pt x="205221" y="278712"/>
                        </a:cubicBezTo>
                        <a:cubicBezTo>
                          <a:pt x="219087" y="288419"/>
                          <a:pt x="235727" y="296738"/>
                          <a:pt x="244046" y="313378"/>
                        </a:cubicBezTo>
                        <a:cubicBezTo>
                          <a:pt x="246820" y="318925"/>
                          <a:pt x="246820" y="324471"/>
                          <a:pt x="249593" y="328631"/>
                        </a:cubicBezTo>
                        <a:cubicBezTo>
                          <a:pt x="257913" y="348044"/>
                          <a:pt x="271779" y="366070"/>
                          <a:pt x="284259" y="382709"/>
                        </a:cubicBezTo>
                        <a:cubicBezTo>
                          <a:pt x="288419" y="388256"/>
                          <a:pt x="292578" y="393802"/>
                          <a:pt x="296738" y="399349"/>
                        </a:cubicBezTo>
                        <a:cubicBezTo>
                          <a:pt x="300898" y="403509"/>
                          <a:pt x="306445" y="400736"/>
                          <a:pt x="305058" y="395189"/>
                        </a:cubicBezTo>
                        <a:cubicBezTo>
                          <a:pt x="298125" y="378549"/>
                          <a:pt x="287032" y="363297"/>
                          <a:pt x="284259" y="346657"/>
                        </a:cubicBezTo>
                        <a:cubicBezTo>
                          <a:pt x="291192" y="357750"/>
                          <a:pt x="298125" y="370230"/>
                          <a:pt x="305058" y="381323"/>
                        </a:cubicBezTo>
                        <a:cubicBezTo>
                          <a:pt x="309218" y="386869"/>
                          <a:pt x="313378" y="395189"/>
                          <a:pt x="318925" y="399349"/>
                        </a:cubicBezTo>
                        <a:cubicBezTo>
                          <a:pt x="327244" y="404896"/>
                          <a:pt x="325858" y="392416"/>
                          <a:pt x="324471" y="388256"/>
                        </a:cubicBezTo>
                        <a:cubicBezTo>
                          <a:pt x="321698" y="377163"/>
                          <a:pt x="316151" y="367457"/>
                          <a:pt x="310605" y="357750"/>
                        </a:cubicBezTo>
                        <a:cubicBezTo>
                          <a:pt x="307831" y="352204"/>
                          <a:pt x="303672" y="348044"/>
                          <a:pt x="302285" y="341111"/>
                        </a:cubicBezTo>
                        <a:cubicBezTo>
                          <a:pt x="300898" y="336951"/>
                          <a:pt x="303672" y="335564"/>
                          <a:pt x="306445" y="338337"/>
                        </a:cubicBezTo>
                        <a:cubicBezTo>
                          <a:pt x="313378" y="345270"/>
                          <a:pt x="318925" y="353590"/>
                          <a:pt x="325858" y="361910"/>
                        </a:cubicBezTo>
                        <a:cubicBezTo>
                          <a:pt x="331404" y="368843"/>
                          <a:pt x="336951" y="377163"/>
                          <a:pt x="343884" y="382709"/>
                        </a:cubicBezTo>
                        <a:cubicBezTo>
                          <a:pt x="346657" y="384096"/>
                          <a:pt x="349430" y="384096"/>
                          <a:pt x="352204" y="382709"/>
                        </a:cubicBezTo>
                        <a:cubicBezTo>
                          <a:pt x="353590" y="381323"/>
                          <a:pt x="353590" y="378549"/>
                          <a:pt x="353590" y="377163"/>
                        </a:cubicBezTo>
                        <a:cubicBezTo>
                          <a:pt x="348044" y="370230"/>
                          <a:pt x="348044" y="368843"/>
                          <a:pt x="346657" y="367457"/>
                        </a:cubicBezTo>
                        <a:close/>
                      </a:path>
                    </a:pathLst>
                  </a:custGeom>
                  <a:solidFill>
                    <a:srgbClr val="E7B088"/>
                  </a:solidFill>
                  <a:ln w="13829" cap="flat">
                    <a:noFill/>
                    <a:prstDash val="solid"/>
                    <a:miter/>
                  </a:ln>
                </p:spPr>
                <p:txBody>
                  <a:bodyPr rtlCol="0" anchor="ctr"/>
                  <a:lstStyle/>
                  <a:p>
                    <a:endParaRPr lang="tr-TR"/>
                  </a:p>
                </p:txBody>
              </p:sp>
              <p:grpSp>
                <p:nvGrpSpPr>
                  <p:cNvPr id="751" name="Grafik 4">
                    <a:extLst>
                      <a:ext uri="{FF2B5EF4-FFF2-40B4-BE49-F238E27FC236}">
                        <a16:creationId xmlns="" xmlns:a16="http://schemas.microsoft.com/office/drawing/2014/main" id="{A0C417CE-A35A-47F6-888A-555595F38BB7}"/>
                      </a:ext>
                    </a:extLst>
                  </p:cNvPr>
                  <p:cNvGrpSpPr/>
                  <p:nvPr/>
                </p:nvGrpSpPr>
                <p:grpSpPr>
                  <a:xfrm>
                    <a:off x="4111734" y="3766213"/>
                    <a:ext cx="495026" cy="803211"/>
                    <a:chOff x="4111734" y="3766213"/>
                    <a:chExt cx="495026" cy="803211"/>
                  </a:xfrm>
                </p:grpSpPr>
                <p:grpSp>
                  <p:nvGrpSpPr>
                    <p:cNvPr id="752" name="Grafik 4">
                      <a:extLst>
                        <a:ext uri="{FF2B5EF4-FFF2-40B4-BE49-F238E27FC236}">
                          <a16:creationId xmlns="" xmlns:a16="http://schemas.microsoft.com/office/drawing/2014/main" id="{A0C417CE-A35A-47F6-888A-555595F38BB7}"/>
                        </a:ext>
                      </a:extLst>
                    </p:cNvPr>
                    <p:cNvGrpSpPr/>
                    <p:nvPr/>
                  </p:nvGrpSpPr>
                  <p:grpSpPr>
                    <a:xfrm>
                      <a:off x="4111734" y="3766213"/>
                      <a:ext cx="495026" cy="803211"/>
                      <a:chOff x="4111734" y="3766213"/>
                      <a:chExt cx="495026" cy="803211"/>
                    </a:xfrm>
                  </p:grpSpPr>
                  <p:grpSp>
                    <p:nvGrpSpPr>
                      <p:cNvPr id="753" name="Grafik 4">
                        <a:extLst>
                          <a:ext uri="{FF2B5EF4-FFF2-40B4-BE49-F238E27FC236}">
                            <a16:creationId xmlns="" xmlns:a16="http://schemas.microsoft.com/office/drawing/2014/main" id="{A0C417CE-A35A-47F6-888A-555595F38BB7}"/>
                          </a:ext>
                        </a:extLst>
                      </p:cNvPr>
                      <p:cNvGrpSpPr/>
                      <p:nvPr/>
                    </p:nvGrpSpPr>
                    <p:grpSpPr>
                      <a:xfrm>
                        <a:off x="4111734" y="3770515"/>
                        <a:ext cx="495026" cy="798908"/>
                        <a:chOff x="4111734" y="3770515"/>
                        <a:chExt cx="495026" cy="798908"/>
                      </a:xfrm>
                    </p:grpSpPr>
                    <p:grpSp>
                      <p:nvGrpSpPr>
                        <p:cNvPr id="754" name="Grafik 4">
                          <a:extLst>
                            <a:ext uri="{FF2B5EF4-FFF2-40B4-BE49-F238E27FC236}">
                              <a16:creationId xmlns="" xmlns:a16="http://schemas.microsoft.com/office/drawing/2014/main" id="{A0C417CE-A35A-47F6-888A-555595F38BB7}"/>
                            </a:ext>
                          </a:extLst>
                        </p:cNvPr>
                        <p:cNvGrpSpPr/>
                        <p:nvPr/>
                      </p:nvGrpSpPr>
                      <p:grpSpPr>
                        <a:xfrm>
                          <a:off x="4225952" y="3770515"/>
                          <a:ext cx="270923" cy="412039"/>
                          <a:chOff x="4225952" y="3770515"/>
                          <a:chExt cx="270923" cy="412039"/>
                        </a:xfrm>
                      </p:grpSpPr>
                      <p:sp>
                        <p:nvSpPr>
                          <p:cNvPr id="755" name="Serbest Form: Şekil 754">
                            <a:extLst>
                              <a:ext uri="{FF2B5EF4-FFF2-40B4-BE49-F238E27FC236}">
                                <a16:creationId xmlns="" xmlns:a16="http://schemas.microsoft.com/office/drawing/2014/main" id="{7DC0318F-E504-4389-B498-3A3D72588FDE}"/>
                              </a:ext>
                            </a:extLst>
                          </p:cNvPr>
                          <p:cNvSpPr/>
                          <p:nvPr/>
                        </p:nvSpPr>
                        <p:spPr>
                          <a:xfrm>
                            <a:off x="4225952" y="3770515"/>
                            <a:ext cx="270923" cy="375987"/>
                          </a:xfrm>
                          <a:custGeom>
                            <a:avLst/>
                            <a:gdLst>
                              <a:gd name="connsiteX0" fmla="*/ 153401 w 270923"/>
                              <a:gd name="connsiteY0" fmla="*/ 211 h 375987"/>
                              <a:gd name="connsiteX1" fmla="*/ 89616 w 270923"/>
                              <a:gd name="connsiteY1" fmla="*/ 14077 h 375987"/>
                              <a:gd name="connsiteX2" fmla="*/ 20285 w 270923"/>
                              <a:gd name="connsiteY2" fmla="*/ 93115 h 375987"/>
                              <a:gd name="connsiteX3" fmla="*/ 3645 w 270923"/>
                              <a:gd name="connsiteY3" fmla="*/ 208205 h 375987"/>
                              <a:gd name="connsiteX4" fmla="*/ 38311 w 270923"/>
                              <a:gd name="connsiteY4" fmla="*/ 334388 h 375987"/>
                              <a:gd name="connsiteX5" fmla="*/ 179747 w 270923"/>
                              <a:gd name="connsiteY5" fmla="*/ 330228 h 375987"/>
                              <a:gd name="connsiteX6" fmla="*/ 235212 w 270923"/>
                              <a:gd name="connsiteY6" fmla="*/ 375987 h 375987"/>
                              <a:gd name="connsiteX7" fmla="*/ 250465 w 270923"/>
                              <a:gd name="connsiteY7" fmla="*/ 313589 h 375987"/>
                              <a:gd name="connsiteX8" fmla="*/ 254625 w 270923"/>
                              <a:gd name="connsiteY8" fmla="*/ 242871 h 375987"/>
                              <a:gd name="connsiteX9" fmla="*/ 269878 w 270923"/>
                              <a:gd name="connsiteY9" fmla="*/ 155513 h 375987"/>
                              <a:gd name="connsiteX10" fmla="*/ 222733 w 270923"/>
                              <a:gd name="connsiteY10" fmla="*/ 25170 h 375987"/>
                              <a:gd name="connsiteX11" fmla="*/ 153401 w 270923"/>
                              <a:gd name="connsiteY11" fmla="*/ 211 h 37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923" h="375987">
                                <a:moveTo>
                                  <a:pt x="153401" y="211"/>
                                </a:moveTo>
                                <a:cubicBezTo>
                                  <a:pt x="131215" y="-1176"/>
                                  <a:pt x="107643" y="4371"/>
                                  <a:pt x="89616" y="14077"/>
                                </a:cubicBezTo>
                                <a:cubicBezTo>
                                  <a:pt x="57724" y="30717"/>
                                  <a:pt x="34151" y="59836"/>
                                  <a:pt x="20285" y="93115"/>
                                </a:cubicBezTo>
                                <a:cubicBezTo>
                                  <a:pt x="5032" y="127781"/>
                                  <a:pt x="-6061" y="170766"/>
                                  <a:pt x="3645" y="208205"/>
                                </a:cubicBezTo>
                                <a:cubicBezTo>
                                  <a:pt x="14738" y="251191"/>
                                  <a:pt x="23058" y="292790"/>
                                  <a:pt x="38311" y="334388"/>
                                </a:cubicBezTo>
                                <a:cubicBezTo>
                                  <a:pt x="39698" y="339935"/>
                                  <a:pt x="165881" y="330228"/>
                                  <a:pt x="179747" y="330228"/>
                                </a:cubicBezTo>
                                <a:cubicBezTo>
                                  <a:pt x="215799" y="328842"/>
                                  <a:pt x="231052" y="338548"/>
                                  <a:pt x="235212" y="375987"/>
                                </a:cubicBezTo>
                                <a:cubicBezTo>
                                  <a:pt x="235212" y="353801"/>
                                  <a:pt x="247692" y="334388"/>
                                  <a:pt x="250465" y="313589"/>
                                </a:cubicBezTo>
                                <a:cubicBezTo>
                                  <a:pt x="254625" y="290016"/>
                                  <a:pt x="253238" y="266444"/>
                                  <a:pt x="254625" y="242871"/>
                                </a:cubicBezTo>
                                <a:cubicBezTo>
                                  <a:pt x="256012" y="212365"/>
                                  <a:pt x="265718" y="184632"/>
                                  <a:pt x="269878" y="155513"/>
                                </a:cubicBezTo>
                                <a:cubicBezTo>
                                  <a:pt x="275425" y="108368"/>
                                  <a:pt x="258785" y="57063"/>
                                  <a:pt x="222733" y="25170"/>
                                </a:cubicBezTo>
                                <a:cubicBezTo>
                                  <a:pt x="203320" y="8531"/>
                                  <a:pt x="178361" y="211"/>
                                  <a:pt x="153401" y="211"/>
                                </a:cubicBezTo>
                                <a:close/>
                              </a:path>
                            </a:pathLst>
                          </a:custGeom>
                          <a:solidFill>
                            <a:srgbClr val="414042"/>
                          </a:solidFill>
                          <a:ln w="13829" cap="flat">
                            <a:noFill/>
                            <a:prstDash val="solid"/>
                            <a:miter/>
                          </a:ln>
                        </p:spPr>
                        <p:txBody>
                          <a:bodyPr rtlCol="0" anchor="ctr"/>
                          <a:lstStyle/>
                          <a:p>
                            <a:endParaRPr lang="tr-TR"/>
                          </a:p>
                        </p:txBody>
                      </p:sp>
                      <p:grpSp>
                        <p:nvGrpSpPr>
                          <p:cNvPr id="756" name="Grafik 4">
                            <a:extLst>
                              <a:ext uri="{FF2B5EF4-FFF2-40B4-BE49-F238E27FC236}">
                                <a16:creationId xmlns="" xmlns:a16="http://schemas.microsoft.com/office/drawing/2014/main" id="{A0C417CE-A35A-47F6-888A-555595F38BB7}"/>
                              </a:ext>
                            </a:extLst>
                          </p:cNvPr>
                          <p:cNvGrpSpPr/>
                          <p:nvPr/>
                        </p:nvGrpSpPr>
                        <p:grpSpPr>
                          <a:xfrm>
                            <a:off x="4236531" y="3791244"/>
                            <a:ext cx="246819" cy="391311"/>
                            <a:chOff x="4236531" y="3791244"/>
                            <a:chExt cx="246819" cy="391311"/>
                          </a:xfrm>
                        </p:grpSpPr>
                        <p:sp>
                          <p:nvSpPr>
                            <p:cNvPr id="757" name="Serbest Form: Şekil 756">
                              <a:extLst>
                                <a:ext uri="{FF2B5EF4-FFF2-40B4-BE49-F238E27FC236}">
                                  <a16:creationId xmlns="" xmlns:a16="http://schemas.microsoft.com/office/drawing/2014/main" id="{ABD46676-6BDD-466B-B7E8-F01376B4C4B6}"/>
                                </a:ext>
                              </a:extLst>
                            </p:cNvPr>
                            <p:cNvSpPr/>
                            <p:nvPr/>
                          </p:nvSpPr>
                          <p:spPr>
                            <a:xfrm>
                              <a:off x="4236531" y="4017546"/>
                              <a:ext cx="246819" cy="165008"/>
                            </a:xfrm>
                            <a:custGeom>
                              <a:avLst/>
                              <a:gdLst>
                                <a:gd name="connsiteX0" fmla="*/ 184422 w 246819"/>
                                <a:gd name="connsiteY0" fmla="*/ 45759 h 165008"/>
                                <a:gd name="connsiteX1" fmla="*/ 178875 w 246819"/>
                                <a:gd name="connsiteY1" fmla="*/ 0 h 165008"/>
                                <a:gd name="connsiteX2" fmla="*/ 123410 w 246819"/>
                                <a:gd name="connsiteY2" fmla="*/ 0 h 165008"/>
                                <a:gd name="connsiteX3" fmla="*/ 67945 w 246819"/>
                                <a:gd name="connsiteY3" fmla="*/ 0 h 165008"/>
                                <a:gd name="connsiteX4" fmla="*/ 62398 w 246819"/>
                                <a:gd name="connsiteY4" fmla="*/ 45759 h 165008"/>
                                <a:gd name="connsiteX5" fmla="*/ 0 w 246819"/>
                                <a:gd name="connsiteY5" fmla="*/ 94291 h 165008"/>
                                <a:gd name="connsiteX6" fmla="*/ 48532 w 246819"/>
                                <a:gd name="connsiteY6" fmla="*/ 138663 h 165008"/>
                                <a:gd name="connsiteX7" fmla="*/ 103997 w 246819"/>
                                <a:gd name="connsiteY7" fmla="*/ 163622 h 165008"/>
                                <a:gd name="connsiteX8" fmla="*/ 123410 w 246819"/>
                                <a:gd name="connsiteY8" fmla="*/ 165009 h 165008"/>
                                <a:gd name="connsiteX9" fmla="*/ 142823 w 246819"/>
                                <a:gd name="connsiteY9" fmla="*/ 163622 h 165008"/>
                                <a:gd name="connsiteX10" fmla="*/ 198288 w 246819"/>
                                <a:gd name="connsiteY10" fmla="*/ 138663 h 165008"/>
                                <a:gd name="connsiteX11" fmla="*/ 246820 w 246819"/>
                                <a:gd name="connsiteY11" fmla="*/ 94291 h 165008"/>
                                <a:gd name="connsiteX12" fmla="*/ 184422 w 246819"/>
                                <a:gd name="connsiteY12" fmla="*/ 45759 h 16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819" h="165008">
                                  <a:moveTo>
                                    <a:pt x="184422" y="45759"/>
                                  </a:moveTo>
                                  <a:cubicBezTo>
                                    <a:pt x="180262" y="33279"/>
                                    <a:pt x="178875" y="16640"/>
                                    <a:pt x="178875" y="0"/>
                                  </a:cubicBezTo>
                                  <a:lnTo>
                                    <a:pt x="123410" y="0"/>
                                  </a:lnTo>
                                  <a:lnTo>
                                    <a:pt x="67945" y="0"/>
                                  </a:lnTo>
                                  <a:cubicBezTo>
                                    <a:pt x="67945" y="16640"/>
                                    <a:pt x="66558" y="33279"/>
                                    <a:pt x="62398" y="45759"/>
                                  </a:cubicBezTo>
                                  <a:cubicBezTo>
                                    <a:pt x="52692" y="77651"/>
                                    <a:pt x="27733" y="83198"/>
                                    <a:pt x="0" y="94291"/>
                                  </a:cubicBezTo>
                                  <a:cubicBezTo>
                                    <a:pt x="16640" y="109544"/>
                                    <a:pt x="31892" y="126183"/>
                                    <a:pt x="48532" y="138663"/>
                                  </a:cubicBezTo>
                                  <a:cubicBezTo>
                                    <a:pt x="65171" y="151143"/>
                                    <a:pt x="83198" y="160849"/>
                                    <a:pt x="103997" y="163622"/>
                                  </a:cubicBezTo>
                                  <a:cubicBezTo>
                                    <a:pt x="109544" y="165009"/>
                                    <a:pt x="116477" y="165009"/>
                                    <a:pt x="123410" y="165009"/>
                                  </a:cubicBezTo>
                                  <a:cubicBezTo>
                                    <a:pt x="130343" y="165009"/>
                                    <a:pt x="135890" y="165009"/>
                                    <a:pt x="142823" y="163622"/>
                                  </a:cubicBezTo>
                                  <a:cubicBezTo>
                                    <a:pt x="163622" y="160849"/>
                                    <a:pt x="181648" y="149756"/>
                                    <a:pt x="198288" y="138663"/>
                                  </a:cubicBezTo>
                                  <a:cubicBezTo>
                                    <a:pt x="214927" y="126183"/>
                                    <a:pt x="230180" y="109544"/>
                                    <a:pt x="246820" y="94291"/>
                                  </a:cubicBezTo>
                                  <a:cubicBezTo>
                                    <a:pt x="219087" y="83198"/>
                                    <a:pt x="194128" y="77651"/>
                                    <a:pt x="184422" y="45759"/>
                                  </a:cubicBezTo>
                                  <a:close/>
                                </a:path>
                              </a:pathLst>
                            </a:custGeom>
                            <a:solidFill>
                              <a:srgbClr val="DBA37D"/>
                            </a:solidFill>
                            <a:ln w="13829" cap="flat">
                              <a:noFill/>
                              <a:prstDash val="solid"/>
                              <a:miter/>
                            </a:ln>
                          </p:spPr>
                          <p:txBody>
                            <a:bodyPr rtlCol="0" anchor="ctr"/>
                            <a:lstStyle/>
                            <a:p>
                              <a:endParaRPr lang="tr-TR"/>
                            </a:p>
                          </p:txBody>
                        </p:sp>
                        <p:sp>
                          <p:nvSpPr>
                            <p:cNvPr id="758" name="Serbest Form: Şekil 757">
                              <a:extLst>
                                <a:ext uri="{FF2B5EF4-FFF2-40B4-BE49-F238E27FC236}">
                                  <a16:creationId xmlns="" xmlns:a16="http://schemas.microsoft.com/office/drawing/2014/main" id="{49D91373-F021-41B0-A848-2C0501CFE36D}"/>
                                </a:ext>
                              </a:extLst>
                            </p:cNvPr>
                            <p:cNvSpPr/>
                            <p:nvPr/>
                          </p:nvSpPr>
                          <p:spPr>
                            <a:xfrm>
                              <a:off x="4243257" y="3791244"/>
                              <a:ext cx="229338" cy="258194"/>
                            </a:xfrm>
                            <a:custGeom>
                              <a:avLst/>
                              <a:gdLst>
                                <a:gd name="connsiteX0" fmla="*/ 219295 w 229338"/>
                                <a:gd name="connsiteY0" fmla="*/ 123692 h 258194"/>
                                <a:gd name="connsiteX1" fmla="*/ 199882 w 229338"/>
                                <a:gd name="connsiteY1" fmla="*/ 40494 h 258194"/>
                                <a:gd name="connsiteX2" fmla="*/ 116684 w 229338"/>
                                <a:gd name="connsiteY2" fmla="*/ 282 h 258194"/>
                                <a:gd name="connsiteX3" fmla="*/ 33486 w 229338"/>
                                <a:gd name="connsiteY3" fmla="*/ 40494 h 258194"/>
                                <a:gd name="connsiteX4" fmla="*/ 14074 w 229338"/>
                                <a:gd name="connsiteY4" fmla="*/ 123692 h 258194"/>
                                <a:gd name="connsiteX5" fmla="*/ 2981 w 229338"/>
                                <a:gd name="connsiteY5" fmla="*/ 152811 h 258194"/>
                                <a:gd name="connsiteX6" fmla="*/ 12687 w 229338"/>
                                <a:gd name="connsiteY6" fmla="*/ 168064 h 258194"/>
                                <a:gd name="connsiteX7" fmla="*/ 30713 w 229338"/>
                                <a:gd name="connsiteY7" fmla="*/ 191636 h 258194"/>
                                <a:gd name="connsiteX8" fmla="*/ 33486 w 229338"/>
                                <a:gd name="connsiteY8" fmla="*/ 191636 h 258194"/>
                                <a:gd name="connsiteX9" fmla="*/ 115297 w 229338"/>
                                <a:gd name="connsiteY9" fmla="*/ 258195 h 258194"/>
                                <a:gd name="connsiteX10" fmla="*/ 115297 w 229338"/>
                                <a:gd name="connsiteY10" fmla="*/ 258195 h 258194"/>
                                <a:gd name="connsiteX11" fmla="*/ 115297 w 229338"/>
                                <a:gd name="connsiteY11" fmla="*/ 258195 h 258194"/>
                                <a:gd name="connsiteX12" fmla="*/ 115297 w 229338"/>
                                <a:gd name="connsiteY12" fmla="*/ 258195 h 258194"/>
                                <a:gd name="connsiteX13" fmla="*/ 115297 w 229338"/>
                                <a:gd name="connsiteY13" fmla="*/ 258195 h 258194"/>
                                <a:gd name="connsiteX14" fmla="*/ 197109 w 229338"/>
                                <a:gd name="connsiteY14" fmla="*/ 191636 h 258194"/>
                                <a:gd name="connsiteX15" fmla="*/ 197109 w 229338"/>
                                <a:gd name="connsiteY15" fmla="*/ 191636 h 258194"/>
                                <a:gd name="connsiteX16" fmla="*/ 215135 w 229338"/>
                                <a:gd name="connsiteY16" fmla="*/ 169450 h 258194"/>
                                <a:gd name="connsiteX17" fmla="*/ 219295 w 229338"/>
                                <a:gd name="connsiteY17" fmla="*/ 123692 h 25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338" h="258194">
                                  <a:moveTo>
                                    <a:pt x="219295" y="123692"/>
                                  </a:moveTo>
                                  <a:cubicBezTo>
                                    <a:pt x="222068" y="94572"/>
                                    <a:pt x="216521" y="64067"/>
                                    <a:pt x="199882" y="40494"/>
                                  </a:cubicBezTo>
                                  <a:cubicBezTo>
                                    <a:pt x="181856" y="15535"/>
                                    <a:pt x="148577" y="-2492"/>
                                    <a:pt x="116684" y="282"/>
                                  </a:cubicBezTo>
                                  <a:cubicBezTo>
                                    <a:pt x="84792" y="-1105"/>
                                    <a:pt x="51513" y="15535"/>
                                    <a:pt x="33486" y="40494"/>
                                  </a:cubicBezTo>
                                  <a:cubicBezTo>
                                    <a:pt x="16847" y="64067"/>
                                    <a:pt x="11300" y="94572"/>
                                    <a:pt x="14074" y="123692"/>
                                  </a:cubicBezTo>
                                  <a:cubicBezTo>
                                    <a:pt x="-1179" y="123692"/>
                                    <a:pt x="-2566" y="143104"/>
                                    <a:pt x="2981" y="152811"/>
                                  </a:cubicBezTo>
                                  <a:cubicBezTo>
                                    <a:pt x="5754" y="158357"/>
                                    <a:pt x="9914" y="162517"/>
                                    <a:pt x="12687" y="168064"/>
                                  </a:cubicBezTo>
                                  <a:cubicBezTo>
                                    <a:pt x="16847" y="176384"/>
                                    <a:pt x="18233" y="190250"/>
                                    <a:pt x="30713" y="191636"/>
                                  </a:cubicBezTo>
                                  <a:cubicBezTo>
                                    <a:pt x="32100" y="191636"/>
                                    <a:pt x="33486" y="191636"/>
                                    <a:pt x="33486" y="191636"/>
                                  </a:cubicBezTo>
                                  <a:cubicBezTo>
                                    <a:pt x="51513" y="222142"/>
                                    <a:pt x="83405" y="258195"/>
                                    <a:pt x="115297" y="258195"/>
                                  </a:cubicBezTo>
                                  <a:lnTo>
                                    <a:pt x="115297" y="258195"/>
                                  </a:lnTo>
                                  <a:cubicBezTo>
                                    <a:pt x="115297" y="258195"/>
                                    <a:pt x="115297" y="258195"/>
                                    <a:pt x="115297" y="258195"/>
                                  </a:cubicBezTo>
                                  <a:cubicBezTo>
                                    <a:pt x="115297" y="258195"/>
                                    <a:pt x="115297" y="258195"/>
                                    <a:pt x="115297" y="258195"/>
                                  </a:cubicBezTo>
                                  <a:lnTo>
                                    <a:pt x="115297" y="258195"/>
                                  </a:lnTo>
                                  <a:cubicBezTo>
                                    <a:pt x="147190" y="258195"/>
                                    <a:pt x="179082" y="223529"/>
                                    <a:pt x="197109" y="191636"/>
                                  </a:cubicBezTo>
                                  <a:cubicBezTo>
                                    <a:pt x="197109" y="191636"/>
                                    <a:pt x="197109" y="191636"/>
                                    <a:pt x="197109" y="191636"/>
                                  </a:cubicBezTo>
                                  <a:cubicBezTo>
                                    <a:pt x="208202" y="190250"/>
                                    <a:pt x="210975" y="177770"/>
                                    <a:pt x="215135" y="169450"/>
                                  </a:cubicBezTo>
                                  <a:cubicBezTo>
                                    <a:pt x="223455" y="159744"/>
                                    <a:pt x="240094" y="127852"/>
                                    <a:pt x="219295" y="123692"/>
                                  </a:cubicBezTo>
                                  <a:close/>
                                </a:path>
                              </a:pathLst>
                            </a:custGeom>
                            <a:solidFill>
                              <a:srgbClr val="E7B088"/>
                            </a:solidFill>
                            <a:ln w="13829" cap="flat">
                              <a:noFill/>
                              <a:prstDash val="solid"/>
                              <a:miter/>
                            </a:ln>
                          </p:spPr>
                          <p:txBody>
                            <a:bodyPr rtlCol="0" anchor="ctr"/>
                            <a:lstStyle/>
                            <a:p>
                              <a:endParaRPr lang="tr-TR"/>
                            </a:p>
                          </p:txBody>
                        </p:sp>
                      </p:grpSp>
                    </p:grpSp>
                    <p:sp>
                      <p:nvSpPr>
                        <p:cNvPr id="759" name="Serbest Form: Şekil 758">
                          <a:extLst>
                            <a:ext uri="{FF2B5EF4-FFF2-40B4-BE49-F238E27FC236}">
                              <a16:creationId xmlns="" xmlns:a16="http://schemas.microsoft.com/office/drawing/2014/main" id="{94478104-5E48-40CA-A12F-FDA86C8CAE8E}"/>
                            </a:ext>
                          </a:extLst>
                        </p:cNvPr>
                        <p:cNvSpPr/>
                        <p:nvPr/>
                      </p:nvSpPr>
                      <p:spPr>
                        <a:xfrm>
                          <a:off x="4111734" y="4100744"/>
                          <a:ext cx="249593" cy="468680"/>
                        </a:xfrm>
                        <a:custGeom>
                          <a:avLst/>
                          <a:gdLst>
                            <a:gd name="connsiteX0" fmla="*/ 141436 w 249593"/>
                            <a:gd name="connsiteY0" fmla="*/ 4160 h 468680"/>
                            <a:gd name="connsiteX1" fmla="*/ 138663 w 249593"/>
                            <a:gd name="connsiteY1" fmla="*/ 0 h 468680"/>
                            <a:gd name="connsiteX2" fmla="*/ 44372 w 249593"/>
                            <a:gd name="connsiteY2" fmla="*/ 61012 h 468680"/>
                            <a:gd name="connsiteX3" fmla="*/ 40212 w 249593"/>
                            <a:gd name="connsiteY3" fmla="*/ 69331 h 468680"/>
                            <a:gd name="connsiteX4" fmla="*/ 0 w 249593"/>
                            <a:gd name="connsiteY4" fmla="*/ 177489 h 468680"/>
                            <a:gd name="connsiteX5" fmla="*/ 105384 w 249593"/>
                            <a:gd name="connsiteY5" fmla="*/ 223247 h 468680"/>
                            <a:gd name="connsiteX6" fmla="*/ 112317 w 249593"/>
                            <a:gd name="connsiteY6" fmla="*/ 203834 h 468680"/>
                            <a:gd name="connsiteX7" fmla="*/ 112317 w 249593"/>
                            <a:gd name="connsiteY7" fmla="*/ 256526 h 468680"/>
                            <a:gd name="connsiteX8" fmla="*/ 106770 w 249593"/>
                            <a:gd name="connsiteY8" fmla="*/ 360523 h 468680"/>
                            <a:gd name="connsiteX9" fmla="*/ 88744 w 249593"/>
                            <a:gd name="connsiteY9" fmla="*/ 450654 h 468680"/>
                            <a:gd name="connsiteX10" fmla="*/ 249593 w 249593"/>
                            <a:gd name="connsiteY10" fmla="*/ 468681 h 468680"/>
                            <a:gd name="connsiteX11" fmla="*/ 249593 w 249593"/>
                            <a:gd name="connsiteY11" fmla="*/ 72105 h 468680"/>
                            <a:gd name="connsiteX12" fmla="*/ 249593 w 249593"/>
                            <a:gd name="connsiteY12" fmla="*/ 72105 h 468680"/>
                            <a:gd name="connsiteX13" fmla="*/ 141436 w 249593"/>
                            <a:gd name="connsiteY13" fmla="*/ 4160 h 4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593" h="468680">
                              <a:moveTo>
                                <a:pt x="141436" y="4160"/>
                              </a:moveTo>
                              <a:cubicBezTo>
                                <a:pt x="140049" y="2773"/>
                                <a:pt x="138663" y="1387"/>
                                <a:pt x="138663" y="0"/>
                              </a:cubicBezTo>
                              <a:cubicBezTo>
                                <a:pt x="76265" y="23573"/>
                                <a:pt x="65171" y="29119"/>
                                <a:pt x="44372" y="61012"/>
                              </a:cubicBezTo>
                              <a:cubicBezTo>
                                <a:pt x="42985" y="63785"/>
                                <a:pt x="41599" y="66558"/>
                                <a:pt x="40212" y="69331"/>
                              </a:cubicBezTo>
                              <a:cubicBezTo>
                                <a:pt x="34666" y="83198"/>
                                <a:pt x="34666" y="91518"/>
                                <a:pt x="0" y="177489"/>
                              </a:cubicBezTo>
                              <a:cubicBezTo>
                                <a:pt x="2773" y="178875"/>
                                <a:pt x="105384" y="223247"/>
                                <a:pt x="105384" y="223247"/>
                              </a:cubicBezTo>
                              <a:cubicBezTo>
                                <a:pt x="106770" y="216314"/>
                                <a:pt x="106770" y="209381"/>
                                <a:pt x="112317" y="203834"/>
                              </a:cubicBezTo>
                              <a:cubicBezTo>
                                <a:pt x="106770" y="209381"/>
                                <a:pt x="112317" y="249593"/>
                                <a:pt x="112317" y="256526"/>
                              </a:cubicBezTo>
                              <a:cubicBezTo>
                                <a:pt x="112317" y="291192"/>
                                <a:pt x="112317" y="325858"/>
                                <a:pt x="106770" y="360523"/>
                              </a:cubicBezTo>
                              <a:cubicBezTo>
                                <a:pt x="101224" y="391029"/>
                                <a:pt x="94291" y="420149"/>
                                <a:pt x="88744" y="450654"/>
                              </a:cubicBezTo>
                              <a:cubicBezTo>
                                <a:pt x="142823" y="460361"/>
                                <a:pt x="196901" y="467294"/>
                                <a:pt x="249593" y="468681"/>
                              </a:cubicBezTo>
                              <a:lnTo>
                                <a:pt x="249593" y="72105"/>
                              </a:lnTo>
                              <a:cubicBezTo>
                                <a:pt x="249593" y="72105"/>
                                <a:pt x="249593" y="72105"/>
                                <a:pt x="249593" y="72105"/>
                              </a:cubicBezTo>
                              <a:cubicBezTo>
                                <a:pt x="192741" y="65172"/>
                                <a:pt x="162235" y="31893"/>
                                <a:pt x="141436" y="4160"/>
                              </a:cubicBezTo>
                              <a:close/>
                            </a:path>
                          </a:pathLst>
                        </a:custGeom>
                        <a:solidFill>
                          <a:srgbClr val="F94E63"/>
                        </a:solidFill>
                        <a:ln w="13829" cap="flat">
                          <a:noFill/>
                          <a:prstDash val="solid"/>
                          <a:miter/>
                        </a:ln>
                      </p:spPr>
                      <p:txBody>
                        <a:bodyPr rtlCol="0" anchor="ctr"/>
                        <a:lstStyle/>
                        <a:p>
                          <a:endParaRPr lang="tr-TR"/>
                        </a:p>
                      </p:txBody>
                    </p:sp>
                    <p:sp>
                      <p:nvSpPr>
                        <p:cNvPr id="760" name="Serbest Form: Şekil 759">
                          <a:extLst>
                            <a:ext uri="{FF2B5EF4-FFF2-40B4-BE49-F238E27FC236}">
                              <a16:creationId xmlns="" xmlns:a16="http://schemas.microsoft.com/office/drawing/2014/main" id="{07F40B84-A175-4DE4-8BAD-909F499BB66E}"/>
                            </a:ext>
                          </a:extLst>
                        </p:cNvPr>
                        <p:cNvSpPr/>
                        <p:nvPr/>
                      </p:nvSpPr>
                      <p:spPr>
                        <a:xfrm>
                          <a:off x="4362714" y="4100744"/>
                          <a:ext cx="244046" cy="467503"/>
                        </a:xfrm>
                        <a:custGeom>
                          <a:avLst/>
                          <a:gdLst>
                            <a:gd name="connsiteX0" fmla="*/ 106770 w 244046"/>
                            <a:gd name="connsiteY0" fmla="*/ 0 h 467503"/>
                            <a:gd name="connsiteX1" fmla="*/ 0 w 244046"/>
                            <a:gd name="connsiteY1" fmla="*/ 70718 h 467503"/>
                            <a:gd name="connsiteX2" fmla="*/ 0 w 244046"/>
                            <a:gd name="connsiteY2" fmla="*/ 467294 h 467503"/>
                            <a:gd name="connsiteX3" fmla="*/ 152529 w 244046"/>
                            <a:gd name="connsiteY3" fmla="*/ 452041 h 467503"/>
                            <a:gd name="connsiteX4" fmla="*/ 149756 w 244046"/>
                            <a:gd name="connsiteY4" fmla="*/ 425695 h 467503"/>
                            <a:gd name="connsiteX5" fmla="*/ 138663 w 244046"/>
                            <a:gd name="connsiteY5" fmla="*/ 298125 h 467503"/>
                            <a:gd name="connsiteX6" fmla="*/ 134503 w 244046"/>
                            <a:gd name="connsiteY6" fmla="*/ 234340 h 467503"/>
                            <a:gd name="connsiteX7" fmla="*/ 134503 w 244046"/>
                            <a:gd name="connsiteY7" fmla="*/ 191355 h 467503"/>
                            <a:gd name="connsiteX8" fmla="*/ 155302 w 244046"/>
                            <a:gd name="connsiteY8" fmla="*/ 226021 h 467503"/>
                            <a:gd name="connsiteX9" fmla="*/ 244047 w 244046"/>
                            <a:gd name="connsiteY9" fmla="*/ 176102 h 467503"/>
                            <a:gd name="connsiteX10" fmla="*/ 199674 w 244046"/>
                            <a:gd name="connsiteY10" fmla="*/ 59625 h 467503"/>
                            <a:gd name="connsiteX11" fmla="*/ 106770 w 244046"/>
                            <a:gd name="connsiteY11" fmla="*/ 0 h 46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046" h="467503">
                              <a:moveTo>
                                <a:pt x="106770" y="0"/>
                              </a:moveTo>
                              <a:cubicBezTo>
                                <a:pt x="85971" y="29119"/>
                                <a:pt x="58238" y="65172"/>
                                <a:pt x="0" y="70718"/>
                              </a:cubicBezTo>
                              <a:lnTo>
                                <a:pt x="0" y="467294"/>
                              </a:lnTo>
                              <a:cubicBezTo>
                                <a:pt x="52692" y="468681"/>
                                <a:pt x="103997" y="463134"/>
                                <a:pt x="152529" y="452041"/>
                              </a:cubicBezTo>
                              <a:cubicBezTo>
                                <a:pt x="151143" y="443721"/>
                                <a:pt x="149756" y="435402"/>
                                <a:pt x="149756" y="425695"/>
                              </a:cubicBezTo>
                              <a:cubicBezTo>
                                <a:pt x="144209" y="382710"/>
                                <a:pt x="141436" y="341111"/>
                                <a:pt x="138663" y="298125"/>
                              </a:cubicBezTo>
                              <a:cubicBezTo>
                                <a:pt x="137276" y="277326"/>
                                <a:pt x="135890" y="255140"/>
                                <a:pt x="134503" y="234340"/>
                              </a:cubicBezTo>
                              <a:cubicBezTo>
                                <a:pt x="134503" y="226021"/>
                                <a:pt x="140049" y="196901"/>
                                <a:pt x="134503" y="191355"/>
                              </a:cubicBezTo>
                              <a:cubicBezTo>
                                <a:pt x="144209" y="201061"/>
                                <a:pt x="149756" y="214927"/>
                                <a:pt x="155302" y="226021"/>
                              </a:cubicBezTo>
                              <a:cubicBezTo>
                                <a:pt x="155302" y="226021"/>
                                <a:pt x="226020" y="187195"/>
                                <a:pt x="244047" y="176102"/>
                              </a:cubicBezTo>
                              <a:cubicBezTo>
                                <a:pt x="217701" y="85971"/>
                                <a:pt x="202448" y="62398"/>
                                <a:pt x="199674" y="59625"/>
                              </a:cubicBezTo>
                              <a:cubicBezTo>
                                <a:pt x="178875" y="29119"/>
                                <a:pt x="169169" y="23573"/>
                                <a:pt x="106770" y="0"/>
                              </a:cubicBezTo>
                              <a:close/>
                            </a:path>
                          </a:pathLst>
                        </a:custGeom>
                        <a:solidFill>
                          <a:srgbClr val="E8425E"/>
                        </a:solidFill>
                        <a:ln w="13829" cap="flat">
                          <a:noFill/>
                          <a:prstDash val="solid"/>
                          <a:miter/>
                        </a:ln>
                      </p:spPr>
                      <p:txBody>
                        <a:bodyPr rtlCol="0" anchor="ctr"/>
                        <a:lstStyle/>
                        <a:p>
                          <a:endParaRPr lang="tr-TR" dirty="0"/>
                        </a:p>
                      </p:txBody>
                    </p:sp>
                  </p:grpSp>
                  <p:grpSp>
                    <p:nvGrpSpPr>
                      <p:cNvPr id="761" name="Grafik 4">
                        <a:extLst>
                          <a:ext uri="{FF2B5EF4-FFF2-40B4-BE49-F238E27FC236}">
                            <a16:creationId xmlns="" xmlns:a16="http://schemas.microsoft.com/office/drawing/2014/main" id="{A0C417CE-A35A-47F6-888A-555595F38BB7}"/>
                          </a:ext>
                        </a:extLst>
                      </p:cNvPr>
                      <p:cNvGrpSpPr/>
                      <p:nvPr/>
                    </p:nvGrpSpPr>
                    <p:grpSpPr>
                      <a:xfrm>
                        <a:off x="4217118" y="3766213"/>
                        <a:ext cx="311991" cy="396929"/>
                        <a:chOff x="4217118" y="3766213"/>
                        <a:chExt cx="311991" cy="396929"/>
                      </a:xfrm>
                    </p:grpSpPr>
                    <p:sp>
                      <p:nvSpPr>
                        <p:cNvPr id="762" name="Serbest Form: Şekil 761">
                          <a:extLst>
                            <a:ext uri="{FF2B5EF4-FFF2-40B4-BE49-F238E27FC236}">
                              <a16:creationId xmlns="" xmlns:a16="http://schemas.microsoft.com/office/drawing/2014/main" id="{7D8DD684-7394-462A-9634-06B6A172C126}"/>
                            </a:ext>
                          </a:extLst>
                        </p:cNvPr>
                        <p:cNvSpPr/>
                        <p:nvPr/>
                      </p:nvSpPr>
                      <p:spPr>
                        <a:xfrm>
                          <a:off x="4358554" y="3852537"/>
                          <a:ext cx="11093" cy="9706"/>
                        </a:xfrm>
                        <a:custGeom>
                          <a:avLst/>
                          <a:gdLst>
                            <a:gd name="connsiteX0" fmla="*/ 0 w 11093"/>
                            <a:gd name="connsiteY0" fmla="*/ 6933 h 9706"/>
                            <a:gd name="connsiteX1" fmla="*/ 11093 w 11093"/>
                            <a:gd name="connsiteY1" fmla="*/ 9706 h 9706"/>
                            <a:gd name="connsiteX2" fmla="*/ 0 w 11093"/>
                            <a:gd name="connsiteY2" fmla="*/ 0 h 9706"/>
                            <a:gd name="connsiteX3" fmla="*/ 0 w 11093"/>
                            <a:gd name="connsiteY3" fmla="*/ 6933 h 9706"/>
                          </a:gdLst>
                          <a:ahLst/>
                          <a:cxnLst>
                            <a:cxn ang="0">
                              <a:pos x="connsiteX0" y="connsiteY0"/>
                            </a:cxn>
                            <a:cxn ang="0">
                              <a:pos x="connsiteX1" y="connsiteY1"/>
                            </a:cxn>
                            <a:cxn ang="0">
                              <a:pos x="connsiteX2" y="connsiteY2"/>
                            </a:cxn>
                            <a:cxn ang="0">
                              <a:pos x="connsiteX3" y="connsiteY3"/>
                            </a:cxn>
                          </a:cxnLst>
                          <a:rect l="l" t="t" r="r" b="b"/>
                          <a:pathLst>
                            <a:path w="11093" h="9706">
                              <a:moveTo>
                                <a:pt x="0" y="6933"/>
                              </a:moveTo>
                              <a:cubicBezTo>
                                <a:pt x="2773" y="8320"/>
                                <a:pt x="6933" y="8320"/>
                                <a:pt x="11093" y="9706"/>
                              </a:cubicBezTo>
                              <a:cubicBezTo>
                                <a:pt x="6933" y="6933"/>
                                <a:pt x="4160" y="4160"/>
                                <a:pt x="0" y="0"/>
                              </a:cubicBezTo>
                              <a:lnTo>
                                <a:pt x="0" y="6933"/>
                              </a:lnTo>
                              <a:close/>
                            </a:path>
                          </a:pathLst>
                        </a:custGeom>
                        <a:solidFill>
                          <a:srgbClr val="393C42"/>
                        </a:solidFill>
                        <a:ln w="13829" cap="flat">
                          <a:noFill/>
                          <a:prstDash val="solid"/>
                          <a:miter/>
                        </a:ln>
                      </p:spPr>
                      <p:txBody>
                        <a:bodyPr rtlCol="0" anchor="ctr"/>
                        <a:lstStyle/>
                        <a:p>
                          <a:endParaRPr lang="tr-TR"/>
                        </a:p>
                      </p:txBody>
                    </p:sp>
                    <p:sp>
                      <p:nvSpPr>
                        <p:cNvPr id="763" name="Serbest Form: Şekil 762">
                          <a:extLst>
                            <a:ext uri="{FF2B5EF4-FFF2-40B4-BE49-F238E27FC236}">
                              <a16:creationId xmlns="" xmlns:a16="http://schemas.microsoft.com/office/drawing/2014/main" id="{612B8CFA-50F7-4D7D-B2F4-F1AE17642C37}"/>
                            </a:ext>
                          </a:extLst>
                        </p:cNvPr>
                        <p:cNvSpPr/>
                        <p:nvPr/>
                      </p:nvSpPr>
                      <p:spPr>
                        <a:xfrm>
                          <a:off x="4217118" y="3766213"/>
                          <a:ext cx="311991" cy="396929"/>
                        </a:xfrm>
                        <a:custGeom>
                          <a:avLst/>
                          <a:gdLst>
                            <a:gd name="connsiteX0" fmla="*/ 291192 w 311991"/>
                            <a:gd name="connsiteY0" fmla="*/ 244400 h 396929"/>
                            <a:gd name="connsiteX1" fmla="*/ 288419 w 311991"/>
                            <a:gd name="connsiteY1" fmla="*/ 114057 h 396929"/>
                            <a:gd name="connsiteX2" fmla="*/ 192741 w 311991"/>
                            <a:gd name="connsiteY2" fmla="*/ 8673 h 396929"/>
                            <a:gd name="connsiteX3" fmla="*/ 45759 w 311991"/>
                            <a:gd name="connsiteY3" fmla="*/ 43339 h 396929"/>
                            <a:gd name="connsiteX4" fmla="*/ 11093 w 311991"/>
                            <a:gd name="connsiteY4" fmla="*/ 211121 h 396929"/>
                            <a:gd name="connsiteX5" fmla="*/ 0 w 311991"/>
                            <a:gd name="connsiteY5" fmla="*/ 396929 h 396929"/>
                            <a:gd name="connsiteX6" fmla="*/ 26346 w 311991"/>
                            <a:gd name="connsiteY6" fmla="*/ 388610 h 396929"/>
                            <a:gd name="connsiteX7" fmla="*/ 48532 w 311991"/>
                            <a:gd name="connsiteY7" fmla="*/ 367810 h 396929"/>
                            <a:gd name="connsiteX8" fmla="*/ 56852 w 311991"/>
                            <a:gd name="connsiteY8" fmla="*/ 306799 h 396929"/>
                            <a:gd name="connsiteX9" fmla="*/ 42985 w 311991"/>
                            <a:gd name="connsiteY9" fmla="*/ 241627 h 396929"/>
                            <a:gd name="connsiteX10" fmla="*/ 73491 w 311991"/>
                            <a:gd name="connsiteY10" fmla="*/ 78005 h 396929"/>
                            <a:gd name="connsiteX11" fmla="*/ 135890 w 311991"/>
                            <a:gd name="connsiteY11" fmla="*/ 93258 h 396929"/>
                            <a:gd name="connsiteX12" fmla="*/ 220474 w 311991"/>
                            <a:gd name="connsiteY12" fmla="*/ 159816 h 396929"/>
                            <a:gd name="connsiteX13" fmla="*/ 242660 w 311991"/>
                            <a:gd name="connsiteY13" fmla="*/ 348397 h 396929"/>
                            <a:gd name="connsiteX14" fmla="*/ 311991 w 311991"/>
                            <a:gd name="connsiteY14" fmla="*/ 392770 h 396929"/>
                            <a:gd name="connsiteX15" fmla="*/ 298125 w 311991"/>
                            <a:gd name="connsiteY15" fmla="*/ 324825 h 396929"/>
                            <a:gd name="connsiteX16" fmla="*/ 291192 w 311991"/>
                            <a:gd name="connsiteY16" fmla="*/ 244400 h 39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991" h="396929">
                              <a:moveTo>
                                <a:pt x="291192" y="244400"/>
                              </a:moveTo>
                              <a:cubicBezTo>
                                <a:pt x="293965" y="202801"/>
                                <a:pt x="296739" y="155656"/>
                                <a:pt x="288419" y="114057"/>
                              </a:cubicBezTo>
                              <a:cubicBezTo>
                                <a:pt x="278712" y="65525"/>
                                <a:pt x="241273" y="26700"/>
                                <a:pt x="192741" y="8673"/>
                              </a:cubicBezTo>
                              <a:cubicBezTo>
                                <a:pt x="138663" y="-10739"/>
                                <a:pt x="84584" y="3127"/>
                                <a:pt x="45759" y="43339"/>
                              </a:cubicBezTo>
                              <a:cubicBezTo>
                                <a:pt x="0" y="90485"/>
                                <a:pt x="6933" y="150110"/>
                                <a:pt x="11093" y="211121"/>
                              </a:cubicBezTo>
                              <a:cubicBezTo>
                                <a:pt x="15253" y="273520"/>
                                <a:pt x="24959" y="337304"/>
                                <a:pt x="0" y="396929"/>
                              </a:cubicBezTo>
                              <a:cubicBezTo>
                                <a:pt x="0" y="395543"/>
                                <a:pt x="22186" y="389996"/>
                                <a:pt x="26346" y="388610"/>
                              </a:cubicBezTo>
                              <a:cubicBezTo>
                                <a:pt x="34666" y="383063"/>
                                <a:pt x="42985" y="376130"/>
                                <a:pt x="48532" y="367810"/>
                              </a:cubicBezTo>
                              <a:cubicBezTo>
                                <a:pt x="61012" y="349784"/>
                                <a:pt x="59625" y="327598"/>
                                <a:pt x="56852" y="306799"/>
                              </a:cubicBezTo>
                              <a:cubicBezTo>
                                <a:pt x="54079" y="284613"/>
                                <a:pt x="47145" y="263813"/>
                                <a:pt x="42985" y="241627"/>
                              </a:cubicBezTo>
                              <a:cubicBezTo>
                                <a:pt x="31892" y="179229"/>
                                <a:pt x="51305" y="133470"/>
                                <a:pt x="73491" y="78005"/>
                              </a:cubicBezTo>
                              <a:cubicBezTo>
                                <a:pt x="69331" y="87711"/>
                                <a:pt x="130343" y="93258"/>
                                <a:pt x="135890" y="93258"/>
                              </a:cubicBezTo>
                              <a:cubicBezTo>
                                <a:pt x="176102" y="97418"/>
                                <a:pt x="206608" y="122377"/>
                                <a:pt x="220474" y="159816"/>
                              </a:cubicBezTo>
                              <a:cubicBezTo>
                                <a:pt x="242660" y="220828"/>
                                <a:pt x="205221" y="291546"/>
                                <a:pt x="242660" y="348397"/>
                              </a:cubicBezTo>
                              <a:cubicBezTo>
                                <a:pt x="257913" y="371970"/>
                                <a:pt x="284259" y="388610"/>
                                <a:pt x="311991" y="392770"/>
                              </a:cubicBezTo>
                              <a:cubicBezTo>
                                <a:pt x="309218" y="392770"/>
                                <a:pt x="298125" y="331758"/>
                                <a:pt x="298125" y="324825"/>
                              </a:cubicBezTo>
                              <a:cubicBezTo>
                                <a:pt x="298125" y="298479"/>
                                <a:pt x="289805" y="272133"/>
                                <a:pt x="291192" y="244400"/>
                              </a:cubicBezTo>
                              <a:close/>
                            </a:path>
                          </a:pathLst>
                        </a:custGeom>
                        <a:solidFill>
                          <a:srgbClr val="474747"/>
                        </a:solidFill>
                        <a:ln w="13829" cap="flat">
                          <a:noFill/>
                          <a:prstDash val="solid"/>
                          <a:miter/>
                        </a:ln>
                      </p:spPr>
                      <p:txBody>
                        <a:bodyPr rtlCol="0" anchor="ctr"/>
                        <a:lstStyle/>
                        <a:p>
                          <a:endParaRPr lang="tr-TR"/>
                        </a:p>
                      </p:txBody>
                    </p:sp>
                  </p:grpSp>
                  <p:sp>
                    <p:nvSpPr>
                      <p:cNvPr id="764" name="Serbest Form: Şekil 763">
                        <a:extLst>
                          <a:ext uri="{FF2B5EF4-FFF2-40B4-BE49-F238E27FC236}">
                            <a16:creationId xmlns="" xmlns:a16="http://schemas.microsoft.com/office/drawing/2014/main" id="{2C1680F6-5F14-4FC2-8B97-2417236619BB}"/>
                          </a:ext>
                        </a:extLst>
                      </p:cNvPr>
                      <p:cNvSpPr/>
                      <p:nvPr/>
                    </p:nvSpPr>
                    <p:spPr>
                      <a:xfrm>
                        <a:off x="4326662" y="3995360"/>
                        <a:ext cx="66558" cy="23418"/>
                      </a:xfrm>
                      <a:custGeom>
                        <a:avLst/>
                        <a:gdLst>
                          <a:gd name="connsiteX0" fmla="*/ 66558 w 66558"/>
                          <a:gd name="connsiteY0" fmla="*/ 0 h 23418"/>
                          <a:gd name="connsiteX1" fmla="*/ 0 w 66558"/>
                          <a:gd name="connsiteY1" fmla="*/ 0 h 23418"/>
                          <a:gd name="connsiteX2" fmla="*/ 66558 w 66558"/>
                          <a:gd name="connsiteY2" fmla="*/ 0 h 23418"/>
                        </a:gdLst>
                        <a:ahLst/>
                        <a:cxnLst>
                          <a:cxn ang="0">
                            <a:pos x="connsiteX0" y="connsiteY0"/>
                          </a:cxn>
                          <a:cxn ang="0">
                            <a:pos x="connsiteX1" y="connsiteY1"/>
                          </a:cxn>
                          <a:cxn ang="0">
                            <a:pos x="connsiteX2" y="connsiteY2"/>
                          </a:cxn>
                        </a:cxnLst>
                        <a:rect l="l" t="t" r="r" b="b"/>
                        <a:pathLst>
                          <a:path w="66558" h="23418">
                            <a:moveTo>
                              <a:pt x="66558" y="0"/>
                            </a:moveTo>
                            <a:lnTo>
                              <a:pt x="0" y="0"/>
                            </a:lnTo>
                            <a:cubicBezTo>
                              <a:pt x="40212" y="52692"/>
                              <a:pt x="66558" y="0"/>
                              <a:pt x="66558" y="0"/>
                            </a:cubicBezTo>
                            <a:close/>
                          </a:path>
                        </a:pathLst>
                      </a:custGeom>
                      <a:solidFill>
                        <a:srgbClr val="FFFFFF"/>
                      </a:solidFill>
                      <a:ln w="13829" cap="flat">
                        <a:noFill/>
                        <a:prstDash val="solid"/>
                        <a:miter/>
                      </a:ln>
                    </p:spPr>
                    <p:txBody>
                      <a:bodyPr rtlCol="0" anchor="ctr"/>
                      <a:lstStyle/>
                      <a:p>
                        <a:endParaRPr lang="tr-TR"/>
                      </a:p>
                    </p:txBody>
                  </p:sp>
                </p:grpSp>
                <p:sp>
                  <p:nvSpPr>
                    <p:cNvPr id="765" name="Serbest Form: Şekil 764">
                      <a:extLst>
                        <a:ext uri="{FF2B5EF4-FFF2-40B4-BE49-F238E27FC236}">
                          <a16:creationId xmlns="" xmlns:a16="http://schemas.microsoft.com/office/drawing/2014/main" id="{544F29F4-E04E-4A7D-AC11-2E4E70585BD5}"/>
                        </a:ext>
                      </a:extLst>
                    </p:cNvPr>
                    <p:cNvSpPr/>
                    <p:nvPr/>
                  </p:nvSpPr>
                  <p:spPr>
                    <a:xfrm>
                      <a:off x="4253170" y="3808690"/>
                      <a:ext cx="216523" cy="110422"/>
                    </a:xfrm>
                    <a:custGeom>
                      <a:avLst/>
                      <a:gdLst>
                        <a:gd name="connsiteX0" fmla="*/ 119250 w 216523"/>
                        <a:gd name="connsiteY0" fmla="*/ 2248 h 110422"/>
                        <a:gd name="connsiteX1" fmla="*/ 0 w 216523"/>
                        <a:gd name="connsiteY1" fmla="*/ 60487 h 110422"/>
                        <a:gd name="connsiteX2" fmla="*/ 124797 w 216523"/>
                        <a:gd name="connsiteY2" fmla="*/ 18888 h 110422"/>
                        <a:gd name="connsiteX3" fmla="*/ 216314 w 216523"/>
                        <a:gd name="connsiteY3" fmla="*/ 110405 h 110422"/>
                        <a:gd name="connsiteX4" fmla="*/ 119250 w 216523"/>
                        <a:gd name="connsiteY4" fmla="*/ 2248 h 11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23" h="110422">
                          <a:moveTo>
                            <a:pt x="119250" y="2248"/>
                          </a:moveTo>
                          <a:cubicBezTo>
                            <a:pt x="23573" y="-11618"/>
                            <a:pt x="13866" y="42460"/>
                            <a:pt x="0" y="60487"/>
                          </a:cubicBezTo>
                          <a:cubicBezTo>
                            <a:pt x="29119" y="18888"/>
                            <a:pt x="77651" y="3635"/>
                            <a:pt x="124797" y="18888"/>
                          </a:cubicBezTo>
                          <a:cubicBezTo>
                            <a:pt x="169169" y="32754"/>
                            <a:pt x="201061" y="67420"/>
                            <a:pt x="216314" y="110405"/>
                          </a:cubicBezTo>
                          <a:cubicBezTo>
                            <a:pt x="217701" y="111792"/>
                            <a:pt x="214927" y="29981"/>
                            <a:pt x="119250" y="2248"/>
                          </a:cubicBezTo>
                          <a:close/>
                        </a:path>
                      </a:pathLst>
                    </a:custGeom>
                    <a:solidFill>
                      <a:srgbClr val="14B0BF"/>
                    </a:solidFill>
                    <a:ln w="13829" cap="flat">
                      <a:noFill/>
                      <a:prstDash val="solid"/>
                      <a:miter/>
                    </a:ln>
                  </p:spPr>
                  <p:txBody>
                    <a:bodyPr rtlCol="0" anchor="ctr"/>
                    <a:lstStyle/>
                    <a:p>
                      <a:endParaRPr lang="tr-TR"/>
                    </a:p>
                  </p:txBody>
                </p:sp>
              </p:grpSp>
              <p:sp>
                <p:nvSpPr>
                  <p:cNvPr id="766" name="Serbest Form: Şekil 765">
                    <a:extLst>
                      <a:ext uri="{FF2B5EF4-FFF2-40B4-BE49-F238E27FC236}">
                        <a16:creationId xmlns="" xmlns:a16="http://schemas.microsoft.com/office/drawing/2014/main" id="{45F5CE7B-03C1-4573-8C4E-9AD36245495D}"/>
                      </a:ext>
                    </a:extLst>
                  </p:cNvPr>
                  <p:cNvSpPr/>
                  <p:nvPr/>
                </p:nvSpPr>
                <p:spPr>
                  <a:xfrm>
                    <a:off x="3863528" y="4276846"/>
                    <a:ext cx="346657" cy="397192"/>
                  </a:xfrm>
                  <a:custGeom>
                    <a:avLst/>
                    <a:gdLst>
                      <a:gd name="connsiteX0" fmla="*/ 250980 w 346657"/>
                      <a:gd name="connsiteY0" fmla="*/ 55465 h 397192"/>
                      <a:gd name="connsiteX1" fmla="*/ 227407 w 346657"/>
                      <a:gd name="connsiteY1" fmla="*/ 130343 h 397192"/>
                      <a:gd name="connsiteX2" fmla="*/ 124797 w 346657"/>
                      <a:gd name="connsiteY2" fmla="*/ 231567 h 397192"/>
                      <a:gd name="connsiteX3" fmla="*/ 79038 w 346657"/>
                      <a:gd name="connsiteY3" fmla="*/ 260686 h 397192"/>
                      <a:gd name="connsiteX4" fmla="*/ 58238 w 346657"/>
                      <a:gd name="connsiteY4" fmla="*/ 256526 h 397192"/>
                      <a:gd name="connsiteX5" fmla="*/ 41599 w 346657"/>
                      <a:gd name="connsiteY5" fmla="*/ 255140 h 397192"/>
                      <a:gd name="connsiteX6" fmla="*/ 27733 w 346657"/>
                      <a:gd name="connsiteY6" fmla="*/ 255140 h 397192"/>
                      <a:gd name="connsiteX7" fmla="*/ 22186 w 346657"/>
                      <a:gd name="connsiteY7" fmla="*/ 253753 h 397192"/>
                      <a:gd name="connsiteX8" fmla="*/ 19413 w 346657"/>
                      <a:gd name="connsiteY8" fmla="*/ 262073 h 397192"/>
                      <a:gd name="connsiteX9" fmla="*/ 38826 w 346657"/>
                      <a:gd name="connsiteY9" fmla="*/ 267619 h 397192"/>
                      <a:gd name="connsiteX10" fmla="*/ 51305 w 346657"/>
                      <a:gd name="connsiteY10" fmla="*/ 289806 h 397192"/>
                      <a:gd name="connsiteX11" fmla="*/ 30506 w 346657"/>
                      <a:gd name="connsiteY11" fmla="*/ 293965 h 397192"/>
                      <a:gd name="connsiteX12" fmla="*/ 29119 w 346657"/>
                      <a:gd name="connsiteY12" fmla="*/ 292579 h 397192"/>
                      <a:gd name="connsiteX13" fmla="*/ 27733 w 346657"/>
                      <a:gd name="connsiteY13" fmla="*/ 289806 h 397192"/>
                      <a:gd name="connsiteX14" fmla="*/ 23573 w 346657"/>
                      <a:gd name="connsiteY14" fmla="*/ 269006 h 397192"/>
                      <a:gd name="connsiteX15" fmla="*/ 19413 w 346657"/>
                      <a:gd name="connsiteY15" fmla="*/ 262073 h 397192"/>
                      <a:gd name="connsiteX16" fmla="*/ 12480 w 346657"/>
                      <a:gd name="connsiteY16" fmla="*/ 257913 h 397192"/>
                      <a:gd name="connsiteX17" fmla="*/ 13866 w 346657"/>
                      <a:gd name="connsiteY17" fmla="*/ 282872 h 397192"/>
                      <a:gd name="connsiteX18" fmla="*/ 16640 w 346657"/>
                      <a:gd name="connsiteY18" fmla="*/ 303672 h 397192"/>
                      <a:gd name="connsiteX19" fmla="*/ 33279 w 346657"/>
                      <a:gd name="connsiteY19" fmla="*/ 321698 h 397192"/>
                      <a:gd name="connsiteX20" fmla="*/ 30506 w 346657"/>
                      <a:gd name="connsiteY20" fmla="*/ 328631 h 397192"/>
                      <a:gd name="connsiteX21" fmla="*/ 2773 w 346657"/>
                      <a:gd name="connsiteY21" fmla="*/ 367457 h 397192"/>
                      <a:gd name="connsiteX22" fmla="*/ 0 w 346657"/>
                      <a:gd name="connsiteY22" fmla="*/ 373003 h 397192"/>
                      <a:gd name="connsiteX23" fmla="*/ 1387 w 346657"/>
                      <a:gd name="connsiteY23" fmla="*/ 378550 h 397192"/>
                      <a:gd name="connsiteX24" fmla="*/ 9706 w 346657"/>
                      <a:gd name="connsiteY24" fmla="*/ 378550 h 397192"/>
                      <a:gd name="connsiteX25" fmla="*/ 27733 w 346657"/>
                      <a:gd name="connsiteY25" fmla="*/ 357750 h 397192"/>
                      <a:gd name="connsiteX26" fmla="*/ 47145 w 346657"/>
                      <a:gd name="connsiteY26" fmla="*/ 334178 h 397192"/>
                      <a:gd name="connsiteX27" fmla="*/ 52692 w 346657"/>
                      <a:gd name="connsiteY27" fmla="*/ 336951 h 397192"/>
                      <a:gd name="connsiteX28" fmla="*/ 44372 w 346657"/>
                      <a:gd name="connsiteY28" fmla="*/ 353590 h 397192"/>
                      <a:gd name="connsiteX29" fmla="*/ 30506 w 346657"/>
                      <a:gd name="connsiteY29" fmla="*/ 384096 h 397192"/>
                      <a:gd name="connsiteX30" fmla="*/ 36052 w 346657"/>
                      <a:gd name="connsiteY30" fmla="*/ 395189 h 397192"/>
                      <a:gd name="connsiteX31" fmla="*/ 49919 w 346657"/>
                      <a:gd name="connsiteY31" fmla="*/ 377163 h 397192"/>
                      <a:gd name="connsiteX32" fmla="*/ 70718 w 346657"/>
                      <a:gd name="connsiteY32" fmla="*/ 342497 h 397192"/>
                      <a:gd name="connsiteX33" fmla="*/ 49919 w 346657"/>
                      <a:gd name="connsiteY33" fmla="*/ 391029 h 397192"/>
                      <a:gd name="connsiteX34" fmla="*/ 58238 w 346657"/>
                      <a:gd name="connsiteY34" fmla="*/ 395189 h 397192"/>
                      <a:gd name="connsiteX35" fmla="*/ 70718 w 346657"/>
                      <a:gd name="connsiteY35" fmla="*/ 378550 h 397192"/>
                      <a:gd name="connsiteX36" fmla="*/ 105384 w 346657"/>
                      <a:gd name="connsiteY36" fmla="*/ 324471 h 397192"/>
                      <a:gd name="connsiteX37" fmla="*/ 110930 w 346657"/>
                      <a:gd name="connsiteY37" fmla="*/ 309218 h 397192"/>
                      <a:gd name="connsiteX38" fmla="*/ 149756 w 346657"/>
                      <a:gd name="connsiteY38" fmla="*/ 274553 h 397192"/>
                      <a:gd name="connsiteX39" fmla="*/ 203834 w 346657"/>
                      <a:gd name="connsiteY39" fmla="*/ 239887 h 397192"/>
                      <a:gd name="connsiteX40" fmla="*/ 237113 w 346657"/>
                      <a:gd name="connsiteY40" fmla="*/ 214927 h 397192"/>
                      <a:gd name="connsiteX41" fmla="*/ 257913 w 346657"/>
                      <a:gd name="connsiteY41" fmla="*/ 198288 h 397192"/>
                      <a:gd name="connsiteX42" fmla="*/ 292579 w 346657"/>
                      <a:gd name="connsiteY42" fmla="*/ 170555 h 397192"/>
                      <a:gd name="connsiteX43" fmla="*/ 346657 w 346657"/>
                      <a:gd name="connsiteY43" fmla="*/ 37439 h 397192"/>
                      <a:gd name="connsiteX44" fmla="*/ 264846 w 346657"/>
                      <a:gd name="connsiteY44" fmla="*/ 0 h 397192"/>
                      <a:gd name="connsiteX45" fmla="*/ 250980 w 346657"/>
                      <a:gd name="connsiteY45" fmla="*/ 55465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46657" h="397192">
                        <a:moveTo>
                          <a:pt x="250980" y="55465"/>
                        </a:moveTo>
                        <a:cubicBezTo>
                          <a:pt x="244047" y="80425"/>
                          <a:pt x="237113" y="106771"/>
                          <a:pt x="227407" y="130343"/>
                        </a:cubicBezTo>
                        <a:cubicBezTo>
                          <a:pt x="227407" y="130343"/>
                          <a:pt x="134503" y="220474"/>
                          <a:pt x="124797" y="231567"/>
                        </a:cubicBezTo>
                        <a:cubicBezTo>
                          <a:pt x="110930" y="246820"/>
                          <a:pt x="99837" y="260686"/>
                          <a:pt x="79038" y="260686"/>
                        </a:cubicBezTo>
                        <a:cubicBezTo>
                          <a:pt x="70718" y="260686"/>
                          <a:pt x="65171" y="257913"/>
                          <a:pt x="58238" y="256526"/>
                        </a:cubicBezTo>
                        <a:cubicBezTo>
                          <a:pt x="52692" y="255140"/>
                          <a:pt x="47145" y="255140"/>
                          <a:pt x="41599" y="255140"/>
                        </a:cubicBezTo>
                        <a:cubicBezTo>
                          <a:pt x="37439" y="255140"/>
                          <a:pt x="31892" y="256526"/>
                          <a:pt x="27733" y="255140"/>
                        </a:cubicBezTo>
                        <a:cubicBezTo>
                          <a:pt x="26346" y="255140"/>
                          <a:pt x="24959" y="253753"/>
                          <a:pt x="22186" y="253753"/>
                        </a:cubicBezTo>
                        <a:cubicBezTo>
                          <a:pt x="18026" y="253753"/>
                          <a:pt x="15253" y="257913"/>
                          <a:pt x="19413" y="262073"/>
                        </a:cubicBezTo>
                        <a:cubicBezTo>
                          <a:pt x="24959" y="269006"/>
                          <a:pt x="31892" y="266233"/>
                          <a:pt x="38826" y="267619"/>
                        </a:cubicBezTo>
                        <a:cubicBezTo>
                          <a:pt x="48532" y="270393"/>
                          <a:pt x="52692" y="280099"/>
                          <a:pt x="51305" y="289806"/>
                        </a:cubicBezTo>
                        <a:cubicBezTo>
                          <a:pt x="51305" y="300899"/>
                          <a:pt x="37439" y="295352"/>
                          <a:pt x="30506" y="293965"/>
                        </a:cubicBezTo>
                        <a:cubicBezTo>
                          <a:pt x="30506" y="293965"/>
                          <a:pt x="29119" y="293965"/>
                          <a:pt x="29119" y="292579"/>
                        </a:cubicBezTo>
                        <a:cubicBezTo>
                          <a:pt x="29119" y="292579"/>
                          <a:pt x="27733" y="291192"/>
                          <a:pt x="27733" y="289806"/>
                        </a:cubicBezTo>
                        <a:cubicBezTo>
                          <a:pt x="26346" y="282872"/>
                          <a:pt x="24959" y="275939"/>
                          <a:pt x="23573" y="269006"/>
                        </a:cubicBezTo>
                        <a:cubicBezTo>
                          <a:pt x="22186" y="266233"/>
                          <a:pt x="20799" y="263459"/>
                          <a:pt x="19413" y="262073"/>
                        </a:cubicBezTo>
                        <a:cubicBezTo>
                          <a:pt x="19413" y="262073"/>
                          <a:pt x="12480" y="257913"/>
                          <a:pt x="12480" y="257913"/>
                        </a:cubicBezTo>
                        <a:cubicBezTo>
                          <a:pt x="12480" y="266233"/>
                          <a:pt x="12480" y="274553"/>
                          <a:pt x="13866" y="282872"/>
                        </a:cubicBezTo>
                        <a:cubicBezTo>
                          <a:pt x="13866" y="289806"/>
                          <a:pt x="13866" y="298125"/>
                          <a:pt x="16640" y="303672"/>
                        </a:cubicBezTo>
                        <a:cubicBezTo>
                          <a:pt x="20799" y="309218"/>
                          <a:pt x="33279" y="314765"/>
                          <a:pt x="33279" y="321698"/>
                        </a:cubicBezTo>
                        <a:cubicBezTo>
                          <a:pt x="33279" y="324471"/>
                          <a:pt x="31892" y="325858"/>
                          <a:pt x="30506" y="328631"/>
                        </a:cubicBezTo>
                        <a:cubicBezTo>
                          <a:pt x="20799" y="341111"/>
                          <a:pt x="12480" y="354977"/>
                          <a:pt x="2773" y="367457"/>
                        </a:cubicBezTo>
                        <a:cubicBezTo>
                          <a:pt x="1387" y="368843"/>
                          <a:pt x="0" y="370230"/>
                          <a:pt x="0" y="373003"/>
                        </a:cubicBezTo>
                        <a:cubicBezTo>
                          <a:pt x="0" y="374390"/>
                          <a:pt x="0" y="377163"/>
                          <a:pt x="1387" y="378550"/>
                        </a:cubicBezTo>
                        <a:cubicBezTo>
                          <a:pt x="2773" y="381323"/>
                          <a:pt x="6933" y="379936"/>
                          <a:pt x="9706" y="378550"/>
                        </a:cubicBezTo>
                        <a:cubicBezTo>
                          <a:pt x="18026" y="374390"/>
                          <a:pt x="22186" y="366070"/>
                          <a:pt x="27733" y="357750"/>
                        </a:cubicBezTo>
                        <a:cubicBezTo>
                          <a:pt x="33279" y="349431"/>
                          <a:pt x="40212" y="342497"/>
                          <a:pt x="47145" y="334178"/>
                        </a:cubicBezTo>
                        <a:cubicBezTo>
                          <a:pt x="49919" y="330018"/>
                          <a:pt x="52692" y="332791"/>
                          <a:pt x="52692" y="336951"/>
                        </a:cubicBezTo>
                        <a:cubicBezTo>
                          <a:pt x="51305" y="343884"/>
                          <a:pt x="47145" y="348044"/>
                          <a:pt x="44372" y="353590"/>
                        </a:cubicBezTo>
                        <a:cubicBezTo>
                          <a:pt x="38826" y="363297"/>
                          <a:pt x="33279" y="373003"/>
                          <a:pt x="30506" y="384096"/>
                        </a:cubicBezTo>
                        <a:cubicBezTo>
                          <a:pt x="29119" y="389643"/>
                          <a:pt x="26346" y="400736"/>
                          <a:pt x="36052" y="395189"/>
                        </a:cubicBezTo>
                        <a:cubicBezTo>
                          <a:pt x="41599" y="392416"/>
                          <a:pt x="45759" y="382710"/>
                          <a:pt x="49919" y="377163"/>
                        </a:cubicBezTo>
                        <a:cubicBezTo>
                          <a:pt x="58238" y="366070"/>
                          <a:pt x="63785" y="353590"/>
                          <a:pt x="70718" y="342497"/>
                        </a:cubicBezTo>
                        <a:cubicBezTo>
                          <a:pt x="67945" y="359137"/>
                          <a:pt x="56852" y="374390"/>
                          <a:pt x="49919" y="391029"/>
                        </a:cubicBezTo>
                        <a:cubicBezTo>
                          <a:pt x="47145" y="396576"/>
                          <a:pt x="54079" y="399349"/>
                          <a:pt x="58238" y="395189"/>
                        </a:cubicBezTo>
                        <a:cubicBezTo>
                          <a:pt x="62398" y="389643"/>
                          <a:pt x="66558" y="384096"/>
                          <a:pt x="70718" y="378550"/>
                        </a:cubicBezTo>
                        <a:cubicBezTo>
                          <a:pt x="81811" y="360523"/>
                          <a:pt x="95677" y="342497"/>
                          <a:pt x="105384" y="324471"/>
                        </a:cubicBezTo>
                        <a:cubicBezTo>
                          <a:pt x="108157" y="318925"/>
                          <a:pt x="108157" y="314765"/>
                          <a:pt x="110930" y="309218"/>
                        </a:cubicBezTo>
                        <a:cubicBezTo>
                          <a:pt x="117863" y="292579"/>
                          <a:pt x="134503" y="284259"/>
                          <a:pt x="149756" y="274553"/>
                        </a:cubicBezTo>
                        <a:cubicBezTo>
                          <a:pt x="167782" y="263459"/>
                          <a:pt x="185808" y="253753"/>
                          <a:pt x="203834" y="239887"/>
                        </a:cubicBezTo>
                        <a:cubicBezTo>
                          <a:pt x="214927" y="231567"/>
                          <a:pt x="226020" y="223247"/>
                          <a:pt x="237113" y="214927"/>
                        </a:cubicBezTo>
                        <a:cubicBezTo>
                          <a:pt x="244047" y="209381"/>
                          <a:pt x="250980" y="203835"/>
                          <a:pt x="257913" y="198288"/>
                        </a:cubicBezTo>
                        <a:cubicBezTo>
                          <a:pt x="269006" y="188582"/>
                          <a:pt x="281486" y="181648"/>
                          <a:pt x="292579" y="170555"/>
                        </a:cubicBezTo>
                        <a:cubicBezTo>
                          <a:pt x="302285" y="160849"/>
                          <a:pt x="332791" y="85971"/>
                          <a:pt x="346657" y="37439"/>
                        </a:cubicBezTo>
                        <a:lnTo>
                          <a:pt x="264846" y="0"/>
                        </a:lnTo>
                        <a:cubicBezTo>
                          <a:pt x="257913" y="22186"/>
                          <a:pt x="255140" y="40212"/>
                          <a:pt x="250980" y="55465"/>
                        </a:cubicBezTo>
                        <a:close/>
                      </a:path>
                    </a:pathLst>
                  </a:custGeom>
                  <a:solidFill>
                    <a:srgbClr val="E7B088"/>
                  </a:solidFill>
                  <a:ln w="13829" cap="flat">
                    <a:noFill/>
                    <a:prstDash val="solid"/>
                    <a:miter/>
                  </a:ln>
                </p:spPr>
                <p:txBody>
                  <a:bodyPr rtlCol="0" anchor="ctr"/>
                  <a:lstStyle/>
                  <a:p>
                    <a:endParaRPr lang="tr-TR"/>
                  </a:p>
                </p:txBody>
              </p:sp>
            </p:grpSp>
          </p:grpSp>
        </p:grpSp>
        <p:grpSp>
          <p:nvGrpSpPr>
            <p:cNvPr id="767" name="Grafik 4">
              <a:extLst>
                <a:ext uri="{FF2B5EF4-FFF2-40B4-BE49-F238E27FC236}">
                  <a16:creationId xmlns="" xmlns:a16="http://schemas.microsoft.com/office/drawing/2014/main" id="{A0C417CE-A35A-47F6-888A-555595F38BB7}"/>
                </a:ext>
              </a:extLst>
            </p:cNvPr>
            <p:cNvGrpSpPr/>
            <p:nvPr/>
          </p:nvGrpSpPr>
          <p:grpSpPr>
            <a:xfrm>
              <a:off x="5007496" y="3286793"/>
              <a:ext cx="468680" cy="468680"/>
              <a:chOff x="5007496" y="3286793"/>
              <a:chExt cx="468680" cy="468680"/>
            </a:xfrm>
          </p:grpSpPr>
          <p:grpSp>
            <p:nvGrpSpPr>
              <p:cNvPr id="768" name="Grafik 4">
                <a:extLst>
                  <a:ext uri="{FF2B5EF4-FFF2-40B4-BE49-F238E27FC236}">
                    <a16:creationId xmlns="" xmlns:a16="http://schemas.microsoft.com/office/drawing/2014/main" id="{A0C417CE-A35A-47F6-888A-555595F38BB7}"/>
                  </a:ext>
                </a:extLst>
              </p:cNvPr>
              <p:cNvGrpSpPr/>
              <p:nvPr/>
            </p:nvGrpSpPr>
            <p:grpSpPr>
              <a:xfrm>
                <a:off x="5007496" y="3363029"/>
                <a:ext cx="465907" cy="291220"/>
                <a:chOff x="5007496" y="3363029"/>
                <a:chExt cx="465907" cy="291220"/>
              </a:xfrm>
            </p:grpSpPr>
            <p:sp>
              <p:nvSpPr>
                <p:cNvPr id="769" name="Serbest Form: Şekil 768">
                  <a:extLst>
                    <a:ext uri="{FF2B5EF4-FFF2-40B4-BE49-F238E27FC236}">
                      <a16:creationId xmlns="" xmlns:a16="http://schemas.microsoft.com/office/drawing/2014/main" id="{CFD87D9C-81A8-4E3E-ABCA-7397EF7D4463}"/>
                    </a:ext>
                  </a:extLst>
                </p:cNvPr>
                <p:cNvSpPr/>
                <p:nvPr/>
              </p:nvSpPr>
              <p:spPr>
                <a:xfrm>
                  <a:off x="5019976" y="3597398"/>
                  <a:ext cx="445213" cy="33279"/>
                </a:xfrm>
                <a:custGeom>
                  <a:avLst/>
                  <a:gdLst>
                    <a:gd name="connsiteX0" fmla="*/ 417375 w 445213"/>
                    <a:gd name="connsiteY0" fmla="*/ 0 h 33279"/>
                    <a:gd name="connsiteX1" fmla="*/ 29119 w 445213"/>
                    <a:gd name="connsiteY1" fmla="*/ 0 h 33279"/>
                    <a:gd name="connsiteX2" fmla="*/ 0 w 445213"/>
                    <a:gd name="connsiteY2" fmla="*/ 29119 h 33279"/>
                    <a:gd name="connsiteX3" fmla="*/ 0 w 445213"/>
                    <a:gd name="connsiteY3" fmla="*/ 33279 h 33279"/>
                    <a:gd name="connsiteX4" fmla="*/ 445108 w 445213"/>
                    <a:gd name="connsiteY4" fmla="*/ 33279 h 33279"/>
                    <a:gd name="connsiteX5" fmla="*/ 445108 w 445213"/>
                    <a:gd name="connsiteY5" fmla="*/ 29119 h 33279"/>
                    <a:gd name="connsiteX6" fmla="*/ 417375 w 445213"/>
                    <a:gd name="connsiteY6" fmla="*/ 0 h 3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213" h="33279">
                      <a:moveTo>
                        <a:pt x="417375" y="0"/>
                      </a:moveTo>
                      <a:lnTo>
                        <a:pt x="29119" y="0"/>
                      </a:lnTo>
                      <a:cubicBezTo>
                        <a:pt x="13866" y="0"/>
                        <a:pt x="0" y="12480"/>
                        <a:pt x="0" y="29119"/>
                      </a:cubicBezTo>
                      <a:cubicBezTo>
                        <a:pt x="0" y="30506"/>
                        <a:pt x="0" y="31892"/>
                        <a:pt x="0" y="33279"/>
                      </a:cubicBezTo>
                      <a:lnTo>
                        <a:pt x="445108" y="33279"/>
                      </a:lnTo>
                      <a:cubicBezTo>
                        <a:pt x="445108" y="31892"/>
                        <a:pt x="445108" y="30506"/>
                        <a:pt x="445108" y="29119"/>
                      </a:cubicBezTo>
                      <a:cubicBezTo>
                        <a:pt x="446495" y="12480"/>
                        <a:pt x="434015" y="0"/>
                        <a:pt x="417375" y="0"/>
                      </a:cubicBezTo>
                      <a:close/>
                    </a:path>
                  </a:pathLst>
                </a:custGeom>
                <a:solidFill>
                  <a:srgbClr val="F3A600"/>
                </a:solidFill>
                <a:ln w="13829" cap="flat">
                  <a:noFill/>
                  <a:prstDash val="solid"/>
                  <a:miter/>
                </a:ln>
              </p:spPr>
              <p:txBody>
                <a:bodyPr rtlCol="0" anchor="ctr"/>
                <a:lstStyle/>
                <a:p>
                  <a:endParaRPr lang="tr-TR"/>
                </a:p>
              </p:txBody>
            </p:sp>
            <p:sp>
              <p:nvSpPr>
                <p:cNvPr id="770" name="Serbest Form: Şekil 769">
                  <a:extLst>
                    <a:ext uri="{FF2B5EF4-FFF2-40B4-BE49-F238E27FC236}">
                      <a16:creationId xmlns="" xmlns:a16="http://schemas.microsoft.com/office/drawing/2014/main" id="{D88A574B-ECCC-4A4A-89F3-79D66CD3C9E8}"/>
                    </a:ext>
                  </a:extLst>
                </p:cNvPr>
                <p:cNvSpPr/>
                <p:nvPr/>
              </p:nvSpPr>
              <p:spPr>
                <a:xfrm>
                  <a:off x="5019976" y="3629290"/>
                  <a:ext cx="445107" cy="24959"/>
                </a:xfrm>
                <a:custGeom>
                  <a:avLst/>
                  <a:gdLst>
                    <a:gd name="connsiteX0" fmla="*/ 29119 w 445107"/>
                    <a:gd name="connsiteY0" fmla="*/ 24959 h 24959"/>
                    <a:gd name="connsiteX1" fmla="*/ 417375 w 445107"/>
                    <a:gd name="connsiteY1" fmla="*/ 24959 h 24959"/>
                    <a:gd name="connsiteX2" fmla="*/ 445108 w 445107"/>
                    <a:gd name="connsiteY2" fmla="*/ 0 h 24959"/>
                    <a:gd name="connsiteX3" fmla="*/ 0 w 445107"/>
                    <a:gd name="connsiteY3" fmla="*/ 0 h 24959"/>
                    <a:gd name="connsiteX4" fmla="*/ 29119 w 445107"/>
                    <a:gd name="connsiteY4" fmla="*/ 24959 h 24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107" h="24959">
                      <a:moveTo>
                        <a:pt x="29119" y="24959"/>
                      </a:moveTo>
                      <a:lnTo>
                        <a:pt x="417375" y="24959"/>
                      </a:lnTo>
                      <a:cubicBezTo>
                        <a:pt x="431242" y="24959"/>
                        <a:pt x="443721" y="13866"/>
                        <a:pt x="445108" y="0"/>
                      </a:cubicBezTo>
                      <a:lnTo>
                        <a:pt x="0" y="0"/>
                      </a:lnTo>
                      <a:cubicBezTo>
                        <a:pt x="2773" y="13866"/>
                        <a:pt x="15253" y="24959"/>
                        <a:pt x="29119" y="24959"/>
                      </a:cubicBezTo>
                      <a:close/>
                    </a:path>
                  </a:pathLst>
                </a:custGeom>
                <a:solidFill>
                  <a:srgbClr val="CC7901"/>
                </a:solidFill>
                <a:ln w="13829" cap="flat">
                  <a:noFill/>
                  <a:prstDash val="solid"/>
                  <a:miter/>
                </a:ln>
              </p:spPr>
              <p:txBody>
                <a:bodyPr rtlCol="0" anchor="ctr"/>
                <a:lstStyle/>
                <a:p>
                  <a:endParaRPr lang="tr-TR"/>
                </a:p>
              </p:txBody>
            </p:sp>
            <p:sp>
              <p:nvSpPr>
                <p:cNvPr id="771" name="Serbest Form: Şekil 770">
                  <a:extLst>
                    <a:ext uri="{FF2B5EF4-FFF2-40B4-BE49-F238E27FC236}">
                      <a16:creationId xmlns="" xmlns:a16="http://schemas.microsoft.com/office/drawing/2014/main" id="{773A712B-FFD2-4FAA-B112-57441F2D824B}"/>
                    </a:ext>
                  </a:extLst>
                </p:cNvPr>
                <p:cNvSpPr/>
                <p:nvPr/>
              </p:nvSpPr>
              <p:spPr>
                <a:xfrm>
                  <a:off x="5035229" y="3557186"/>
                  <a:ext cx="415988" cy="22186"/>
                </a:xfrm>
                <a:custGeom>
                  <a:avLst/>
                  <a:gdLst>
                    <a:gd name="connsiteX0" fmla="*/ 388256 w 415988"/>
                    <a:gd name="connsiteY0" fmla="*/ 0 h 22186"/>
                    <a:gd name="connsiteX1" fmla="*/ 29119 w 415988"/>
                    <a:gd name="connsiteY1" fmla="*/ 0 h 22186"/>
                    <a:gd name="connsiteX2" fmla="*/ 0 w 415988"/>
                    <a:gd name="connsiteY2" fmla="*/ 19413 h 22186"/>
                    <a:gd name="connsiteX3" fmla="*/ 0 w 415988"/>
                    <a:gd name="connsiteY3" fmla="*/ 22186 h 22186"/>
                    <a:gd name="connsiteX4" fmla="*/ 415989 w 415988"/>
                    <a:gd name="connsiteY4" fmla="*/ 22186 h 22186"/>
                    <a:gd name="connsiteX5" fmla="*/ 415989 w 415988"/>
                    <a:gd name="connsiteY5" fmla="*/ 19413 h 22186"/>
                    <a:gd name="connsiteX6" fmla="*/ 388256 w 415988"/>
                    <a:gd name="connsiteY6" fmla="*/ 0 h 2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988" h="22186">
                      <a:moveTo>
                        <a:pt x="388256" y="0"/>
                      </a:moveTo>
                      <a:lnTo>
                        <a:pt x="29119" y="0"/>
                      </a:lnTo>
                      <a:cubicBezTo>
                        <a:pt x="13866" y="0"/>
                        <a:pt x="0" y="8320"/>
                        <a:pt x="0" y="19413"/>
                      </a:cubicBezTo>
                      <a:cubicBezTo>
                        <a:pt x="0" y="20799"/>
                        <a:pt x="0" y="20799"/>
                        <a:pt x="0" y="22186"/>
                      </a:cubicBezTo>
                      <a:lnTo>
                        <a:pt x="415989" y="22186"/>
                      </a:lnTo>
                      <a:cubicBezTo>
                        <a:pt x="415989" y="20799"/>
                        <a:pt x="415989" y="20799"/>
                        <a:pt x="415989" y="19413"/>
                      </a:cubicBezTo>
                      <a:cubicBezTo>
                        <a:pt x="415989" y="9706"/>
                        <a:pt x="403509" y="0"/>
                        <a:pt x="388256" y="0"/>
                      </a:cubicBezTo>
                      <a:close/>
                    </a:path>
                  </a:pathLst>
                </a:custGeom>
                <a:solidFill>
                  <a:srgbClr val="661D00"/>
                </a:solidFill>
                <a:ln w="13829" cap="flat">
                  <a:noFill/>
                  <a:prstDash val="solid"/>
                  <a:miter/>
                </a:ln>
              </p:spPr>
              <p:txBody>
                <a:bodyPr rtlCol="0" anchor="ctr"/>
                <a:lstStyle/>
                <a:p>
                  <a:endParaRPr lang="tr-TR"/>
                </a:p>
              </p:txBody>
            </p:sp>
            <p:sp>
              <p:nvSpPr>
                <p:cNvPr id="772" name="Serbest Form: Şekil 771">
                  <a:extLst>
                    <a:ext uri="{FF2B5EF4-FFF2-40B4-BE49-F238E27FC236}">
                      <a16:creationId xmlns="" xmlns:a16="http://schemas.microsoft.com/office/drawing/2014/main" id="{534DB40B-672F-4820-B06D-C1BDDC5EA843}"/>
                    </a:ext>
                  </a:extLst>
                </p:cNvPr>
                <p:cNvSpPr/>
                <p:nvPr/>
              </p:nvSpPr>
              <p:spPr>
                <a:xfrm>
                  <a:off x="5035229" y="3579372"/>
                  <a:ext cx="415988" cy="18026"/>
                </a:xfrm>
                <a:custGeom>
                  <a:avLst/>
                  <a:gdLst>
                    <a:gd name="connsiteX0" fmla="*/ 29119 w 415988"/>
                    <a:gd name="connsiteY0" fmla="*/ 18026 h 18026"/>
                    <a:gd name="connsiteX1" fmla="*/ 388256 w 415988"/>
                    <a:gd name="connsiteY1" fmla="*/ 18026 h 18026"/>
                    <a:gd name="connsiteX2" fmla="*/ 415989 w 415988"/>
                    <a:gd name="connsiteY2" fmla="*/ 0 h 18026"/>
                    <a:gd name="connsiteX3" fmla="*/ 0 w 415988"/>
                    <a:gd name="connsiteY3" fmla="*/ 0 h 18026"/>
                    <a:gd name="connsiteX4" fmla="*/ 29119 w 415988"/>
                    <a:gd name="connsiteY4" fmla="*/ 18026 h 1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88" h="18026">
                      <a:moveTo>
                        <a:pt x="29119" y="18026"/>
                      </a:moveTo>
                      <a:lnTo>
                        <a:pt x="388256" y="18026"/>
                      </a:lnTo>
                      <a:cubicBezTo>
                        <a:pt x="403509" y="18026"/>
                        <a:pt x="414602" y="9706"/>
                        <a:pt x="415989" y="0"/>
                      </a:cubicBezTo>
                      <a:lnTo>
                        <a:pt x="0" y="0"/>
                      </a:lnTo>
                      <a:cubicBezTo>
                        <a:pt x="1387" y="9706"/>
                        <a:pt x="13866" y="18026"/>
                        <a:pt x="29119" y="18026"/>
                      </a:cubicBezTo>
                      <a:close/>
                    </a:path>
                  </a:pathLst>
                </a:custGeom>
                <a:solidFill>
                  <a:srgbClr val="772306"/>
                </a:solidFill>
                <a:ln w="13829" cap="flat">
                  <a:noFill/>
                  <a:prstDash val="solid"/>
                  <a:miter/>
                </a:ln>
              </p:spPr>
              <p:txBody>
                <a:bodyPr rtlCol="0" anchor="ctr"/>
                <a:lstStyle/>
                <a:p>
                  <a:endParaRPr lang="tr-TR"/>
                </a:p>
              </p:txBody>
            </p:sp>
            <p:sp>
              <p:nvSpPr>
                <p:cNvPr id="773" name="Serbest Form: Şekil 772">
                  <a:extLst>
                    <a:ext uri="{FF2B5EF4-FFF2-40B4-BE49-F238E27FC236}">
                      <a16:creationId xmlns="" xmlns:a16="http://schemas.microsoft.com/office/drawing/2014/main" id="{8073DB32-B39B-4AC8-86BC-509E1E41BCBF}"/>
                    </a:ext>
                  </a:extLst>
                </p:cNvPr>
                <p:cNvSpPr/>
                <p:nvPr/>
              </p:nvSpPr>
              <p:spPr>
                <a:xfrm>
                  <a:off x="5007496" y="3537773"/>
                  <a:ext cx="458974" cy="19412"/>
                </a:xfrm>
                <a:custGeom>
                  <a:avLst/>
                  <a:gdLst>
                    <a:gd name="connsiteX0" fmla="*/ 427082 w 458974"/>
                    <a:gd name="connsiteY0" fmla="*/ 0 h 19412"/>
                    <a:gd name="connsiteX1" fmla="*/ 31892 w 458974"/>
                    <a:gd name="connsiteY1" fmla="*/ 0 h 19412"/>
                    <a:gd name="connsiteX2" fmla="*/ 0 w 458974"/>
                    <a:gd name="connsiteY2" fmla="*/ 9706 h 19412"/>
                    <a:gd name="connsiteX3" fmla="*/ 31892 w 458974"/>
                    <a:gd name="connsiteY3" fmla="*/ 19413 h 19412"/>
                    <a:gd name="connsiteX4" fmla="*/ 427082 w 458974"/>
                    <a:gd name="connsiteY4" fmla="*/ 19413 h 19412"/>
                    <a:gd name="connsiteX5" fmla="*/ 458974 w 458974"/>
                    <a:gd name="connsiteY5" fmla="*/ 9706 h 19412"/>
                    <a:gd name="connsiteX6" fmla="*/ 427082 w 458974"/>
                    <a:gd name="connsiteY6" fmla="*/ 0 h 1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974" h="19412">
                      <a:moveTo>
                        <a:pt x="427082" y="0"/>
                      </a:moveTo>
                      <a:lnTo>
                        <a:pt x="31892" y="0"/>
                      </a:lnTo>
                      <a:cubicBezTo>
                        <a:pt x="15253" y="0"/>
                        <a:pt x="0" y="4160"/>
                        <a:pt x="0" y="9706"/>
                      </a:cubicBezTo>
                      <a:cubicBezTo>
                        <a:pt x="0" y="15253"/>
                        <a:pt x="13866" y="19413"/>
                        <a:pt x="31892" y="19413"/>
                      </a:cubicBezTo>
                      <a:lnTo>
                        <a:pt x="427082" y="19413"/>
                      </a:lnTo>
                      <a:cubicBezTo>
                        <a:pt x="443721" y="19413"/>
                        <a:pt x="458974" y="15253"/>
                        <a:pt x="458974" y="9706"/>
                      </a:cubicBezTo>
                      <a:cubicBezTo>
                        <a:pt x="458974" y="4160"/>
                        <a:pt x="445108" y="0"/>
                        <a:pt x="427082" y="0"/>
                      </a:cubicBezTo>
                      <a:close/>
                    </a:path>
                  </a:pathLst>
                </a:custGeom>
                <a:solidFill>
                  <a:srgbClr val="FECC3D"/>
                </a:solidFill>
                <a:ln w="13829" cap="flat">
                  <a:noFill/>
                  <a:prstDash val="solid"/>
                  <a:miter/>
                </a:ln>
              </p:spPr>
              <p:txBody>
                <a:bodyPr rtlCol="0" anchor="ctr"/>
                <a:lstStyle/>
                <a:p>
                  <a:endParaRPr lang="tr-TR"/>
                </a:p>
              </p:txBody>
            </p:sp>
            <p:sp>
              <p:nvSpPr>
                <p:cNvPr id="774" name="Serbest Form: Şekil 773">
                  <a:extLst>
                    <a:ext uri="{FF2B5EF4-FFF2-40B4-BE49-F238E27FC236}">
                      <a16:creationId xmlns="" xmlns:a16="http://schemas.microsoft.com/office/drawing/2014/main" id="{82FB8F6B-DBFF-4511-8F18-9E18ACAC0944}"/>
                    </a:ext>
                  </a:extLst>
                </p:cNvPr>
                <p:cNvSpPr/>
                <p:nvPr/>
              </p:nvSpPr>
              <p:spPr>
                <a:xfrm>
                  <a:off x="5050482" y="3510040"/>
                  <a:ext cx="391029" cy="27732"/>
                </a:xfrm>
                <a:custGeom>
                  <a:avLst/>
                  <a:gdLst>
                    <a:gd name="connsiteX0" fmla="*/ 0 w 391029"/>
                    <a:gd name="connsiteY0" fmla="*/ 0 h 27732"/>
                    <a:gd name="connsiteX1" fmla="*/ 0 w 391029"/>
                    <a:gd name="connsiteY1" fmla="*/ 27733 h 27732"/>
                    <a:gd name="connsiteX2" fmla="*/ 385483 w 391029"/>
                    <a:gd name="connsiteY2" fmla="*/ 27733 h 27732"/>
                    <a:gd name="connsiteX3" fmla="*/ 391029 w 391029"/>
                    <a:gd name="connsiteY3" fmla="*/ 27733 h 27732"/>
                    <a:gd name="connsiteX4" fmla="*/ 391029 w 391029"/>
                    <a:gd name="connsiteY4" fmla="*/ 0 h 27732"/>
                    <a:gd name="connsiteX5" fmla="*/ 385483 w 391029"/>
                    <a:gd name="connsiteY5" fmla="*/ 0 h 27732"/>
                    <a:gd name="connsiteX6" fmla="*/ 0 w 391029"/>
                    <a:gd name="connsiteY6" fmla="*/ 0 h 2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029" h="27732">
                      <a:moveTo>
                        <a:pt x="0" y="0"/>
                      </a:moveTo>
                      <a:lnTo>
                        <a:pt x="0" y="27733"/>
                      </a:lnTo>
                      <a:lnTo>
                        <a:pt x="385483" y="27733"/>
                      </a:lnTo>
                      <a:cubicBezTo>
                        <a:pt x="386869" y="27733"/>
                        <a:pt x="388256" y="27733"/>
                        <a:pt x="391029" y="27733"/>
                      </a:cubicBezTo>
                      <a:lnTo>
                        <a:pt x="391029" y="0"/>
                      </a:lnTo>
                      <a:cubicBezTo>
                        <a:pt x="389642" y="0"/>
                        <a:pt x="388256" y="0"/>
                        <a:pt x="385483" y="0"/>
                      </a:cubicBezTo>
                      <a:lnTo>
                        <a:pt x="0" y="0"/>
                      </a:lnTo>
                      <a:close/>
                    </a:path>
                  </a:pathLst>
                </a:custGeom>
                <a:solidFill>
                  <a:srgbClr val="E72318"/>
                </a:solidFill>
                <a:ln w="13829" cap="flat">
                  <a:noFill/>
                  <a:prstDash val="solid"/>
                  <a:miter/>
                </a:ln>
              </p:spPr>
              <p:txBody>
                <a:bodyPr rtlCol="0" anchor="ctr"/>
                <a:lstStyle/>
                <a:p>
                  <a:endParaRPr lang="tr-TR"/>
                </a:p>
              </p:txBody>
            </p:sp>
            <p:sp>
              <p:nvSpPr>
                <p:cNvPr id="775" name="Serbest Form: Şekil 774">
                  <a:extLst>
                    <a:ext uri="{FF2B5EF4-FFF2-40B4-BE49-F238E27FC236}">
                      <a16:creationId xmlns="" xmlns:a16="http://schemas.microsoft.com/office/drawing/2014/main" id="{E8295CFF-386D-4A8E-8868-F8127A73EA03}"/>
                    </a:ext>
                  </a:extLst>
                </p:cNvPr>
                <p:cNvSpPr/>
                <p:nvPr/>
              </p:nvSpPr>
              <p:spPr>
                <a:xfrm>
                  <a:off x="5022749" y="3489241"/>
                  <a:ext cx="450654" cy="30505"/>
                </a:xfrm>
                <a:custGeom>
                  <a:avLst/>
                  <a:gdLst>
                    <a:gd name="connsiteX0" fmla="*/ 432628 w 450654"/>
                    <a:gd name="connsiteY0" fmla="*/ 0 h 30505"/>
                    <a:gd name="connsiteX1" fmla="*/ 404895 w 450654"/>
                    <a:gd name="connsiteY1" fmla="*/ 11093 h 30505"/>
                    <a:gd name="connsiteX2" fmla="*/ 377163 w 450654"/>
                    <a:gd name="connsiteY2" fmla="*/ 0 h 30505"/>
                    <a:gd name="connsiteX3" fmla="*/ 349430 w 450654"/>
                    <a:gd name="connsiteY3" fmla="*/ 11093 h 30505"/>
                    <a:gd name="connsiteX4" fmla="*/ 321698 w 450654"/>
                    <a:gd name="connsiteY4" fmla="*/ 0 h 30505"/>
                    <a:gd name="connsiteX5" fmla="*/ 293965 w 450654"/>
                    <a:gd name="connsiteY5" fmla="*/ 11093 h 30505"/>
                    <a:gd name="connsiteX6" fmla="*/ 266233 w 450654"/>
                    <a:gd name="connsiteY6" fmla="*/ 0 h 30505"/>
                    <a:gd name="connsiteX7" fmla="*/ 238500 w 450654"/>
                    <a:gd name="connsiteY7" fmla="*/ 11093 h 30505"/>
                    <a:gd name="connsiteX8" fmla="*/ 210767 w 450654"/>
                    <a:gd name="connsiteY8" fmla="*/ 0 h 30505"/>
                    <a:gd name="connsiteX9" fmla="*/ 183035 w 450654"/>
                    <a:gd name="connsiteY9" fmla="*/ 11093 h 30505"/>
                    <a:gd name="connsiteX10" fmla="*/ 155302 w 450654"/>
                    <a:gd name="connsiteY10" fmla="*/ 0 h 30505"/>
                    <a:gd name="connsiteX11" fmla="*/ 127570 w 450654"/>
                    <a:gd name="connsiteY11" fmla="*/ 11093 h 30505"/>
                    <a:gd name="connsiteX12" fmla="*/ 99837 w 450654"/>
                    <a:gd name="connsiteY12" fmla="*/ 0 h 30505"/>
                    <a:gd name="connsiteX13" fmla="*/ 72105 w 450654"/>
                    <a:gd name="connsiteY13" fmla="*/ 11093 h 30505"/>
                    <a:gd name="connsiteX14" fmla="*/ 44372 w 450654"/>
                    <a:gd name="connsiteY14" fmla="*/ 0 h 30505"/>
                    <a:gd name="connsiteX15" fmla="*/ 16640 w 450654"/>
                    <a:gd name="connsiteY15" fmla="*/ 11093 h 30505"/>
                    <a:gd name="connsiteX16" fmla="*/ 11093 w 450654"/>
                    <a:gd name="connsiteY16" fmla="*/ 9706 h 30505"/>
                    <a:gd name="connsiteX17" fmla="*/ 0 w 450654"/>
                    <a:gd name="connsiteY17" fmla="*/ 18026 h 30505"/>
                    <a:gd name="connsiteX18" fmla="*/ 0 w 450654"/>
                    <a:gd name="connsiteY18" fmla="*/ 18026 h 30505"/>
                    <a:gd name="connsiteX19" fmla="*/ 2773 w 450654"/>
                    <a:gd name="connsiteY19" fmla="*/ 24959 h 30505"/>
                    <a:gd name="connsiteX20" fmla="*/ 16640 w 450654"/>
                    <a:gd name="connsiteY20" fmla="*/ 30506 h 30505"/>
                    <a:gd name="connsiteX21" fmla="*/ 44372 w 450654"/>
                    <a:gd name="connsiteY21" fmla="*/ 19413 h 30505"/>
                    <a:gd name="connsiteX22" fmla="*/ 72105 w 450654"/>
                    <a:gd name="connsiteY22" fmla="*/ 30506 h 30505"/>
                    <a:gd name="connsiteX23" fmla="*/ 99837 w 450654"/>
                    <a:gd name="connsiteY23" fmla="*/ 19413 h 30505"/>
                    <a:gd name="connsiteX24" fmla="*/ 127570 w 450654"/>
                    <a:gd name="connsiteY24" fmla="*/ 30506 h 30505"/>
                    <a:gd name="connsiteX25" fmla="*/ 155302 w 450654"/>
                    <a:gd name="connsiteY25" fmla="*/ 19413 h 30505"/>
                    <a:gd name="connsiteX26" fmla="*/ 183035 w 450654"/>
                    <a:gd name="connsiteY26" fmla="*/ 30506 h 30505"/>
                    <a:gd name="connsiteX27" fmla="*/ 210767 w 450654"/>
                    <a:gd name="connsiteY27" fmla="*/ 19413 h 30505"/>
                    <a:gd name="connsiteX28" fmla="*/ 238500 w 450654"/>
                    <a:gd name="connsiteY28" fmla="*/ 30506 h 30505"/>
                    <a:gd name="connsiteX29" fmla="*/ 266233 w 450654"/>
                    <a:gd name="connsiteY29" fmla="*/ 19413 h 30505"/>
                    <a:gd name="connsiteX30" fmla="*/ 293965 w 450654"/>
                    <a:gd name="connsiteY30" fmla="*/ 30506 h 30505"/>
                    <a:gd name="connsiteX31" fmla="*/ 321698 w 450654"/>
                    <a:gd name="connsiteY31" fmla="*/ 19413 h 30505"/>
                    <a:gd name="connsiteX32" fmla="*/ 349430 w 450654"/>
                    <a:gd name="connsiteY32" fmla="*/ 30506 h 30505"/>
                    <a:gd name="connsiteX33" fmla="*/ 377163 w 450654"/>
                    <a:gd name="connsiteY33" fmla="*/ 19413 h 30505"/>
                    <a:gd name="connsiteX34" fmla="*/ 404895 w 450654"/>
                    <a:gd name="connsiteY34" fmla="*/ 30506 h 30505"/>
                    <a:gd name="connsiteX35" fmla="*/ 432628 w 450654"/>
                    <a:gd name="connsiteY35" fmla="*/ 19413 h 30505"/>
                    <a:gd name="connsiteX36" fmla="*/ 439561 w 450654"/>
                    <a:gd name="connsiteY36" fmla="*/ 20799 h 30505"/>
                    <a:gd name="connsiteX37" fmla="*/ 450654 w 450654"/>
                    <a:gd name="connsiteY37" fmla="*/ 12480 h 30505"/>
                    <a:gd name="connsiteX38" fmla="*/ 450654 w 450654"/>
                    <a:gd name="connsiteY38" fmla="*/ 12480 h 30505"/>
                    <a:gd name="connsiteX39" fmla="*/ 447881 w 450654"/>
                    <a:gd name="connsiteY39" fmla="*/ 5547 h 30505"/>
                    <a:gd name="connsiteX40" fmla="*/ 432628 w 450654"/>
                    <a:gd name="connsiteY40" fmla="*/ 0 h 3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0654" h="30505">
                      <a:moveTo>
                        <a:pt x="432628" y="0"/>
                      </a:moveTo>
                      <a:cubicBezTo>
                        <a:pt x="418762" y="0"/>
                        <a:pt x="418762" y="11093"/>
                        <a:pt x="404895" y="11093"/>
                      </a:cubicBezTo>
                      <a:cubicBezTo>
                        <a:pt x="391029" y="11093"/>
                        <a:pt x="391029" y="0"/>
                        <a:pt x="377163" y="0"/>
                      </a:cubicBezTo>
                      <a:cubicBezTo>
                        <a:pt x="363297" y="0"/>
                        <a:pt x="363297" y="11093"/>
                        <a:pt x="349430" y="11093"/>
                      </a:cubicBezTo>
                      <a:cubicBezTo>
                        <a:pt x="335564" y="11093"/>
                        <a:pt x="335564" y="0"/>
                        <a:pt x="321698" y="0"/>
                      </a:cubicBezTo>
                      <a:cubicBezTo>
                        <a:pt x="307831" y="0"/>
                        <a:pt x="307831" y="11093"/>
                        <a:pt x="293965" y="11093"/>
                      </a:cubicBezTo>
                      <a:cubicBezTo>
                        <a:pt x="280099" y="11093"/>
                        <a:pt x="280099" y="0"/>
                        <a:pt x="266233" y="0"/>
                      </a:cubicBezTo>
                      <a:cubicBezTo>
                        <a:pt x="252366" y="0"/>
                        <a:pt x="252366" y="11093"/>
                        <a:pt x="238500" y="11093"/>
                      </a:cubicBezTo>
                      <a:cubicBezTo>
                        <a:pt x="224634" y="11093"/>
                        <a:pt x="224634" y="0"/>
                        <a:pt x="210767" y="0"/>
                      </a:cubicBezTo>
                      <a:cubicBezTo>
                        <a:pt x="196901" y="0"/>
                        <a:pt x="196901" y="11093"/>
                        <a:pt x="183035" y="11093"/>
                      </a:cubicBezTo>
                      <a:cubicBezTo>
                        <a:pt x="169169" y="11093"/>
                        <a:pt x="169169" y="0"/>
                        <a:pt x="155302" y="0"/>
                      </a:cubicBezTo>
                      <a:cubicBezTo>
                        <a:pt x="141436" y="0"/>
                        <a:pt x="141436" y="11093"/>
                        <a:pt x="127570" y="11093"/>
                      </a:cubicBezTo>
                      <a:cubicBezTo>
                        <a:pt x="113703" y="11093"/>
                        <a:pt x="113703" y="0"/>
                        <a:pt x="99837" y="0"/>
                      </a:cubicBezTo>
                      <a:cubicBezTo>
                        <a:pt x="85971" y="0"/>
                        <a:pt x="85971" y="11093"/>
                        <a:pt x="72105" y="11093"/>
                      </a:cubicBezTo>
                      <a:cubicBezTo>
                        <a:pt x="58238" y="11093"/>
                        <a:pt x="58238" y="0"/>
                        <a:pt x="44372" y="0"/>
                      </a:cubicBezTo>
                      <a:cubicBezTo>
                        <a:pt x="30506" y="0"/>
                        <a:pt x="30506" y="11093"/>
                        <a:pt x="16640" y="11093"/>
                      </a:cubicBezTo>
                      <a:cubicBezTo>
                        <a:pt x="13866" y="11093"/>
                        <a:pt x="12480" y="11093"/>
                        <a:pt x="11093" y="9706"/>
                      </a:cubicBezTo>
                      <a:cubicBezTo>
                        <a:pt x="5546" y="8320"/>
                        <a:pt x="0" y="12480"/>
                        <a:pt x="0" y="18026"/>
                      </a:cubicBezTo>
                      <a:lnTo>
                        <a:pt x="0" y="18026"/>
                      </a:lnTo>
                      <a:cubicBezTo>
                        <a:pt x="0" y="20799"/>
                        <a:pt x="1387" y="23573"/>
                        <a:pt x="2773" y="24959"/>
                      </a:cubicBezTo>
                      <a:cubicBezTo>
                        <a:pt x="5546" y="27733"/>
                        <a:pt x="9706" y="30506"/>
                        <a:pt x="16640" y="30506"/>
                      </a:cubicBezTo>
                      <a:cubicBezTo>
                        <a:pt x="30506" y="30506"/>
                        <a:pt x="30506" y="19413"/>
                        <a:pt x="44372" y="19413"/>
                      </a:cubicBezTo>
                      <a:cubicBezTo>
                        <a:pt x="58238" y="19413"/>
                        <a:pt x="58238" y="30506"/>
                        <a:pt x="72105" y="30506"/>
                      </a:cubicBezTo>
                      <a:cubicBezTo>
                        <a:pt x="85971" y="30506"/>
                        <a:pt x="85971" y="19413"/>
                        <a:pt x="99837" y="19413"/>
                      </a:cubicBezTo>
                      <a:cubicBezTo>
                        <a:pt x="113703" y="19413"/>
                        <a:pt x="113703" y="30506"/>
                        <a:pt x="127570" y="30506"/>
                      </a:cubicBezTo>
                      <a:cubicBezTo>
                        <a:pt x="141436" y="30506"/>
                        <a:pt x="141436" y="19413"/>
                        <a:pt x="155302" y="19413"/>
                      </a:cubicBezTo>
                      <a:cubicBezTo>
                        <a:pt x="169169" y="19413"/>
                        <a:pt x="169169" y="30506"/>
                        <a:pt x="183035" y="30506"/>
                      </a:cubicBezTo>
                      <a:cubicBezTo>
                        <a:pt x="196901" y="30506"/>
                        <a:pt x="196901" y="19413"/>
                        <a:pt x="210767" y="19413"/>
                      </a:cubicBezTo>
                      <a:cubicBezTo>
                        <a:pt x="224634" y="19413"/>
                        <a:pt x="224634" y="30506"/>
                        <a:pt x="238500" y="30506"/>
                      </a:cubicBezTo>
                      <a:cubicBezTo>
                        <a:pt x="252366" y="30506"/>
                        <a:pt x="252366" y="19413"/>
                        <a:pt x="266233" y="19413"/>
                      </a:cubicBezTo>
                      <a:cubicBezTo>
                        <a:pt x="280099" y="19413"/>
                        <a:pt x="280099" y="30506"/>
                        <a:pt x="293965" y="30506"/>
                      </a:cubicBezTo>
                      <a:cubicBezTo>
                        <a:pt x="307831" y="30506"/>
                        <a:pt x="307831" y="19413"/>
                        <a:pt x="321698" y="19413"/>
                      </a:cubicBezTo>
                      <a:cubicBezTo>
                        <a:pt x="335564" y="19413"/>
                        <a:pt x="335564" y="30506"/>
                        <a:pt x="349430" y="30506"/>
                      </a:cubicBezTo>
                      <a:cubicBezTo>
                        <a:pt x="363297" y="30506"/>
                        <a:pt x="363297" y="19413"/>
                        <a:pt x="377163" y="19413"/>
                      </a:cubicBezTo>
                      <a:cubicBezTo>
                        <a:pt x="391029" y="19413"/>
                        <a:pt x="391029" y="30506"/>
                        <a:pt x="404895" y="30506"/>
                      </a:cubicBezTo>
                      <a:cubicBezTo>
                        <a:pt x="418762" y="30506"/>
                        <a:pt x="418762" y="19413"/>
                        <a:pt x="432628" y="19413"/>
                      </a:cubicBezTo>
                      <a:cubicBezTo>
                        <a:pt x="435401" y="19413"/>
                        <a:pt x="438174" y="19413"/>
                        <a:pt x="439561" y="20799"/>
                      </a:cubicBezTo>
                      <a:cubicBezTo>
                        <a:pt x="445108" y="23573"/>
                        <a:pt x="450654" y="19413"/>
                        <a:pt x="450654" y="12480"/>
                      </a:cubicBezTo>
                      <a:lnTo>
                        <a:pt x="450654" y="12480"/>
                      </a:lnTo>
                      <a:cubicBezTo>
                        <a:pt x="450654" y="9706"/>
                        <a:pt x="449268" y="6933"/>
                        <a:pt x="447881" y="5547"/>
                      </a:cubicBezTo>
                      <a:cubicBezTo>
                        <a:pt x="443721" y="4160"/>
                        <a:pt x="440948" y="0"/>
                        <a:pt x="432628" y="0"/>
                      </a:cubicBezTo>
                      <a:close/>
                    </a:path>
                  </a:pathLst>
                </a:custGeom>
                <a:solidFill>
                  <a:srgbClr val="48A80B"/>
                </a:solidFill>
                <a:ln w="13829" cap="flat">
                  <a:noFill/>
                  <a:prstDash val="solid"/>
                  <a:miter/>
                </a:ln>
              </p:spPr>
              <p:txBody>
                <a:bodyPr rtlCol="0" anchor="ctr"/>
                <a:lstStyle/>
                <a:p>
                  <a:endParaRPr lang="tr-TR"/>
                </a:p>
              </p:txBody>
            </p:sp>
            <p:sp>
              <p:nvSpPr>
                <p:cNvPr id="776" name="Serbest Form: Şekil 775">
                  <a:extLst>
                    <a:ext uri="{FF2B5EF4-FFF2-40B4-BE49-F238E27FC236}">
                      <a16:creationId xmlns="" xmlns:a16="http://schemas.microsoft.com/office/drawing/2014/main" id="{35F43920-73FF-4126-A6A8-C2F8B57C8E91}"/>
                    </a:ext>
                  </a:extLst>
                </p:cNvPr>
                <p:cNvSpPr/>
                <p:nvPr/>
              </p:nvSpPr>
              <p:spPr>
                <a:xfrm>
                  <a:off x="5122586" y="3547479"/>
                  <a:ext cx="239886" cy="49918"/>
                </a:xfrm>
                <a:custGeom>
                  <a:avLst/>
                  <a:gdLst>
                    <a:gd name="connsiteX0" fmla="*/ 201061 w 239886"/>
                    <a:gd name="connsiteY0" fmla="*/ 49919 h 49918"/>
                    <a:gd name="connsiteX1" fmla="*/ 239887 w 239886"/>
                    <a:gd name="connsiteY1" fmla="*/ 0 h 49918"/>
                    <a:gd name="connsiteX2" fmla="*/ 0 w 239886"/>
                    <a:gd name="connsiteY2" fmla="*/ 9706 h 49918"/>
                  </a:gdLst>
                  <a:ahLst/>
                  <a:cxnLst>
                    <a:cxn ang="0">
                      <a:pos x="connsiteX0" y="connsiteY0"/>
                    </a:cxn>
                    <a:cxn ang="0">
                      <a:pos x="connsiteX1" y="connsiteY1"/>
                    </a:cxn>
                    <a:cxn ang="0">
                      <a:pos x="connsiteX2" y="connsiteY2"/>
                    </a:cxn>
                  </a:cxnLst>
                  <a:rect l="l" t="t" r="r" b="b"/>
                  <a:pathLst>
                    <a:path w="239886" h="49918">
                      <a:moveTo>
                        <a:pt x="201061" y="49919"/>
                      </a:moveTo>
                      <a:lnTo>
                        <a:pt x="239887" y="0"/>
                      </a:lnTo>
                      <a:lnTo>
                        <a:pt x="0" y="9706"/>
                      </a:lnTo>
                      <a:close/>
                    </a:path>
                  </a:pathLst>
                </a:custGeom>
                <a:solidFill>
                  <a:srgbClr val="FECC3D"/>
                </a:solidFill>
                <a:ln w="13829" cap="flat">
                  <a:noFill/>
                  <a:prstDash val="solid"/>
                  <a:miter/>
                </a:ln>
              </p:spPr>
              <p:txBody>
                <a:bodyPr rtlCol="0" anchor="ctr"/>
                <a:lstStyle/>
                <a:p>
                  <a:endParaRPr lang="tr-TR"/>
                </a:p>
              </p:txBody>
            </p:sp>
            <p:grpSp>
              <p:nvGrpSpPr>
                <p:cNvPr id="777" name="Grafik 4">
                  <a:extLst>
                    <a:ext uri="{FF2B5EF4-FFF2-40B4-BE49-F238E27FC236}">
                      <a16:creationId xmlns="" xmlns:a16="http://schemas.microsoft.com/office/drawing/2014/main" id="{A0C417CE-A35A-47F6-888A-555595F38BB7}"/>
                    </a:ext>
                  </a:extLst>
                </p:cNvPr>
                <p:cNvGrpSpPr/>
                <p:nvPr/>
              </p:nvGrpSpPr>
              <p:grpSpPr>
                <a:xfrm>
                  <a:off x="5031069" y="3363029"/>
                  <a:ext cx="434037" cy="127598"/>
                  <a:chOff x="5031069" y="3363029"/>
                  <a:chExt cx="434037" cy="127598"/>
                </a:xfrm>
              </p:grpSpPr>
              <p:sp>
                <p:nvSpPr>
                  <p:cNvPr id="778" name="Serbest Form: Şekil 777">
                    <a:extLst>
                      <a:ext uri="{FF2B5EF4-FFF2-40B4-BE49-F238E27FC236}">
                        <a16:creationId xmlns="" xmlns:a16="http://schemas.microsoft.com/office/drawing/2014/main" id="{5F1FD0A9-EA12-4990-9032-D258A5FD8BF9}"/>
                      </a:ext>
                    </a:extLst>
                  </p:cNvPr>
                  <p:cNvSpPr/>
                  <p:nvPr/>
                </p:nvSpPr>
                <p:spPr>
                  <a:xfrm>
                    <a:off x="5031069" y="3363029"/>
                    <a:ext cx="284258" cy="109572"/>
                  </a:xfrm>
                  <a:custGeom>
                    <a:avLst/>
                    <a:gdLst>
                      <a:gd name="connsiteX0" fmla="*/ 0 w 284258"/>
                      <a:gd name="connsiteY0" fmla="*/ 109573 h 109572"/>
                      <a:gd name="connsiteX1" fmla="*/ 284259 w 284258"/>
                      <a:gd name="connsiteY1" fmla="*/ 5576 h 109572"/>
                      <a:gd name="connsiteX2" fmla="*/ 216314 w 284258"/>
                      <a:gd name="connsiteY2" fmla="*/ 29 h 109572"/>
                      <a:gd name="connsiteX3" fmla="*/ 0 w 284258"/>
                      <a:gd name="connsiteY3" fmla="*/ 109573 h 109572"/>
                    </a:gdLst>
                    <a:ahLst/>
                    <a:cxnLst>
                      <a:cxn ang="0">
                        <a:pos x="connsiteX0" y="connsiteY0"/>
                      </a:cxn>
                      <a:cxn ang="0">
                        <a:pos x="connsiteX1" y="connsiteY1"/>
                      </a:cxn>
                      <a:cxn ang="0">
                        <a:pos x="connsiteX2" y="connsiteY2"/>
                      </a:cxn>
                      <a:cxn ang="0">
                        <a:pos x="connsiteX3" y="connsiteY3"/>
                      </a:cxn>
                    </a:cxnLst>
                    <a:rect l="l" t="t" r="r" b="b"/>
                    <a:pathLst>
                      <a:path w="284258" h="109572">
                        <a:moveTo>
                          <a:pt x="0" y="109573"/>
                        </a:moveTo>
                        <a:cubicBezTo>
                          <a:pt x="101224" y="105413"/>
                          <a:pt x="232954" y="104026"/>
                          <a:pt x="284259" y="5576"/>
                        </a:cubicBezTo>
                        <a:cubicBezTo>
                          <a:pt x="263459" y="1416"/>
                          <a:pt x="239887" y="29"/>
                          <a:pt x="216314" y="29"/>
                        </a:cubicBezTo>
                        <a:cubicBezTo>
                          <a:pt x="102611" y="-1358"/>
                          <a:pt x="9706" y="47174"/>
                          <a:pt x="0" y="109573"/>
                        </a:cubicBezTo>
                        <a:close/>
                      </a:path>
                    </a:pathLst>
                  </a:custGeom>
                  <a:solidFill>
                    <a:srgbClr val="F3A600"/>
                  </a:solidFill>
                  <a:ln w="13829" cap="flat">
                    <a:noFill/>
                    <a:prstDash val="solid"/>
                    <a:miter/>
                  </a:ln>
                </p:spPr>
                <p:txBody>
                  <a:bodyPr rtlCol="0" anchor="ctr"/>
                  <a:lstStyle/>
                  <a:p>
                    <a:endParaRPr lang="tr-TR"/>
                  </a:p>
                </p:txBody>
              </p:sp>
              <p:sp>
                <p:nvSpPr>
                  <p:cNvPr id="779" name="Serbest Form: Şekil 778">
                    <a:extLst>
                      <a:ext uri="{FF2B5EF4-FFF2-40B4-BE49-F238E27FC236}">
                        <a16:creationId xmlns="" xmlns:a16="http://schemas.microsoft.com/office/drawing/2014/main" id="{5C360A6B-0B92-4CB3-8A3C-E8A1AE6606E7}"/>
                      </a:ext>
                    </a:extLst>
                  </p:cNvPr>
                  <p:cNvSpPr/>
                  <p:nvPr/>
                </p:nvSpPr>
                <p:spPr>
                  <a:xfrm>
                    <a:off x="5031069" y="3368604"/>
                    <a:ext cx="434037" cy="122023"/>
                  </a:xfrm>
                  <a:custGeom>
                    <a:avLst/>
                    <a:gdLst>
                      <a:gd name="connsiteX0" fmla="*/ 285646 w 434037"/>
                      <a:gd name="connsiteY0" fmla="*/ 0 h 122023"/>
                      <a:gd name="connsiteX1" fmla="*/ 1387 w 434037"/>
                      <a:gd name="connsiteY1" fmla="*/ 103997 h 122023"/>
                      <a:gd name="connsiteX2" fmla="*/ 0 w 434037"/>
                      <a:gd name="connsiteY2" fmla="*/ 113704 h 122023"/>
                      <a:gd name="connsiteX3" fmla="*/ 0 w 434037"/>
                      <a:gd name="connsiteY3" fmla="*/ 122023 h 122023"/>
                      <a:gd name="connsiteX4" fmla="*/ 434015 w 434037"/>
                      <a:gd name="connsiteY4" fmla="*/ 122023 h 122023"/>
                      <a:gd name="connsiteX5" fmla="*/ 434015 w 434037"/>
                      <a:gd name="connsiteY5" fmla="*/ 113704 h 122023"/>
                      <a:gd name="connsiteX6" fmla="*/ 285646 w 434037"/>
                      <a:gd name="connsiteY6" fmla="*/ 0 h 12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037" h="122023">
                        <a:moveTo>
                          <a:pt x="285646" y="0"/>
                        </a:moveTo>
                        <a:cubicBezTo>
                          <a:pt x="232954" y="98451"/>
                          <a:pt x="102611" y="99837"/>
                          <a:pt x="1387" y="103997"/>
                        </a:cubicBezTo>
                        <a:cubicBezTo>
                          <a:pt x="1387" y="106770"/>
                          <a:pt x="0" y="110930"/>
                          <a:pt x="0" y="113704"/>
                        </a:cubicBezTo>
                        <a:cubicBezTo>
                          <a:pt x="0" y="116477"/>
                          <a:pt x="0" y="119250"/>
                          <a:pt x="0" y="122023"/>
                        </a:cubicBezTo>
                        <a:lnTo>
                          <a:pt x="434015" y="122023"/>
                        </a:lnTo>
                        <a:cubicBezTo>
                          <a:pt x="434015" y="119250"/>
                          <a:pt x="434015" y="116477"/>
                          <a:pt x="434015" y="113704"/>
                        </a:cubicBezTo>
                        <a:cubicBezTo>
                          <a:pt x="435401" y="59625"/>
                          <a:pt x="373003" y="15253"/>
                          <a:pt x="285646" y="0"/>
                        </a:cubicBezTo>
                        <a:close/>
                      </a:path>
                    </a:pathLst>
                  </a:custGeom>
                  <a:solidFill>
                    <a:srgbClr val="E59A05"/>
                  </a:solidFill>
                  <a:ln w="13829" cap="flat">
                    <a:noFill/>
                    <a:prstDash val="solid"/>
                    <a:miter/>
                  </a:ln>
                </p:spPr>
                <p:txBody>
                  <a:bodyPr rtlCol="0" anchor="ctr"/>
                  <a:lstStyle/>
                  <a:p>
                    <a:endParaRPr lang="tr-TR"/>
                  </a:p>
                </p:txBody>
              </p:sp>
              <p:grpSp>
                <p:nvGrpSpPr>
                  <p:cNvPr id="780" name="Grafik 4">
                    <a:extLst>
                      <a:ext uri="{FF2B5EF4-FFF2-40B4-BE49-F238E27FC236}">
                        <a16:creationId xmlns="" xmlns:a16="http://schemas.microsoft.com/office/drawing/2014/main" id="{A0C417CE-A35A-47F6-888A-555595F38BB7}"/>
                      </a:ext>
                    </a:extLst>
                  </p:cNvPr>
                  <p:cNvGrpSpPr/>
                  <p:nvPr/>
                </p:nvGrpSpPr>
                <p:grpSpPr>
                  <a:xfrm>
                    <a:off x="5065735" y="3429616"/>
                    <a:ext cx="378685" cy="26345"/>
                    <a:chOff x="5065735" y="3429616"/>
                    <a:chExt cx="378685" cy="26345"/>
                  </a:xfrm>
                  <a:solidFill>
                    <a:srgbClr val="F9E0A0"/>
                  </a:solidFill>
                </p:grpSpPr>
                <p:sp>
                  <p:nvSpPr>
                    <p:cNvPr id="781" name="Serbest Form: Şekil 780">
                      <a:extLst>
                        <a:ext uri="{FF2B5EF4-FFF2-40B4-BE49-F238E27FC236}">
                          <a16:creationId xmlns="" xmlns:a16="http://schemas.microsoft.com/office/drawing/2014/main" id="{13C1D9FA-9FEA-417D-B4F6-07EE4A6FF0B8}"/>
                        </a:ext>
                      </a:extLst>
                    </p:cNvPr>
                    <p:cNvSpPr/>
                    <p:nvPr/>
                  </p:nvSpPr>
                  <p:spPr>
                    <a:xfrm>
                      <a:off x="5065735" y="3429616"/>
                      <a:ext cx="16775" cy="26345"/>
                    </a:xfrm>
                    <a:custGeom>
                      <a:avLst/>
                      <a:gdLst>
                        <a:gd name="connsiteX0" fmla="*/ 8320 w 16775"/>
                        <a:gd name="connsiteY0" fmla="*/ 0 h 26345"/>
                        <a:gd name="connsiteX1" fmla="*/ 0 w 16775"/>
                        <a:gd name="connsiteY1" fmla="*/ 15253 h 26345"/>
                        <a:gd name="connsiteX2" fmla="*/ 8320 w 16775"/>
                        <a:gd name="connsiteY2" fmla="*/ 26346 h 26345"/>
                        <a:gd name="connsiteX3" fmla="*/ 16640 w 16775"/>
                        <a:gd name="connsiteY3" fmla="*/ 15253 h 26345"/>
                        <a:gd name="connsiteX4" fmla="*/ 8320 w 16775"/>
                        <a:gd name="connsiteY4" fmla="*/ 0 h 26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5" h="26345">
                          <a:moveTo>
                            <a:pt x="8320" y="0"/>
                          </a:moveTo>
                          <a:cubicBezTo>
                            <a:pt x="8320" y="0"/>
                            <a:pt x="0" y="6933"/>
                            <a:pt x="0" y="15253"/>
                          </a:cubicBezTo>
                          <a:cubicBezTo>
                            <a:pt x="0" y="23573"/>
                            <a:pt x="4160" y="26346"/>
                            <a:pt x="8320" y="26346"/>
                          </a:cubicBezTo>
                          <a:cubicBezTo>
                            <a:pt x="12480" y="26346"/>
                            <a:pt x="16640" y="23573"/>
                            <a:pt x="16640" y="15253"/>
                          </a:cubicBezTo>
                          <a:cubicBezTo>
                            <a:pt x="18026" y="6933"/>
                            <a:pt x="8320" y="0"/>
                            <a:pt x="8320" y="0"/>
                          </a:cubicBezTo>
                          <a:close/>
                        </a:path>
                      </a:pathLst>
                    </a:custGeom>
                    <a:solidFill>
                      <a:srgbClr val="F9E0A0"/>
                    </a:solidFill>
                    <a:ln w="13829" cap="flat">
                      <a:noFill/>
                      <a:prstDash val="solid"/>
                      <a:miter/>
                    </a:ln>
                  </p:spPr>
                  <p:txBody>
                    <a:bodyPr rtlCol="0" anchor="ctr"/>
                    <a:lstStyle/>
                    <a:p>
                      <a:endParaRPr lang="tr-TR"/>
                    </a:p>
                  </p:txBody>
                </p:sp>
                <p:sp>
                  <p:nvSpPr>
                    <p:cNvPr id="782" name="Serbest Form: Şekil 781">
                      <a:extLst>
                        <a:ext uri="{FF2B5EF4-FFF2-40B4-BE49-F238E27FC236}">
                          <a16:creationId xmlns="" xmlns:a16="http://schemas.microsoft.com/office/drawing/2014/main" id="{71382091-DD65-45EB-A4A5-D8531667B4F4}"/>
                        </a:ext>
                      </a:extLst>
                    </p:cNvPr>
                    <p:cNvSpPr/>
                    <p:nvPr/>
                  </p:nvSpPr>
                  <p:spPr>
                    <a:xfrm>
                      <a:off x="5157252" y="3429616"/>
                      <a:ext cx="16639" cy="26345"/>
                    </a:xfrm>
                    <a:custGeom>
                      <a:avLst/>
                      <a:gdLst>
                        <a:gd name="connsiteX0" fmla="*/ 8320 w 16639"/>
                        <a:gd name="connsiteY0" fmla="*/ 0 h 26345"/>
                        <a:gd name="connsiteX1" fmla="*/ 0 w 16639"/>
                        <a:gd name="connsiteY1" fmla="*/ 15253 h 26345"/>
                        <a:gd name="connsiteX2" fmla="*/ 8320 w 16639"/>
                        <a:gd name="connsiteY2" fmla="*/ 26346 h 26345"/>
                        <a:gd name="connsiteX3" fmla="*/ 16640 w 16639"/>
                        <a:gd name="connsiteY3" fmla="*/ 15253 h 26345"/>
                        <a:gd name="connsiteX4" fmla="*/ 8320 w 16639"/>
                        <a:gd name="connsiteY4" fmla="*/ 0 h 26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9" h="26345">
                          <a:moveTo>
                            <a:pt x="8320" y="0"/>
                          </a:moveTo>
                          <a:cubicBezTo>
                            <a:pt x="8320" y="0"/>
                            <a:pt x="0" y="6933"/>
                            <a:pt x="0" y="15253"/>
                          </a:cubicBezTo>
                          <a:cubicBezTo>
                            <a:pt x="0" y="23573"/>
                            <a:pt x="4160" y="26346"/>
                            <a:pt x="8320" y="26346"/>
                          </a:cubicBezTo>
                          <a:cubicBezTo>
                            <a:pt x="12480" y="26346"/>
                            <a:pt x="16640" y="23573"/>
                            <a:pt x="16640" y="15253"/>
                          </a:cubicBezTo>
                          <a:cubicBezTo>
                            <a:pt x="16640" y="6933"/>
                            <a:pt x="8320" y="0"/>
                            <a:pt x="8320" y="0"/>
                          </a:cubicBezTo>
                          <a:close/>
                        </a:path>
                      </a:pathLst>
                    </a:custGeom>
                    <a:solidFill>
                      <a:srgbClr val="F9E0A0"/>
                    </a:solidFill>
                    <a:ln w="13829" cap="flat">
                      <a:noFill/>
                      <a:prstDash val="solid"/>
                      <a:miter/>
                    </a:ln>
                  </p:spPr>
                  <p:txBody>
                    <a:bodyPr rtlCol="0" anchor="ctr"/>
                    <a:lstStyle/>
                    <a:p>
                      <a:endParaRPr lang="tr-TR"/>
                    </a:p>
                  </p:txBody>
                </p:sp>
                <p:sp>
                  <p:nvSpPr>
                    <p:cNvPr id="783" name="Serbest Form: Şekil 782">
                      <a:extLst>
                        <a:ext uri="{FF2B5EF4-FFF2-40B4-BE49-F238E27FC236}">
                          <a16:creationId xmlns="" xmlns:a16="http://schemas.microsoft.com/office/drawing/2014/main" id="{4A2B4FE3-0CF0-47E7-8820-E0ADA01B46FD}"/>
                        </a:ext>
                      </a:extLst>
                    </p:cNvPr>
                    <p:cNvSpPr/>
                    <p:nvPr/>
                  </p:nvSpPr>
                  <p:spPr>
                    <a:xfrm>
                      <a:off x="5247383" y="3429616"/>
                      <a:ext cx="16639" cy="26345"/>
                    </a:xfrm>
                    <a:custGeom>
                      <a:avLst/>
                      <a:gdLst>
                        <a:gd name="connsiteX0" fmla="*/ 8320 w 16639"/>
                        <a:gd name="connsiteY0" fmla="*/ 0 h 26345"/>
                        <a:gd name="connsiteX1" fmla="*/ 0 w 16639"/>
                        <a:gd name="connsiteY1" fmla="*/ 15253 h 26345"/>
                        <a:gd name="connsiteX2" fmla="*/ 8320 w 16639"/>
                        <a:gd name="connsiteY2" fmla="*/ 26346 h 26345"/>
                        <a:gd name="connsiteX3" fmla="*/ 16640 w 16639"/>
                        <a:gd name="connsiteY3" fmla="*/ 15253 h 26345"/>
                        <a:gd name="connsiteX4" fmla="*/ 8320 w 16639"/>
                        <a:gd name="connsiteY4" fmla="*/ 0 h 26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9" h="26345">
                          <a:moveTo>
                            <a:pt x="8320" y="0"/>
                          </a:moveTo>
                          <a:cubicBezTo>
                            <a:pt x="8320" y="0"/>
                            <a:pt x="0" y="6933"/>
                            <a:pt x="0" y="15253"/>
                          </a:cubicBezTo>
                          <a:cubicBezTo>
                            <a:pt x="0" y="23573"/>
                            <a:pt x="4160" y="26346"/>
                            <a:pt x="8320" y="26346"/>
                          </a:cubicBezTo>
                          <a:cubicBezTo>
                            <a:pt x="12480" y="26346"/>
                            <a:pt x="16640" y="23573"/>
                            <a:pt x="16640" y="15253"/>
                          </a:cubicBezTo>
                          <a:cubicBezTo>
                            <a:pt x="16640" y="6933"/>
                            <a:pt x="8320" y="0"/>
                            <a:pt x="8320" y="0"/>
                          </a:cubicBezTo>
                          <a:close/>
                        </a:path>
                      </a:pathLst>
                    </a:custGeom>
                    <a:solidFill>
                      <a:srgbClr val="F9E0A0"/>
                    </a:solidFill>
                    <a:ln w="13829" cap="flat">
                      <a:noFill/>
                      <a:prstDash val="solid"/>
                      <a:miter/>
                    </a:ln>
                  </p:spPr>
                  <p:txBody>
                    <a:bodyPr rtlCol="0" anchor="ctr"/>
                    <a:lstStyle/>
                    <a:p>
                      <a:endParaRPr lang="tr-TR"/>
                    </a:p>
                  </p:txBody>
                </p:sp>
                <p:sp>
                  <p:nvSpPr>
                    <p:cNvPr id="784" name="Serbest Form: Şekil 783">
                      <a:extLst>
                        <a:ext uri="{FF2B5EF4-FFF2-40B4-BE49-F238E27FC236}">
                          <a16:creationId xmlns="" xmlns:a16="http://schemas.microsoft.com/office/drawing/2014/main" id="{C509B718-98E5-4275-9943-B52969317059}"/>
                        </a:ext>
                      </a:extLst>
                    </p:cNvPr>
                    <p:cNvSpPr/>
                    <p:nvPr/>
                  </p:nvSpPr>
                  <p:spPr>
                    <a:xfrm>
                      <a:off x="5337514" y="3429616"/>
                      <a:ext cx="16639" cy="26345"/>
                    </a:xfrm>
                    <a:custGeom>
                      <a:avLst/>
                      <a:gdLst>
                        <a:gd name="connsiteX0" fmla="*/ 8320 w 16639"/>
                        <a:gd name="connsiteY0" fmla="*/ 0 h 26345"/>
                        <a:gd name="connsiteX1" fmla="*/ 0 w 16639"/>
                        <a:gd name="connsiteY1" fmla="*/ 15253 h 26345"/>
                        <a:gd name="connsiteX2" fmla="*/ 8320 w 16639"/>
                        <a:gd name="connsiteY2" fmla="*/ 26346 h 26345"/>
                        <a:gd name="connsiteX3" fmla="*/ 16640 w 16639"/>
                        <a:gd name="connsiteY3" fmla="*/ 15253 h 26345"/>
                        <a:gd name="connsiteX4" fmla="*/ 8320 w 16639"/>
                        <a:gd name="connsiteY4" fmla="*/ 0 h 26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9" h="26345">
                          <a:moveTo>
                            <a:pt x="8320" y="0"/>
                          </a:moveTo>
                          <a:cubicBezTo>
                            <a:pt x="8320" y="0"/>
                            <a:pt x="0" y="6933"/>
                            <a:pt x="0" y="15253"/>
                          </a:cubicBezTo>
                          <a:cubicBezTo>
                            <a:pt x="0" y="23573"/>
                            <a:pt x="4160" y="26346"/>
                            <a:pt x="8320" y="26346"/>
                          </a:cubicBezTo>
                          <a:cubicBezTo>
                            <a:pt x="12480" y="26346"/>
                            <a:pt x="16640" y="23573"/>
                            <a:pt x="16640" y="15253"/>
                          </a:cubicBezTo>
                          <a:cubicBezTo>
                            <a:pt x="16640" y="6933"/>
                            <a:pt x="8320" y="0"/>
                            <a:pt x="8320" y="0"/>
                          </a:cubicBezTo>
                          <a:close/>
                        </a:path>
                      </a:pathLst>
                    </a:custGeom>
                    <a:solidFill>
                      <a:srgbClr val="F9E0A0"/>
                    </a:solidFill>
                    <a:ln w="13829" cap="flat">
                      <a:noFill/>
                      <a:prstDash val="solid"/>
                      <a:miter/>
                    </a:ln>
                  </p:spPr>
                  <p:txBody>
                    <a:bodyPr rtlCol="0" anchor="ctr"/>
                    <a:lstStyle/>
                    <a:p>
                      <a:endParaRPr lang="tr-TR"/>
                    </a:p>
                  </p:txBody>
                </p:sp>
                <p:sp>
                  <p:nvSpPr>
                    <p:cNvPr id="785" name="Serbest Form: Şekil 784">
                      <a:extLst>
                        <a:ext uri="{FF2B5EF4-FFF2-40B4-BE49-F238E27FC236}">
                          <a16:creationId xmlns="" xmlns:a16="http://schemas.microsoft.com/office/drawing/2014/main" id="{ED19FF0D-F88B-488B-BC4E-2EF95A98C60E}"/>
                        </a:ext>
                      </a:extLst>
                    </p:cNvPr>
                    <p:cNvSpPr/>
                    <p:nvPr/>
                  </p:nvSpPr>
                  <p:spPr>
                    <a:xfrm>
                      <a:off x="5427645" y="3429616"/>
                      <a:ext cx="16775" cy="26345"/>
                    </a:xfrm>
                    <a:custGeom>
                      <a:avLst/>
                      <a:gdLst>
                        <a:gd name="connsiteX0" fmla="*/ 8320 w 16775"/>
                        <a:gd name="connsiteY0" fmla="*/ 0 h 26345"/>
                        <a:gd name="connsiteX1" fmla="*/ 0 w 16775"/>
                        <a:gd name="connsiteY1" fmla="*/ 15253 h 26345"/>
                        <a:gd name="connsiteX2" fmla="*/ 8320 w 16775"/>
                        <a:gd name="connsiteY2" fmla="*/ 26346 h 26345"/>
                        <a:gd name="connsiteX3" fmla="*/ 16640 w 16775"/>
                        <a:gd name="connsiteY3" fmla="*/ 15253 h 26345"/>
                        <a:gd name="connsiteX4" fmla="*/ 8320 w 16775"/>
                        <a:gd name="connsiteY4" fmla="*/ 0 h 26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5" h="26345">
                          <a:moveTo>
                            <a:pt x="8320" y="0"/>
                          </a:moveTo>
                          <a:cubicBezTo>
                            <a:pt x="8320" y="0"/>
                            <a:pt x="0" y="6933"/>
                            <a:pt x="0" y="15253"/>
                          </a:cubicBezTo>
                          <a:cubicBezTo>
                            <a:pt x="0" y="23573"/>
                            <a:pt x="4160" y="26346"/>
                            <a:pt x="8320" y="26346"/>
                          </a:cubicBezTo>
                          <a:cubicBezTo>
                            <a:pt x="12480" y="26346"/>
                            <a:pt x="16640" y="23573"/>
                            <a:pt x="16640" y="15253"/>
                          </a:cubicBezTo>
                          <a:cubicBezTo>
                            <a:pt x="18026" y="6933"/>
                            <a:pt x="8320" y="0"/>
                            <a:pt x="8320" y="0"/>
                          </a:cubicBezTo>
                          <a:close/>
                        </a:path>
                      </a:pathLst>
                    </a:custGeom>
                    <a:solidFill>
                      <a:srgbClr val="F9E0A0"/>
                    </a:solidFill>
                    <a:ln w="13829" cap="flat">
                      <a:noFill/>
                      <a:prstDash val="solid"/>
                      <a:miter/>
                    </a:ln>
                  </p:spPr>
                  <p:txBody>
                    <a:bodyPr rtlCol="0" anchor="ctr"/>
                    <a:lstStyle/>
                    <a:p>
                      <a:endParaRPr lang="tr-TR"/>
                    </a:p>
                  </p:txBody>
                </p:sp>
              </p:grpSp>
              <p:grpSp>
                <p:nvGrpSpPr>
                  <p:cNvPr id="786" name="Grafik 4">
                    <a:extLst>
                      <a:ext uri="{FF2B5EF4-FFF2-40B4-BE49-F238E27FC236}">
                        <a16:creationId xmlns="" xmlns:a16="http://schemas.microsoft.com/office/drawing/2014/main" id="{A0C417CE-A35A-47F6-888A-555595F38BB7}"/>
                      </a:ext>
                    </a:extLst>
                  </p:cNvPr>
                  <p:cNvGrpSpPr/>
                  <p:nvPr/>
                </p:nvGrpSpPr>
                <p:grpSpPr>
                  <a:xfrm>
                    <a:off x="5107333" y="3399110"/>
                    <a:ext cx="288418" cy="26345"/>
                    <a:chOff x="5107333" y="3399110"/>
                    <a:chExt cx="288418" cy="26345"/>
                  </a:xfrm>
                  <a:solidFill>
                    <a:srgbClr val="F9E0A0"/>
                  </a:solidFill>
                </p:grpSpPr>
                <p:sp>
                  <p:nvSpPr>
                    <p:cNvPr id="787" name="Serbest Form: Şekil 786">
                      <a:extLst>
                        <a:ext uri="{FF2B5EF4-FFF2-40B4-BE49-F238E27FC236}">
                          <a16:creationId xmlns="" xmlns:a16="http://schemas.microsoft.com/office/drawing/2014/main" id="{6C100FD5-DFEE-437D-956C-89BC610F46FE}"/>
                        </a:ext>
                      </a:extLst>
                    </p:cNvPr>
                    <p:cNvSpPr/>
                    <p:nvPr/>
                  </p:nvSpPr>
                  <p:spPr>
                    <a:xfrm>
                      <a:off x="5107333" y="3399110"/>
                      <a:ext cx="16775" cy="26345"/>
                    </a:xfrm>
                    <a:custGeom>
                      <a:avLst/>
                      <a:gdLst>
                        <a:gd name="connsiteX0" fmla="*/ 8320 w 16775"/>
                        <a:gd name="connsiteY0" fmla="*/ 0 h 26345"/>
                        <a:gd name="connsiteX1" fmla="*/ 0 w 16775"/>
                        <a:gd name="connsiteY1" fmla="*/ 15253 h 26345"/>
                        <a:gd name="connsiteX2" fmla="*/ 8320 w 16775"/>
                        <a:gd name="connsiteY2" fmla="*/ 26346 h 26345"/>
                        <a:gd name="connsiteX3" fmla="*/ 16640 w 16775"/>
                        <a:gd name="connsiteY3" fmla="*/ 15253 h 26345"/>
                        <a:gd name="connsiteX4" fmla="*/ 8320 w 16775"/>
                        <a:gd name="connsiteY4" fmla="*/ 0 h 26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5" h="26345">
                          <a:moveTo>
                            <a:pt x="8320" y="0"/>
                          </a:moveTo>
                          <a:cubicBezTo>
                            <a:pt x="8320" y="0"/>
                            <a:pt x="0" y="6933"/>
                            <a:pt x="0" y="15253"/>
                          </a:cubicBezTo>
                          <a:cubicBezTo>
                            <a:pt x="0" y="23573"/>
                            <a:pt x="4160" y="26346"/>
                            <a:pt x="8320" y="26346"/>
                          </a:cubicBezTo>
                          <a:cubicBezTo>
                            <a:pt x="12480" y="26346"/>
                            <a:pt x="16640" y="23573"/>
                            <a:pt x="16640" y="15253"/>
                          </a:cubicBezTo>
                          <a:cubicBezTo>
                            <a:pt x="18026" y="5547"/>
                            <a:pt x="8320" y="0"/>
                            <a:pt x="8320" y="0"/>
                          </a:cubicBezTo>
                          <a:close/>
                        </a:path>
                      </a:pathLst>
                    </a:custGeom>
                    <a:solidFill>
                      <a:srgbClr val="F9E0A0"/>
                    </a:solidFill>
                    <a:ln w="13829" cap="flat">
                      <a:noFill/>
                      <a:prstDash val="solid"/>
                      <a:miter/>
                    </a:ln>
                  </p:spPr>
                  <p:txBody>
                    <a:bodyPr rtlCol="0" anchor="ctr"/>
                    <a:lstStyle/>
                    <a:p>
                      <a:endParaRPr lang="tr-TR"/>
                    </a:p>
                  </p:txBody>
                </p:sp>
                <p:sp>
                  <p:nvSpPr>
                    <p:cNvPr id="788" name="Serbest Form: Şekil 787">
                      <a:extLst>
                        <a:ext uri="{FF2B5EF4-FFF2-40B4-BE49-F238E27FC236}">
                          <a16:creationId xmlns="" xmlns:a16="http://schemas.microsoft.com/office/drawing/2014/main" id="{DDA35112-4D9C-410C-AC41-A7E17805DD31}"/>
                        </a:ext>
                      </a:extLst>
                    </p:cNvPr>
                    <p:cNvSpPr/>
                    <p:nvPr/>
                  </p:nvSpPr>
                  <p:spPr>
                    <a:xfrm>
                      <a:off x="5198851" y="3399110"/>
                      <a:ext cx="16639" cy="26345"/>
                    </a:xfrm>
                    <a:custGeom>
                      <a:avLst/>
                      <a:gdLst>
                        <a:gd name="connsiteX0" fmla="*/ 8320 w 16639"/>
                        <a:gd name="connsiteY0" fmla="*/ 0 h 26345"/>
                        <a:gd name="connsiteX1" fmla="*/ 0 w 16639"/>
                        <a:gd name="connsiteY1" fmla="*/ 15253 h 26345"/>
                        <a:gd name="connsiteX2" fmla="*/ 8320 w 16639"/>
                        <a:gd name="connsiteY2" fmla="*/ 26346 h 26345"/>
                        <a:gd name="connsiteX3" fmla="*/ 16640 w 16639"/>
                        <a:gd name="connsiteY3" fmla="*/ 15253 h 26345"/>
                        <a:gd name="connsiteX4" fmla="*/ 8320 w 16639"/>
                        <a:gd name="connsiteY4" fmla="*/ 0 h 26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9" h="26345">
                          <a:moveTo>
                            <a:pt x="8320" y="0"/>
                          </a:moveTo>
                          <a:cubicBezTo>
                            <a:pt x="8320" y="0"/>
                            <a:pt x="0" y="6933"/>
                            <a:pt x="0" y="15253"/>
                          </a:cubicBezTo>
                          <a:cubicBezTo>
                            <a:pt x="0" y="23573"/>
                            <a:pt x="4160" y="26346"/>
                            <a:pt x="8320" y="26346"/>
                          </a:cubicBezTo>
                          <a:cubicBezTo>
                            <a:pt x="12480" y="26346"/>
                            <a:pt x="16640" y="23573"/>
                            <a:pt x="16640" y="15253"/>
                          </a:cubicBezTo>
                          <a:cubicBezTo>
                            <a:pt x="16640" y="5547"/>
                            <a:pt x="8320" y="0"/>
                            <a:pt x="8320" y="0"/>
                          </a:cubicBezTo>
                          <a:close/>
                        </a:path>
                      </a:pathLst>
                    </a:custGeom>
                    <a:solidFill>
                      <a:srgbClr val="F9E0A0"/>
                    </a:solidFill>
                    <a:ln w="13829" cap="flat">
                      <a:noFill/>
                      <a:prstDash val="solid"/>
                      <a:miter/>
                    </a:ln>
                  </p:spPr>
                  <p:txBody>
                    <a:bodyPr rtlCol="0" anchor="ctr"/>
                    <a:lstStyle/>
                    <a:p>
                      <a:endParaRPr lang="tr-TR"/>
                    </a:p>
                  </p:txBody>
                </p:sp>
                <p:sp>
                  <p:nvSpPr>
                    <p:cNvPr id="789" name="Serbest Form: Şekil 788">
                      <a:extLst>
                        <a:ext uri="{FF2B5EF4-FFF2-40B4-BE49-F238E27FC236}">
                          <a16:creationId xmlns="" xmlns:a16="http://schemas.microsoft.com/office/drawing/2014/main" id="{C5223B25-FB6D-464D-BE49-5AF2DAA22585}"/>
                        </a:ext>
                      </a:extLst>
                    </p:cNvPr>
                    <p:cNvSpPr/>
                    <p:nvPr/>
                  </p:nvSpPr>
                  <p:spPr>
                    <a:xfrm>
                      <a:off x="5288982" y="3399110"/>
                      <a:ext cx="16639" cy="26345"/>
                    </a:xfrm>
                    <a:custGeom>
                      <a:avLst/>
                      <a:gdLst>
                        <a:gd name="connsiteX0" fmla="*/ 8320 w 16639"/>
                        <a:gd name="connsiteY0" fmla="*/ 0 h 26345"/>
                        <a:gd name="connsiteX1" fmla="*/ 0 w 16639"/>
                        <a:gd name="connsiteY1" fmla="*/ 15253 h 26345"/>
                        <a:gd name="connsiteX2" fmla="*/ 8320 w 16639"/>
                        <a:gd name="connsiteY2" fmla="*/ 26346 h 26345"/>
                        <a:gd name="connsiteX3" fmla="*/ 16640 w 16639"/>
                        <a:gd name="connsiteY3" fmla="*/ 15253 h 26345"/>
                        <a:gd name="connsiteX4" fmla="*/ 8320 w 16639"/>
                        <a:gd name="connsiteY4" fmla="*/ 0 h 26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9" h="26345">
                          <a:moveTo>
                            <a:pt x="8320" y="0"/>
                          </a:moveTo>
                          <a:cubicBezTo>
                            <a:pt x="8320" y="0"/>
                            <a:pt x="0" y="6933"/>
                            <a:pt x="0" y="15253"/>
                          </a:cubicBezTo>
                          <a:cubicBezTo>
                            <a:pt x="0" y="23573"/>
                            <a:pt x="4160" y="26346"/>
                            <a:pt x="8320" y="26346"/>
                          </a:cubicBezTo>
                          <a:cubicBezTo>
                            <a:pt x="12480" y="26346"/>
                            <a:pt x="16640" y="23573"/>
                            <a:pt x="16640" y="15253"/>
                          </a:cubicBezTo>
                          <a:cubicBezTo>
                            <a:pt x="16640" y="5547"/>
                            <a:pt x="8320" y="0"/>
                            <a:pt x="8320" y="0"/>
                          </a:cubicBezTo>
                          <a:close/>
                        </a:path>
                      </a:pathLst>
                    </a:custGeom>
                    <a:solidFill>
                      <a:srgbClr val="F9E0A0"/>
                    </a:solidFill>
                    <a:ln w="13829" cap="flat">
                      <a:noFill/>
                      <a:prstDash val="solid"/>
                      <a:miter/>
                    </a:ln>
                  </p:spPr>
                  <p:txBody>
                    <a:bodyPr rtlCol="0" anchor="ctr"/>
                    <a:lstStyle/>
                    <a:p>
                      <a:endParaRPr lang="tr-TR"/>
                    </a:p>
                  </p:txBody>
                </p:sp>
                <p:sp>
                  <p:nvSpPr>
                    <p:cNvPr id="790" name="Serbest Form: Şekil 789">
                      <a:extLst>
                        <a:ext uri="{FF2B5EF4-FFF2-40B4-BE49-F238E27FC236}">
                          <a16:creationId xmlns="" xmlns:a16="http://schemas.microsoft.com/office/drawing/2014/main" id="{E68FF75E-EB7E-434F-ADCB-92E740C4EEBC}"/>
                        </a:ext>
                      </a:extLst>
                    </p:cNvPr>
                    <p:cNvSpPr/>
                    <p:nvPr/>
                  </p:nvSpPr>
                  <p:spPr>
                    <a:xfrm>
                      <a:off x="5379113" y="3399110"/>
                      <a:ext cx="16639" cy="26345"/>
                    </a:xfrm>
                    <a:custGeom>
                      <a:avLst/>
                      <a:gdLst>
                        <a:gd name="connsiteX0" fmla="*/ 8320 w 16639"/>
                        <a:gd name="connsiteY0" fmla="*/ 0 h 26345"/>
                        <a:gd name="connsiteX1" fmla="*/ 0 w 16639"/>
                        <a:gd name="connsiteY1" fmla="*/ 15253 h 26345"/>
                        <a:gd name="connsiteX2" fmla="*/ 8320 w 16639"/>
                        <a:gd name="connsiteY2" fmla="*/ 26346 h 26345"/>
                        <a:gd name="connsiteX3" fmla="*/ 16640 w 16639"/>
                        <a:gd name="connsiteY3" fmla="*/ 15253 h 26345"/>
                        <a:gd name="connsiteX4" fmla="*/ 8320 w 16639"/>
                        <a:gd name="connsiteY4" fmla="*/ 0 h 26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9" h="26345">
                          <a:moveTo>
                            <a:pt x="8320" y="0"/>
                          </a:moveTo>
                          <a:cubicBezTo>
                            <a:pt x="8320" y="0"/>
                            <a:pt x="0" y="6933"/>
                            <a:pt x="0" y="15253"/>
                          </a:cubicBezTo>
                          <a:cubicBezTo>
                            <a:pt x="0" y="23573"/>
                            <a:pt x="4160" y="26346"/>
                            <a:pt x="8320" y="26346"/>
                          </a:cubicBezTo>
                          <a:cubicBezTo>
                            <a:pt x="12480" y="26346"/>
                            <a:pt x="16640" y="23573"/>
                            <a:pt x="16640" y="15253"/>
                          </a:cubicBezTo>
                          <a:cubicBezTo>
                            <a:pt x="16640" y="5547"/>
                            <a:pt x="8320" y="0"/>
                            <a:pt x="8320" y="0"/>
                          </a:cubicBezTo>
                          <a:close/>
                        </a:path>
                      </a:pathLst>
                    </a:custGeom>
                    <a:solidFill>
                      <a:srgbClr val="F9E0A0"/>
                    </a:solidFill>
                    <a:ln w="13829" cap="flat">
                      <a:noFill/>
                      <a:prstDash val="solid"/>
                      <a:miter/>
                    </a:ln>
                  </p:spPr>
                  <p:txBody>
                    <a:bodyPr rtlCol="0" anchor="ctr"/>
                    <a:lstStyle/>
                    <a:p>
                      <a:endParaRPr lang="tr-TR"/>
                    </a:p>
                  </p:txBody>
                </p:sp>
              </p:grpSp>
            </p:grpSp>
            <p:sp>
              <p:nvSpPr>
                <p:cNvPr id="791" name="Serbest Form: Şekil 790">
                  <a:extLst>
                    <a:ext uri="{FF2B5EF4-FFF2-40B4-BE49-F238E27FC236}">
                      <a16:creationId xmlns="" xmlns:a16="http://schemas.microsoft.com/office/drawing/2014/main" id="{01127C98-2505-4325-ACA8-AB49262AF871}"/>
                    </a:ext>
                  </a:extLst>
                </p:cNvPr>
                <p:cNvSpPr/>
                <p:nvPr/>
              </p:nvSpPr>
              <p:spPr>
                <a:xfrm>
                  <a:off x="5022749" y="3479534"/>
                  <a:ext cx="450654" cy="30505"/>
                </a:xfrm>
                <a:custGeom>
                  <a:avLst/>
                  <a:gdLst>
                    <a:gd name="connsiteX0" fmla="*/ 432628 w 450654"/>
                    <a:gd name="connsiteY0" fmla="*/ 0 h 30505"/>
                    <a:gd name="connsiteX1" fmla="*/ 404895 w 450654"/>
                    <a:gd name="connsiteY1" fmla="*/ 11093 h 30505"/>
                    <a:gd name="connsiteX2" fmla="*/ 377163 w 450654"/>
                    <a:gd name="connsiteY2" fmla="*/ 0 h 30505"/>
                    <a:gd name="connsiteX3" fmla="*/ 349430 w 450654"/>
                    <a:gd name="connsiteY3" fmla="*/ 11093 h 30505"/>
                    <a:gd name="connsiteX4" fmla="*/ 321698 w 450654"/>
                    <a:gd name="connsiteY4" fmla="*/ 0 h 30505"/>
                    <a:gd name="connsiteX5" fmla="*/ 293965 w 450654"/>
                    <a:gd name="connsiteY5" fmla="*/ 11093 h 30505"/>
                    <a:gd name="connsiteX6" fmla="*/ 266233 w 450654"/>
                    <a:gd name="connsiteY6" fmla="*/ 0 h 30505"/>
                    <a:gd name="connsiteX7" fmla="*/ 238500 w 450654"/>
                    <a:gd name="connsiteY7" fmla="*/ 11093 h 30505"/>
                    <a:gd name="connsiteX8" fmla="*/ 210767 w 450654"/>
                    <a:gd name="connsiteY8" fmla="*/ 0 h 30505"/>
                    <a:gd name="connsiteX9" fmla="*/ 183035 w 450654"/>
                    <a:gd name="connsiteY9" fmla="*/ 11093 h 30505"/>
                    <a:gd name="connsiteX10" fmla="*/ 155302 w 450654"/>
                    <a:gd name="connsiteY10" fmla="*/ 0 h 30505"/>
                    <a:gd name="connsiteX11" fmla="*/ 127570 w 450654"/>
                    <a:gd name="connsiteY11" fmla="*/ 11093 h 30505"/>
                    <a:gd name="connsiteX12" fmla="*/ 99837 w 450654"/>
                    <a:gd name="connsiteY12" fmla="*/ 0 h 30505"/>
                    <a:gd name="connsiteX13" fmla="*/ 72105 w 450654"/>
                    <a:gd name="connsiteY13" fmla="*/ 11093 h 30505"/>
                    <a:gd name="connsiteX14" fmla="*/ 44372 w 450654"/>
                    <a:gd name="connsiteY14" fmla="*/ 0 h 30505"/>
                    <a:gd name="connsiteX15" fmla="*/ 16640 w 450654"/>
                    <a:gd name="connsiteY15" fmla="*/ 11093 h 30505"/>
                    <a:gd name="connsiteX16" fmla="*/ 11093 w 450654"/>
                    <a:gd name="connsiteY16" fmla="*/ 9706 h 30505"/>
                    <a:gd name="connsiteX17" fmla="*/ 0 w 450654"/>
                    <a:gd name="connsiteY17" fmla="*/ 18026 h 30505"/>
                    <a:gd name="connsiteX18" fmla="*/ 0 w 450654"/>
                    <a:gd name="connsiteY18" fmla="*/ 18026 h 30505"/>
                    <a:gd name="connsiteX19" fmla="*/ 2773 w 450654"/>
                    <a:gd name="connsiteY19" fmla="*/ 24959 h 30505"/>
                    <a:gd name="connsiteX20" fmla="*/ 16640 w 450654"/>
                    <a:gd name="connsiteY20" fmla="*/ 30506 h 30505"/>
                    <a:gd name="connsiteX21" fmla="*/ 44372 w 450654"/>
                    <a:gd name="connsiteY21" fmla="*/ 19413 h 30505"/>
                    <a:gd name="connsiteX22" fmla="*/ 72105 w 450654"/>
                    <a:gd name="connsiteY22" fmla="*/ 30506 h 30505"/>
                    <a:gd name="connsiteX23" fmla="*/ 99837 w 450654"/>
                    <a:gd name="connsiteY23" fmla="*/ 19413 h 30505"/>
                    <a:gd name="connsiteX24" fmla="*/ 127570 w 450654"/>
                    <a:gd name="connsiteY24" fmla="*/ 30506 h 30505"/>
                    <a:gd name="connsiteX25" fmla="*/ 155302 w 450654"/>
                    <a:gd name="connsiteY25" fmla="*/ 19413 h 30505"/>
                    <a:gd name="connsiteX26" fmla="*/ 183035 w 450654"/>
                    <a:gd name="connsiteY26" fmla="*/ 30506 h 30505"/>
                    <a:gd name="connsiteX27" fmla="*/ 210767 w 450654"/>
                    <a:gd name="connsiteY27" fmla="*/ 19413 h 30505"/>
                    <a:gd name="connsiteX28" fmla="*/ 238500 w 450654"/>
                    <a:gd name="connsiteY28" fmla="*/ 30506 h 30505"/>
                    <a:gd name="connsiteX29" fmla="*/ 266233 w 450654"/>
                    <a:gd name="connsiteY29" fmla="*/ 19413 h 30505"/>
                    <a:gd name="connsiteX30" fmla="*/ 293965 w 450654"/>
                    <a:gd name="connsiteY30" fmla="*/ 30506 h 30505"/>
                    <a:gd name="connsiteX31" fmla="*/ 321698 w 450654"/>
                    <a:gd name="connsiteY31" fmla="*/ 19413 h 30505"/>
                    <a:gd name="connsiteX32" fmla="*/ 349430 w 450654"/>
                    <a:gd name="connsiteY32" fmla="*/ 30506 h 30505"/>
                    <a:gd name="connsiteX33" fmla="*/ 377163 w 450654"/>
                    <a:gd name="connsiteY33" fmla="*/ 19413 h 30505"/>
                    <a:gd name="connsiteX34" fmla="*/ 404895 w 450654"/>
                    <a:gd name="connsiteY34" fmla="*/ 30506 h 30505"/>
                    <a:gd name="connsiteX35" fmla="*/ 432628 w 450654"/>
                    <a:gd name="connsiteY35" fmla="*/ 19413 h 30505"/>
                    <a:gd name="connsiteX36" fmla="*/ 439561 w 450654"/>
                    <a:gd name="connsiteY36" fmla="*/ 20799 h 30505"/>
                    <a:gd name="connsiteX37" fmla="*/ 450654 w 450654"/>
                    <a:gd name="connsiteY37" fmla="*/ 12480 h 30505"/>
                    <a:gd name="connsiteX38" fmla="*/ 447881 w 450654"/>
                    <a:gd name="connsiteY38" fmla="*/ 5547 h 30505"/>
                    <a:gd name="connsiteX39" fmla="*/ 432628 w 450654"/>
                    <a:gd name="connsiteY39" fmla="*/ 0 h 3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50654" h="30505">
                      <a:moveTo>
                        <a:pt x="432628" y="0"/>
                      </a:moveTo>
                      <a:cubicBezTo>
                        <a:pt x="418762" y="0"/>
                        <a:pt x="418762" y="11093"/>
                        <a:pt x="404895" y="11093"/>
                      </a:cubicBezTo>
                      <a:cubicBezTo>
                        <a:pt x="391029" y="11093"/>
                        <a:pt x="391029" y="0"/>
                        <a:pt x="377163" y="0"/>
                      </a:cubicBezTo>
                      <a:cubicBezTo>
                        <a:pt x="363297" y="0"/>
                        <a:pt x="363297" y="11093"/>
                        <a:pt x="349430" y="11093"/>
                      </a:cubicBezTo>
                      <a:cubicBezTo>
                        <a:pt x="335564" y="11093"/>
                        <a:pt x="335564" y="0"/>
                        <a:pt x="321698" y="0"/>
                      </a:cubicBezTo>
                      <a:cubicBezTo>
                        <a:pt x="307831" y="0"/>
                        <a:pt x="307831" y="11093"/>
                        <a:pt x="293965" y="11093"/>
                      </a:cubicBezTo>
                      <a:cubicBezTo>
                        <a:pt x="280099" y="11093"/>
                        <a:pt x="280099" y="0"/>
                        <a:pt x="266233" y="0"/>
                      </a:cubicBezTo>
                      <a:cubicBezTo>
                        <a:pt x="252366" y="0"/>
                        <a:pt x="252366" y="11093"/>
                        <a:pt x="238500" y="11093"/>
                      </a:cubicBezTo>
                      <a:cubicBezTo>
                        <a:pt x="224634" y="11093"/>
                        <a:pt x="224634" y="0"/>
                        <a:pt x="210767" y="0"/>
                      </a:cubicBezTo>
                      <a:cubicBezTo>
                        <a:pt x="196901" y="0"/>
                        <a:pt x="196901" y="11093"/>
                        <a:pt x="183035" y="11093"/>
                      </a:cubicBezTo>
                      <a:cubicBezTo>
                        <a:pt x="169169" y="11093"/>
                        <a:pt x="169169" y="0"/>
                        <a:pt x="155302" y="0"/>
                      </a:cubicBezTo>
                      <a:cubicBezTo>
                        <a:pt x="141436" y="0"/>
                        <a:pt x="141436" y="11093"/>
                        <a:pt x="127570" y="11093"/>
                      </a:cubicBezTo>
                      <a:cubicBezTo>
                        <a:pt x="113703" y="11093"/>
                        <a:pt x="113703" y="0"/>
                        <a:pt x="99837" y="0"/>
                      </a:cubicBezTo>
                      <a:cubicBezTo>
                        <a:pt x="85971" y="0"/>
                        <a:pt x="85971" y="11093"/>
                        <a:pt x="72105" y="11093"/>
                      </a:cubicBezTo>
                      <a:cubicBezTo>
                        <a:pt x="58238" y="11093"/>
                        <a:pt x="58238" y="0"/>
                        <a:pt x="44372" y="0"/>
                      </a:cubicBezTo>
                      <a:cubicBezTo>
                        <a:pt x="30506" y="0"/>
                        <a:pt x="30506" y="11093"/>
                        <a:pt x="16640" y="11093"/>
                      </a:cubicBezTo>
                      <a:cubicBezTo>
                        <a:pt x="13866" y="11093"/>
                        <a:pt x="12480" y="11093"/>
                        <a:pt x="11093" y="9706"/>
                      </a:cubicBezTo>
                      <a:cubicBezTo>
                        <a:pt x="5546" y="8320"/>
                        <a:pt x="0" y="12480"/>
                        <a:pt x="0" y="18026"/>
                      </a:cubicBezTo>
                      <a:lnTo>
                        <a:pt x="0" y="18026"/>
                      </a:lnTo>
                      <a:cubicBezTo>
                        <a:pt x="0" y="20799"/>
                        <a:pt x="1387" y="23573"/>
                        <a:pt x="2773" y="24959"/>
                      </a:cubicBezTo>
                      <a:cubicBezTo>
                        <a:pt x="5546" y="27733"/>
                        <a:pt x="9706" y="30506"/>
                        <a:pt x="16640" y="30506"/>
                      </a:cubicBezTo>
                      <a:cubicBezTo>
                        <a:pt x="30506" y="30506"/>
                        <a:pt x="30506" y="19413"/>
                        <a:pt x="44372" y="19413"/>
                      </a:cubicBezTo>
                      <a:cubicBezTo>
                        <a:pt x="58238" y="19413"/>
                        <a:pt x="58238" y="30506"/>
                        <a:pt x="72105" y="30506"/>
                      </a:cubicBezTo>
                      <a:cubicBezTo>
                        <a:pt x="85971" y="30506"/>
                        <a:pt x="85971" y="19413"/>
                        <a:pt x="99837" y="19413"/>
                      </a:cubicBezTo>
                      <a:cubicBezTo>
                        <a:pt x="113703" y="19413"/>
                        <a:pt x="113703" y="30506"/>
                        <a:pt x="127570" y="30506"/>
                      </a:cubicBezTo>
                      <a:cubicBezTo>
                        <a:pt x="141436" y="30506"/>
                        <a:pt x="141436" y="19413"/>
                        <a:pt x="155302" y="19413"/>
                      </a:cubicBezTo>
                      <a:cubicBezTo>
                        <a:pt x="169169" y="19413"/>
                        <a:pt x="169169" y="30506"/>
                        <a:pt x="183035" y="30506"/>
                      </a:cubicBezTo>
                      <a:cubicBezTo>
                        <a:pt x="196901" y="30506"/>
                        <a:pt x="196901" y="19413"/>
                        <a:pt x="210767" y="19413"/>
                      </a:cubicBezTo>
                      <a:cubicBezTo>
                        <a:pt x="224634" y="19413"/>
                        <a:pt x="224634" y="30506"/>
                        <a:pt x="238500" y="30506"/>
                      </a:cubicBezTo>
                      <a:cubicBezTo>
                        <a:pt x="252366" y="30506"/>
                        <a:pt x="252366" y="19413"/>
                        <a:pt x="266233" y="19413"/>
                      </a:cubicBezTo>
                      <a:cubicBezTo>
                        <a:pt x="280099" y="19413"/>
                        <a:pt x="280099" y="30506"/>
                        <a:pt x="293965" y="30506"/>
                      </a:cubicBezTo>
                      <a:cubicBezTo>
                        <a:pt x="307831" y="30506"/>
                        <a:pt x="307831" y="19413"/>
                        <a:pt x="321698" y="19413"/>
                      </a:cubicBezTo>
                      <a:cubicBezTo>
                        <a:pt x="335564" y="19413"/>
                        <a:pt x="335564" y="30506"/>
                        <a:pt x="349430" y="30506"/>
                      </a:cubicBezTo>
                      <a:cubicBezTo>
                        <a:pt x="363297" y="30506"/>
                        <a:pt x="363297" y="19413"/>
                        <a:pt x="377163" y="19413"/>
                      </a:cubicBezTo>
                      <a:cubicBezTo>
                        <a:pt x="391029" y="19413"/>
                        <a:pt x="391029" y="30506"/>
                        <a:pt x="404895" y="30506"/>
                      </a:cubicBezTo>
                      <a:cubicBezTo>
                        <a:pt x="418762" y="30506"/>
                        <a:pt x="418762" y="19413"/>
                        <a:pt x="432628" y="19413"/>
                      </a:cubicBezTo>
                      <a:cubicBezTo>
                        <a:pt x="435401" y="19413"/>
                        <a:pt x="438174" y="19413"/>
                        <a:pt x="439561" y="20799"/>
                      </a:cubicBezTo>
                      <a:cubicBezTo>
                        <a:pt x="445108" y="23573"/>
                        <a:pt x="450654" y="19413"/>
                        <a:pt x="450654" y="12480"/>
                      </a:cubicBezTo>
                      <a:cubicBezTo>
                        <a:pt x="450654" y="9706"/>
                        <a:pt x="449268" y="6933"/>
                        <a:pt x="447881" y="5547"/>
                      </a:cubicBezTo>
                      <a:cubicBezTo>
                        <a:pt x="443721" y="2773"/>
                        <a:pt x="440948" y="0"/>
                        <a:pt x="432628" y="0"/>
                      </a:cubicBezTo>
                      <a:close/>
                    </a:path>
                  </a:pathLst>
                </a:custGeom>
                <a:solidFill>
                  <a:srgbClr val="58B51C"/>
                </a:solidFill>
                <a:ln w="13829" cap="flat">
                  <a:noFill/>
                  <a:prstDash val="solid"/>
                  <a:miter/>
                </a:ln>
              </p:spPr>
              <p:txBody>
                <a:bodyPr rtlCol="0" anchor="ctr"/>
                <a:lstStyle/>
                <a:p>
                  <a:endParaRPr lang="tr-TR"/>
                </a:p>
              </p:txBody>
            </p:sp>
          </p:grpSp>
          <p:sp>
            <p:nvSpPr>
              <p:cNvPr id="792" name="Serbest Form: Şekil 791">
                <a:extLst>
                  <a:ext uri="{FF2B5EF4-FFF2-40B4-BE49-F238E27FC236}">
                    <a16:creationId xmlns="" xmlns:a16="http://schemas.microsoft.com/office/drawing/2014/main" id="{BF11006C-5209-4C22-9E6E-78C2972EA947}"/>
                  </a:ext>
                </a:extLst>
              </p:cNvPr>
              <p:cNvSpPr/>
              <p:nvPr/>
            </p:nvSpPr>
            <p:spPr>
              <a:xfrm>
                <a:off x="5007496" y="3286793"/>
                <a:ext cx="468680" cy="468680"/>
              </a:xfrm>
              <a:custGeom>
                <a:avLst/>
                <a:gdLst>
                  <a:gd name="connsiteX0" fmla="*/ 464521 w 468680"/>
                  <a:gd name="connsiteY0" fmla="*/ 4160 h 468680"/>
                  <a:gd name="connsiteX1" fmla="*/ 445108 w 468680"/>
                  <a:gd name="connsiteY1" fmla="*/ 4160 h 468680"/>
                  <a:gd name="connsiteX2" fmla="*/ 234340 w 468680"/>
                  <a:gd name="connsiteY2" fmla="*/ 214927 h 468680"/>
                  <a:gd name="connsiteX3" fmla="*/ 23573 w 468680"/>
                  <a:gd name="connsiteY3" fmla="*/ 4160 h 468680"/>
                  <a:gd name="connsiteX4" fmla="*/ 4160 w 468680"/>
                  <a:gd name="connsiteY4" fmla="*/ 4160 h 468680"/>
                  <a:gd name="connsiteX5" fmla="*/ 4160 w 468680"/>
                  <a:gd name="connsiteY5" fmla="*/ 23573 h 468680"/>
                  <a:gd name="connsiteX6" fmla="*/ 214927 w 468680"/>
                  <a:gd name="connsiteY6" fmla="*/ 234340 h 468680"/>
                  <a:gd name="connsiteX7" fmla="*/ 4160 w 468680"/>
                  <a:gd name="connsiteY7" fmla="*/ 445108 h 468680"/>
                  <a:gd name="connsiteX8" fmla="*/ 4160 w 468680"/>
                  <a:gd name="connsiteY8" fmla="*/ 464521 h 468680"/>
                  <a:gd name="connsiteX9" fmla="*/ 13866 w 468680"/>
                  <a:gd name="connsiteY9" fmla="*/ 468681 h 468680"/>
                  <a:gd name="connsiteX10" fmla="*/ 23573 w 468680"/>
                  <a:gd name="connsiteY10" fmla="*/ 464521 h 468680"/>
                  <a:gd name="connsiteX11" fmla="*/ 234340 w 468680"/>
                  <a:gd name="connsiteY11" fmla="*/ 253753 h 468680"/>
                  <a:gd name="connsiteX12" fmla="*/ 445108 w 468680"/>
                  <a:gd name="connsiteY12" fmla="*/ 464521 h 468680"/>
                  <a:gd name="connsiteX13" fmla="*/ 454814 w 468680"/>
                  <a:gd name="connsiteY13" fmla="*/ 468681 h 468680"/>
                  <a:gd name="connsiteX14" fmla="*/ 464521 w 468680"/>
                  <a:gd name="connsiteY14" fmla="*/ 464521 h 468680"/>
                  <a:gd name="connsiteX15" fmla="*/ 464521 w 468680"/>
                  <a:gd name="connsiteY15" fmla="*/ 445108 h 468680"/>
                  <a:gd name="connsiteX16" fmla="*/ 253753 w 468680"/>
                  <a:gd name="connsiteY16" fmla="*/ 234340 h 468680"/>
                  <a:gd name="connsiteX17" fmla="*/ 464521 w 468680"/>
                  <a:gd name="connsiteY17" fmla="*/ 23573 h 468680"/>
                  <a:gd name="connsiteX18" fmla="*/ 464521 w 468680"/>
                  <a:gd name="connsiteY18" fmla="*/ 4160 h 4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8680" h="468680">
                    <a:moveTo>
                      <a:pt x="464521" y="4160"/>
                    </a:moveTo>
                    <a:cubicBezTo>
                      <a:pt x="458974" y="-1387"/>
                      <a:pt x="450654" y="-1387"/>
                      <a:pt x="445108" y="4160"/>
                    </a:cubicBezTo>
                    <a:lnTo>
                      <a:pt x="234340" y="214927"/>
                    </a:lnTo>
                    <a:lnTo>
                      <a:pt x="23573" y="4160"/>
                    </a:lnTo>
                    <a:cubicBezTo>
                      <a:pt x="18026" y="-1387"/>
                      <a:pt x="9706" y="-1387"/>
                      <a:pt x="4160" y="4160"/>
                    </a:cubicBezTo>
                    <a:cubicBezTo>
                      <a:pt x="-1387" y="9706"/>
                      <a:pt x="-1387" y="18026"/>
                      <a:pt x="4160" y="23573"/>
                    </a:cubicBezTo>
                    <a:lnTo>
                      <a:pt x="214927" y="234340"/>
                    </a:lnTo>
                    <a:lnTo>
                      <a:pt x="4160" y="445108"/>
                    </a:lnTo>
                    <a:cubicBezTo>
                      <a:pt x="-1387" y="450654"/>
                      <a:pt x="-1387" y="458974"/>
                      <a:pt x="4160" y="464521"/>
                    </a:cubicBezTo>
                    <a:cubicBezTo>
                      <a:pt x="6933" y="467294"/>
                      <a:pt x="9706" y="468681"/>
                      <a:pt x="13866" y="468681"/>
                    </a:cubicBezTo>
                    <a:cubicBezTo>
                      <a:pt x="18026" y="468681"/>
                      <a:pt x="20799" y="467294"/>
                      <a:pt x="23573" y="464521"/>
                    </a:cubicBezTo>
                    <a:lnTo>
                      <a:pt x="234340" y="253753"/>
                    </a:lnTo>
                    <a:lnTo>
                      <a:pt x="445108" y="464521"/>
                    </a:lnTo>
                    <a:cubicBezTo>
                      <a:pt x="447881" y="467294"/>
                      <a:pt x="450654" y="468681"/>
                      <a:pt x="454814" y="468681"/>
                    </a:cubicBezTo>
                    <a:cubicBezTo>
                      <a:pt x="458974" y="468681"/>
                      <a:pt x="461747" y="467294"/>
                      <a:pt x="464521" y="464521"/>
                    </a:cubicBezTo>
                    <a:cubicBezTo>
                      <a:pt x="470067" y="458974"/>
                      <a:pt x="470067" y="450654"/>
                      <a:pt x="464521" y="445108"/>
                    </a:cubicBezTo>
                    <a:lnTo>
                      <a:pt x="253753" y="234340"/>
                    </a:lnTo>
                    <a:lnTo>
                      <a:pt x="464521" y="23573"/>
                    </a:lnTo>
                    <a:cubicBezTo>
                      <a:pt x="470067" y="18026"/>
                      <a:pt x="470067" y="9706"/>
                      <a:pt x="464521" y="4160"/>
                    </a:cubicBezTo>
                    <a:close/>
                  </a:path>
                </a:pathLst>
              </a:custGeom>
              <a:solidFill>
                <a:srgbClr val="F7423E"/>
              </a:solidFill>
              <a:ln w="13829" cap="flat">
                <a:noFill/>
                <a:prstDash val="solid"/>
                <a:miter/>
              </a:ln>
            </p:spPr>
            <p:txBody>
              <a:bodyPr rtlCol="0" anchor="ctr"/>
              <a:lstStyle/>
              <a:p>
                <a:endParaRPr lang="tr-TR"/>
              </a:p>
            </p:txBody>
          </p:sp>
        </p:grpSp>
      </p:grpSp>
    </p:spTree>
    <p:extLst>
      <p:ext uri="{BB962C8B-B14F-4D97-AF65-F5344CB8AC3E}">
        <p14:creationId xmlns:p14="http://schemas.microsoft.com/office/powerpoint/2010/main" val="3161771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474</Words>
  <Application>Microsoft Office PowerPoint</Application>
  <PresentationFormat>Özel</PresentationFormat>
  <Paragraphs>75</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Rehberlik Servisi</cp:lastModifiedBy>
  <cp:revision>30</cp:revision>
  <dcterms:created xsi:type="dcterms:W3CDTF">2021-02-03T11:08:06Z</dcterms:created>
  <dcterms:modified xsi:type="dcterms:W3CDTF">2025-01-06T11:07:57Z</dcterms:modified>
</cp:coreProperties>
</file>